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4"/>
  </p:sldMasterIdLst>
  <p:notesMasterIdLst>
    <p:notesMasterId r:id="rId54"/>
  </p:notesMasterIdLst>
  <p:handoutMasterIdLst>
    <p:handoutMasterId r:id="rId55"/>
  </p:handoutMasterIdLst>
  <p:sldIdLst>
    <p:sldId id="287" r:id="rId5"/>
    <p:sldId id="339" r:id="rId6"/>
    <p:sldId id="342" r:id="rId7"/>
    <p:sldId id="343" r:id="rId8"/>
    <p:sldId id="344" r:id="rId9"/>
    <p:sldId id="345" r:id="rId10"/>
    <p:sldId id="347" r:id="rId11"/>
    <p:sldId id="312" r:id="rId12"/>
    <p:sldId id="318" r:id="rId13"/>
    <p:sldId id="355" r:id="rId14"/>
    <p:sldId id="365" r:id="rId15"/>
    <p:sldId id="368" r:id="rId16"/>
    <p:sldId id="369" r:id="rId17"/>
    <p:sldId id="396" r:id="rId18"/>
    <p:sldId id="397" r:id="rId19"/>
    <p:sldId id="398" r:id="rId20"/>
    <p:sldId id="399" r:id="rId21"/>
    <p:sldId id="400" r:id="rId22"/>
    <p:sldId id="349" r:id="rId23"/>
    <p:sldId id="366" r:id="rId24"/>
    <p:sldId id="393" r:id="rId25"/>
    <p:sldId id="321" r:id="rId26"/>
    <p:sldId id="363" r:id="rId27"/>
    <p:sldId id="373" r:id="rId28"/>
    <p:sldId id="377" r:id="rId29"/>
    <p:sldId id="336" r:id="rId30"/>
    <p:sldId id="359" r:id="rId31"/>
    <p:sldId id="392" r:id="rId32"/>
    <p:sldId id="358" r:id="rId33"/>
    <p:sldId id="361" r:id="rId34"/>
    <p:sldId id="362" r:id="rId35"/>
    <p:sldId id="394" r:id="rId36"/>
    <p:sldId id="324" r:id="rId37"/>
    <p:sldId id="383" r:id="rId38"/>
    <p:sldId id="364" r:id="rId39"/>
    <p:sldId id="389" r:id="rId40"/>
    <p:sldId id="329" r:id="rId41"/>
    <p:sldId id="391" r:id="rId42"/>
    <p:sldId id="401" r:id="rId43"/>
    <p:sldId id="403" r:id="rId44"/>
    <p:sldId id="328" r:id="rId45"/>
    <p:sldId id="387" r:id="rId46"/>
    <p:sldId id="330" r:id="rId47"/>
    <p:sldId id="385" r:id="rId48"/>
    <p:sldId id="404" r:id="rId49"/>
    <p:sldId id="405" r:id="rId50"/>
    <p:sldId id="381" r:id="rId51"/>
    <p:sldId id="331" r:id="rId52"/>
    <p:sldId id="29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E83"/>
    <a:srgbClr val="00A34F"/>
    <a:srgbClr val="40C8F4"/>
    <a:srgbClr val="17469E"/>
    <a:srgbClr val="000000"/>
    <a:srgbClr val="FF6600"/>
    <a:srgbClr val="0DA8DA"/>
    <a:srgbClr val="005227"/>
    <a:srgbClr val="007A3B"/>
    <a:srgbClr val="45C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681D64-858F-4C91-B483-C2ED8AEF5F46}" v="573" dt="2024-11-27T19:45:32.523"/>
    <p1510:client id="{EA51DD1D-A941-464F-BE2C-88D03038A3E4}" v="13" dt="2024-11-27T20:39:26.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3" autoAdjust="0"/>
    <p:restoredTop sz="88609" autoAdjust="0"/>
  </p:normalViewPr>
  <p:slideViewPr>
    <p:cSldViewPr snapToGrid="0">
      <p:cViewPr varScale="1">
        <p:scale>
          <a:sx n="70" d="100"/>
          <a:sy n="70" d="100"/>
        </p:scale>
        <p:origin x="2006" y="62"/>
      </p:cViewPr>
      <p:guideLst>
        <p:guide orient="horz" pos="2183"/>
        <p:guide pos="2880"/>
      </p:guideLst>
    </p:cSldViewPr>
  </p:slideViewPr>
  <p:notesTextViewPr>
    <p:cViewPr>
      <p:scale>
        <a:sx n="1" d="1"/>
        <a:sy n="1" d="1"/>
      </p:scale>
      <p:origin x="0" y="0"/>
    </p:cViewPr>
  </p:notesTextViewPr>
  <p:notesViewPr>
    <p:cSldViewPr snapToGrid="0">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Marley" userId="385ab810-0cbc-44f0-b535-a11ac535b7a1" providerId="ADAL" clId="{EA51DD1D-A941-464F-BE2C-88D03038A3E4}"/>
    <pc:docChg chg="custSel modSld">
      <pc:chgData name="Hannah Marley" userId="385ab810-0cbc-44f0-b535-a11ac535b7a1" providerId="ADAL" clId="{EA51DD1D-A941-464F-BE2C-88D03038A3E4}" dt="2024-11-27T20:40:08.765" v="35" actId="1036"/>
      <pc:docMkLst>
        <pc:docMk/>
      </pc:docMkLst>
      <pc:sldChg chg="modSp modAnim">
        <pc:chgData name="Hannah Marley" userId="385ab810-0cbc-44f0-b535-a11ac535b7a1" providerId="ADAL" clId="{EA51DD1D-A941-464F-BE2C-88D03038A3E4}" dt="2024-11-27T20:37:10.039" v="7" actId="20577"/>
        <pc:sldMkLst>
          <pc:docMk/>
          <pc:sldMk cId="2937797502" sldId="355"/>
        </pc:sldMkLst>
        <pc:spChg chg="mod">
          <ac:chgData name="Hannah Marley" userId="385ab810-0cbc-44f0-b535-a11ac535b7a1" providerId="ADAL" clId="{EA51DD1D-A941-464F-BE2C-88D03038A3E4}" dt="2024-11-27T20:37:10.039" v="7" actId="20577"/>
          <ac:spMkLst>
            <pc:docMk/>
            <pc:sldMk cId="2937797502" sldId="355"/>
            <ac:spMk id="10" creationId="{FF5C6A72-EDE3-A85A-934D-F886BA0EDB47}"/>
          </ac:spMkLst>
        </pc:spChg>
      </pc:sldChg>
      <pc:sldChg chg="addSp delSp modSp mod modAnim">
        <pc:chgData name="Hannah Marley" userId="385ab810-0cbc-44f0-b535-a11ac535b7a1" providerId="ADAL" clId="{EA51DD1D-A941-464F-BE2C-88D03038A3E4}" dt="2024-11-27T20:37:26.247" v="10"/>
        <pc:sldMkLst>
          <pc:docMk/>
          <pc:sldMk cId="1557358525" sldId="366"/>
        </pc:sldMkLst>
        <pc:spChg chg="add mod">
          <ac:chgData name="Hannah Marley" userId="385ab810-0cbc-44f0-b535-a11ac535b7a1" providerId="ADAL" clId="{EA51DD1D-A941-464F-BE2C-88D03038A3E4}" dt="2024-11-27T20:37:22.824" v="9"/>
          <ac:spMkLst>
            <pc:docMk/>
            <pc:sldMk cId="1557358525" sldId="366"/>
            <ac:spMk id="2" creationId="{69D00339-8FD3-9B4B-4CB8-65E9B8CF6156}"/>
          </ac:spMkLst>
        </pc:spChg>
        <pc:spChg chg="del">
          <ac:chgData name="Hannah Marley" userId="385ab810-0cbc-44f0-b535-a11ac535b7a1" providerId="ADAL" clId="{EA51DD1D-A941-464F-BE2C-88D03038A3E4}" dt="2024-11-27T20:37:22.351" v="8" actId="478"/>
          <ac:spMkLst>
            <pc:docMk/>
            <pc:sldMk cId="1557358525" sldId="366"/>
            <ac:spMk id="60" creationId="{C01DAE1F-2605-CA03-A57A-D5CEA73062C1}"/>
          </ac:spMkLst>
        </pc:spChg>
      </pc:sldChg>
      <pc:sldChg chg="modSp mod modAnim">
        <pc:chgData name="Hannah Marley" userId="385ab810-0cbc-44f0-b535-a11ac535b7a1" providerId="ADAL" clId="{EA51DD1D-A941-464F-BE2C-88D03038A3E4}" dt="2024-11-27T20:40:08.765" v="35" actId="1036"/>
        <pc:sldMkLst>
          <pc:docMk/>
          <pc:sldMk cId="943058701" sldId="385"/>
        </pc:sldMkLst>
        <pc:picChg chg="mod">
          <ac:chgData name="Hannah Marley" userId="385ab810-0cbc-44f0-b535-a11ac535b7a1" providerId="ADAL" clId="{EA51DD1D-A941-464F-BE2C-88D03038A3E4}" dt="2024-11-27T20:40:08.765" v="35" actId="1036"/>
          <ac:picMkLst>
            <pc:docMk/>
            <pc:sldMk cId="943058701" sldId="385"/>
            <ac:picMk id="23" creationId="{57B11088-B8E5-61B4-87BF-5CF77880B5C0}"/>
          </ac:picMkLst>
        </pc:picChg>
      </pc:sldChg>
    </pc:docChg>
  </pc:docChgLst>
  <pc:docChgLst>
    <pc:chgData name="Hannah Marley" userId="385ab810-0cbc-44f0-b535-a11ac535b7a1" providerId="ADAL" clId="{E7681D64-858F-4C91-B483-C2ED8AEF5F46}"/>
    <pc:docChg chg="undo redo custSel addSld delSld modSld sldOrd modMainMaster modNotesMaster">
      <pc:chgData name="Hannah Marley" userId="385ab810-0cbc-44f0-b535-a11ac535b7a1" providerId="ADAL" clId="{E7681D64-858F-4C91-B483-C2ED8AEF5F46}" dt="2024-11-27T19:45:32.523" v="15755"/>
      <pc:docMkLst>
        <pc:docMk/>
      </pc:docMkLst>
      <pc:sldChg chg="modSp mod modNotes modNotesTx">
        <pc:chgData name="Hannah Marley" userId="385ab810-0cbc-44f0-b535-a11ac535b7a1" providerId="ADAL" clId="{E7681D64-858F-4C91-B483-C2ED8AEF5F46}" dt="2024-11-27T02:04:30.518" v="6078" actId="20577"/>
        <pc:sldMkLst>
          <pc:docMk/>
          <pc:sldMk cId="3728899779" sldId="287"/>
        </pc:sldMkLst>
        <pc:spChg chg="mod">
          <ac:chgData name="Hannah Marley" userId="385ab810-0cbc-44f0-b535-a11ac535b7a1" providerId="ADAL" clId="{E7681D64-858F-4C91-B483-C2ED8AEF5F46}" dt="2024-11-26T07:07:42.612" v="175" actId="14100"/>
          <ac:spMkLst>
            <pc:docMk/>
            <pc:sldMk cId="3728899779" sldId="287"/>
            <ac:spMk id="2" creationId="{0C83BCFA-4C81-45C9-B3B0-770538600C28}"/>
          </ac:spMkLst>
        </pc:spChg>
        <pc:spChg chg="mod">
          <ac:chgData name="Hannah Marley" userId="385ab810-0cbc-44f0-b535-a11ac535b7a1" providerId="ADAL" clId="{E7681D64-858F-4C91-B483-C2ED8AEF5F46}" dt="2024-11-26T07:07:22.504" v="172" actId="948"/>
          <ac:spMkLst>
            <pc:docMk/>
            <pc:sldMk cId="3728899779" sldId="287"/>
            <ac:spMk id="3" creationId="{FE2038C2-35CB-4914-9032-867CB80BB0FA}"/>
          </ac:spMkLst>
        </pc:spChg>
        <pc:spChg chg="mod">
          <ac:chgData name="Hannah Marley" userId="385ab810-0cbc-44f0-b535-a11ac535b7a1" providerId="ADAL" clId="{E7681D64-858F-4C91-B483-C2ED8AEF5F46}" dt="2024-11-26T07:07:46.861" v="176" actId="1036"/>
          <ac:spMkLst>
            <pc:docMk/>
            <pc:sldMk cId="3728899779" sldId="287"/>
            <ac:spMk id="4" creationId="{90E20226-23F5-276C-630C-59F18A7B7F1E}"/>
          </ac:spMkLst>
        </pc:spChg>
      </pc:sldChg>
      <pc:sldChg chg="modSp">
        <pc:chgData name="Hannah Marley" userId="385ab810-0cbc-44f0-b535-a11ac535b7a1" providerId="ADAL" clId="{E7681D64-858F-4C91-B483-C2ED8AEF5F46}" dt="2024-11-25T22:06:28.804" v="0"/>
        <pc:sldMkLst>
          <pc:docMk/>
          <pc:sldMk cId="3403879980" sldId="298"/>
        </pc:sldMkLst>
        <pc:spChg chg="mod">
          <ac:chgData name="Hannah Marley" userId="385ab810-0cbc-44f0-b535-a11ac535b7a1" providerId="ADAL" clId="{E7681D64-858F-4C91-B483-C2ED8AEF5F46}" dt="2024-11-25T22:06:28.804" v="0"/>
          <ac:spMkLst>
            <pc:docMk/>
            <pc:sldMk cId="3403879980" sldId="298"/>
            <ac:spMk id="4" creationId="{C511539C-89D9-8AEB-2CEA-012A204C19DD}"/>
          </ac:spMkLst>
        </pc:spChg>
        <pc:spChg chg="mod">
          <ac:chgData name="Hannah Marley" userId="385ab810-0cbc-44f0-b535-a11ac535b7a1" providerId="ADAL" clId="{E7681D64-858F-4C91-B483-C2ED8AEF5F46}" dt="2024-11-25T22:06:28.804" v="0"/>
          <ac:spMkLst>
            <pc:docMk/>
            <pc:sldMk cId="3403879980" sldId="298"/>
            <ac:spMk id="5" creationId="{897A5F42-59DD-A35E-B474-36419221B045}"/>
          </ac:spMkLst>
        </pc:spChg>
      </pc:sldChg>
      <pc:sldChg chg="addSp delSp modSp mod modNotes modNotesTx">
        <pc:chgData name="Hannah Marley" userId="385ab810-0cbc-44f0-b535-a11ac535b7a1" providerId="ADAL" clId="{E7681D64-858F-4C91-B483-C2ED8AEF5F46}" dt="2024-11-27T02:14:49.335" v="6683" actId="20577"/>
        <pc:sldMkLst>
          <pc:docMk/>
          <pc:sldMk cId="1500691640" sldId="312"/>
        </pc:sldMkLst>
        <pc:spChg chg="del mod">
          <ac:chgData name="Hannah Marley" userId="385ab810-0cbc-44f0-b535-a11ac535b7a1" providerId="ADAL" clId="{E7681D64-858F-4C91-B483-C2ED8AEF5F46}" dt="2024-11-26T07:03:27.351" v="131" actId="478"/>
          <ac:spMkLst>
            <pc:docMk/>
            <pc:sldMk cId="1500691640" sldId="312"/>
            <ac:spMk id="5" creationId="{BD4EFB1C-3E68-6EF7-2D25-CA820ED97AF0}"/>
          </ac:spMkLst>
        </pc:spChg>
        <pc:picChg chg="mod">
          <ac:chgData name="Hannah Marley" userId="385ab810-0cbc-44f0-b535-a11ac535b7a1" providerId="ADAL" clId="{E7681D64-858F-4C91-B483-C2ED8AEF5F46}" dt="2024-11-26T07:15:40.631" v="316" actId="1038"/>
          <ac:picMkLst>
            <pc:docMk/>
            <pc:sldMk cId="1500691640" sldId="312"/>
            <ac:picMk id="2" creationId="{13DB2ED0-77BB-B5B4-27CC-EF48FFF7DE7B}"/>
          </ac:picMkLst>
        </pc:picChg>
        <pc:picChg chg="add mod ord">
          <ac:chgData name="Hannah Marley" userId="385ab810-0cbc-44f0-b535-a11ac535b7a1" providerId="ADAL" clId="{E7681D64-858F-4C91-B483-C2ED8AEF5F46}" dt="2024-11-26T07:03:24.892" v="130" actId="167"/>
          <ac:picMkLst>
            <pc:docMk/>
            <pc:sldMk cId="1500691640" sldId="312"/>
            <ac:picMk id="3" creationId="{B664DEFF-DCBB-900A-152B-9EC95E42462B}"/>
          </ac:picMkLst>
        </pc:picChg>
      </pc:sldChg>
      <pc:sldChg chg="addSp delSp modSp mod modNotes">
        <pc:chgData name="Hannah Marley" userId="385ab810-0cbc-44f0-b535-a11ac535b7a1" providerId="ADAL" clId="{E7681D64-858F-4C91-B483-C2ED8AEF5F46}" dt="2024-11-26T07:16:49.696" v="347" actId="14100"/>
        <pc:sldMkLst>
          <pc:docMk/>
          <pc:sldMk cId="322685787" sldId="318"/>
        </pc:sldMkLst>
        <pc:spChg chg="del mod">
          <ac:chgData name="Hannah Marley" userId="385ab810-0cbc-44f0-b535-a11ac535b7a1" providerId="ADAL" clId="{E7681D64-858F-4C91-B483-C2ED8AEF5F46}" dt="2024-11-26T07:03:09.089" v="127" actId="478"/>
          <ac:spMkLst>
            <pc:docMk/>
            <pc:sldMk cId="322685787" sldId="318"/>
            <ac:spMk id="5" creationId="{BD4EFB1C-3E68-6EF7-2D25-CA820ED97AF0}"/>
          </ac:spMkLst>
        </pc:spChg>
        <pc:picChg chg="mod">
          <ac:chgData name="Hannah Marley" userId="385ab810-0cbc-44f0-b535-a11ac535b7a1" providerId="ADAL" clId="{E7681D64-858F-4C91-B483-C2ED8AEF5F46}" dt="2024-11-26T07:16:49.696" v="347" actId="14100"/>
          <ac:picMkLst>
            <pc:docMk/>
            <pc:sldMk cId="322685787" sldId="318"/>
            <ac:picMk id="2" creationId="{13DB2ED0-77BB-B5B4-27CC-EF48FFF7DE7B}"/>
          </ac:picMkLst>
        </pc:picChg>
        <pc:picChg chg="add mod ord">
          <ac:chgData name="Hannah Marley" userId="385ab810-0cbc-44f0-b535-a11ac535b7a1" providerId="ADAL" clId="{E7681D64-858F-4C91-B483-C2ED8AEF5F46}" dt="2024-11-26T07:03:13.153" v="128" actId="167"/>
          <ac:picMkLst>
            <pc:docMk/>
            <pc:sldMk cId="322685787" sldId="318"/>
            <ac:picMk id="3" creationId="{BFA5DCFB-732F-A92D-6BF3-75533CE5DB98}"/>
          </ac:picMkLst>
        </pc:picChg>
      </pc:sldChg>
      <pc:sldChg chg="addSp delSp modSp mod modNotes">
        <pc:chgData name="Hannah Marley" userId="385ab810-0cbc-44f0-b535-a11ac535b7a1" providerId="ADAL" clId="{E7681D64-858F-4C91-B483-C2ED8AEF5F46}" dt="2024-11-26T07:57:59.747" v="978" actId="14100"/>
        <pc:sldMkLst>
          <pc:docMk/>
          <pc:sldMk cId="2648133282" sldId="321"/>
        </pc:sldMkLst>
        <pc:spChg chg="del mod">
          <ac:chgData name="Hannah Marley" userId="385ab810-0cbc-44f0-b535-a11ac535b7a1" providerId="ADAL" clId="{E7681D64-858F-4C91-B483-C2ED8AEF5F46}" dt="2024-11-26T07:01:00.795" v="104" actId="478"/>
          <ac:spMkLst>
            <pc:docMk/>
            <pc:sldMk cId="2648133282" sldId="321"/>
            <ac:spMk id="5" creationId="{BD4EFB1C-3E68-6EF7-2D25-CA820ED97AF0}"/>
          </ac:spMkLst>
        </pc:spChg>
        <pc:picChg chg="mod">
          <ac:chgData name="Hannah Marley" userId="385ab810-0cbc-44f0-b535-a11ac535b7a1" providerId="ADAL" clId="{E7681D64-858F-4C91-B483-C2ED8AEF5F46}" dt="2024-11-26T07:57:59.747" v="978" actId="14100"/>
          <ac:picMkLst>
            <pc:docMk/>
            <pc:sldMk cId="2648133282" sldId="321"/>
            <ac:picMk id="2" creationId="{9AB45B68-4F44-1D42-CBE0-57300D3F1727}"/>
          </ac:picMkLst>
        </pc:picChg>
        <pc:picChg chg="add mod ord">
          <ac:chgData name="Hannah Marley" userId="385ab810-0cbc-44f0-b535-a11ac535b7a1" providerId="ADAL" clId="{E7681D64-858F-4C91-B483-C2ED8AEF5F46}" dt="2024-11-26T07:00:57.983" v="103" actId="167"/>
          <ac:picMkLst>
            <pc:docMk/>
            <pc:sldMk cId="2648133282" sldId="321"/>
            <ac:picMk id="3" creationId="{0449237E-C488-C910-4AD5-8B6AF48F413E}"/>
          </ac:picMkLst>
        </pc:picChg>
      </pc:sldChg>
      <pc:sldChg chg="addSp delSp modSp del mod modNotes">
        <pc:chgData name="Hannah Marley" userId="385ab810-0cbc-44f0-b535-a11ac535b7a1" providerId="ADAL" clId="{E7681D64-858F-4C91-B483-C2ED8AEF5F46}" dt="2024-11-26T07:57:18.455" v="975" actId="2696"/>
        <pc:sldMkLst>
          <pc:docMk/>
          <pc:sldMk cId="1554504881" sldId="322"/>
        </pc:sldMkLst>
        <pc:spChg chg="del mod">
          <ac:chgData name="Hannah Marley" userId="385ab810-0cbc-44f0-b535-a11ac535b7a1" providerId="ADAL" clId="{E7681D64-858F-4C91-B483-C2ED8AEF5F46}" dt="2024-11-26T06:59:51.134" v="84" actId="478"/>
          <ac:spMkLst>
            <pc:docMk/>
            <pc:sldMk cId="1554504881" sldId="322"/>
            <ac:spMk id="5" creationId="{BD4EFB1C-3E68-6EF7-2D25-CA820ED97AF0}"/>
          </ac:spMkLst>
        </pc:spChg>
        <pc:picChg chg="del mod">
          <ac:chgData name="Hannah Marley" userId="385ab810-0cbc-44f0-b535-a11ac535b7a1" providerId="ADAL" clId="{E7681D64-858F-4C91-B483-C2ED8AEF5F46}" dt="2024-11-26T07:56:57.043" v="971" actId="478"/>
          <ac:picMkLst>
            <pc:docMk/>
            <pc:sldMk cId="1554504881" sldId="322"/>
            <ac:picMk id="2" creationId="{13DB2ED0-77BB-B5B4-27CC-EF48FFF7DE7B}"/>
          </ac:picMkLst>
        </pc:picChg>
        <pc:picChg chg="add mod ord">
          <ac:chgData name="Hannah Marley" userId="385ab810-0cbc-44f0-b535-a11ac535b7a1" providerId="ADAL" clId="{E7681D64-858F-4C91-B483-C2ED8AEF5F46}" dt="2024-11-26T06:59:54.359" v="85" actId="167"/>
          <ac:picMkLst>
            <pc:docMk/>
            <pc:sldMk cId="1554504881" sldId="322"/>
            <ac:picMk id="3" creationId="{60207D90-18AC-5089-1D26-8E69B464C3A5}"/>
          </ac:picMkLst>
        </pc:picChg>
      </pc:sldChg>
      <pc:sldChg chg="addSp delSp modSp mod modNotes modNotesTx">
        <pc:chgData name="Hannah Marley" userId="385ab810-0cbc-44f0-b535-a11ac535b7a1" providerId="ADAL" clId="{E7681D64-858F-4C91-B483-C2ED8AEF5F46}" dt="2024-11-27T03:29:05.520" v="10364" actId="20577"/>
        <pc:sldMkLst>
          <pc:docMk/>
          <pc:sldMk cId="1423730735" sldId="324"/>
        </pc:sldMkLst>
        <pc:spChg chg="del mod">
          <ac:chgData name="Hannah Marley" userId="385ab810-0cbc-44f0-b535-a11ac535b7a1" providerId="ADAL" clId="{E7681D64-858F-4C91-B483-C2ED8AEF5F46}" dt="2024-11-26T06:59:40.809" v="82" actId="478"/>
          <ac:spMkLst>
            <pc:docMk/>
            <pc:sldMk cId="1423730735" sldId="324"/>
            <ac:spMk id="5" creationId="{BD4EFB1C-3E68-6EF7-2D25-CA820ED97AF0}"/>
          </ac:spMkLst>
        </pc:spChg>
        <pc:picChg chg="add mod ord">
          <ac:chgData name="Hannah Marley" userId="385ab810-0cbc-44f0-b535-a11ac535b7a1" providerId="ADAL" clId="{E7681D64-858F-4C91-B483-C2ED8AEF5F46}" dt="2024-11-26T06:59:34.597" v="81" actId="167"/>
          <ac:picMkLst>
            <pc:docMk/>
            <pc:sldMk cId="1423730735" sldId="324"/>
            <ac:picMk id="2" creationId="{A98DD29B-FDF7-BEA7-17BA-2F03F9B6BF3F}"/>
          </ac:picMkLst>
        </pc:picChg>
        <pc:picChg chg="mod">
          <ac:chgData name="Hannah Marley" userId="385ab810-0cbc-44f0-b535-a11ac535b7a1" providerId="ADAL" clId="{E7681D64-858F-4C91-B483-C2ED8AEF5F46}" dt="2024-11-26T07:58:25.344" v="980" actId="14100"/>
          <ac:picMkLst>
            <pc:docMk/>
            <pc:sldMk cId="1423730735" sldId="324"/>
            <ac:picMk id="3" creationId="{64CB4C76-C89A-8460-D2F0-54B949B57BDC}"/>
          </ac:picMkLst>
        </pc:picChg>
      </pc:sldChg>
      <pc:sldChg chg="addSp delSp modSp mod ord modNotes modNotesTx">
        <pc:chgData name="Hannah Marley" userId="385ab810-0cbc-44f0-b535-a11ac535b7a1" providerId="ADAL" clId="{E7681D64-858F-4C91-B483-C2ED8AEF5F46}" dt="2024-11-27T04:35:44.320" v="14981" actId="20577"/>
        <pc:sldMkLst>
          <pc:docMk/>
          <pc:sldMk cId="1703789618" sldId="328"/>
        </pc:sldMkLst>
        <pc:spChg chg="mod">
          <ac:chgData name="Hannah Marley" userId="385ab810-0cbc-44f0-b535-a11ac535b7a1" providerId="ADAL" clId="{E7681D64-858F-4C91-B483-C2ED8AEF5F46}" dt="2024-11-25T22:06:28.804" v="0"/>
          <ac:spMkLst>
            <pc:docMk/>
            <pc:sldMk cId="1703789618" sldId="328"/>
            <ac:spMk id="2" creationId="{83EEA79A-BF75-42F7-8486-55BB4B8AE097}"/>
          </ac:spMkLst>
        </pc:spChg>
        <pc:spChg chg="mod">
          <ac:chgData name="Hannah Marley" userId="385ab810-0cbc-44f0-b535-a11ac535b7a1" providerId="ADAL" clId="{E7681D64-858F-4C91-B483-C2ED8AEF5F46}" dt="2024-11-25T22:06:28.804" v="0"/>
          <ac:spMkLst>
            <pc:docMk/>
            <pc:sldMk cId="1703789618" sldId="328"/>
            <ac:spMk id="3" creationId="{B423F1EE-F135-4F18-9D6C-316A8A38BA8E}"/>
          </ac:spMkLst>
        </pc:spChg>
        <pc:spChg chg="del mod">
          <ac:chgData name="Hannah Marley" userId="385ab810-0cbc-44f0-b535-a11ac535b7a1" providerId="ADAL" clId="{E7681D64-858F-4C91-B483-C2ED8AEF5F46}" dt="2024-11-26T07:06:06.378" v="164" actId="478"/>
          <ac:spMkLst>
            <pc:docMk/>
            <pc:sldMk cId="1703789618" sldId="328"/>
            <ac:spMk id="4" creationId="{27B40999-3478-4F5E-B3C4-0619ADD05E33}"/>
          </ac:spMkLst>
        </pc:spChg>
        <pc:grpChg chg="del mod">
          <ac:chgData name="Hannah Marley" userId="385ab810-0cbc-44f0-b535-a11ac535b7a1" providerId="ADAL" clId="{E7681D64-858F-4C91-B483-C2ED8AEF5F46}" dt="2024-11-26T07:04:59.573" v="148" actId="478"/>
          <ac:grpSpMkLst>
            <pc:docMk/>
            <pc:sldMk cId="1703789618" sldId="328"/>
            <ac:grpSpMk id="7" creationId="{FD651C97-C7E7-7352-FD3A-5C47C7B16113}"/>
          </ac:grpSpMkLst>
        </pc:grpChg>
        <pc:grpChg chg="add mod">
          <ac:chgData name="Hannah Marley" userId="385ab810-0cbc-44f0-b535-a11ac535b7a1" providerId="ADAL" clId="{E7681D64-858F-4C91-B483-C2ED8AEF5F46}" dt="2024-11-26T07:04:58.115" v="147"/>
          <ac:grpSpMkLst>
            <pc:docMk/>
            <pc:sldMk cId="1703789618" sldId="328"/>
            <ac:grpSpMk id="10" creationId="{CC7AB12F-BEDA-D83A-E47A-1F1BE3EFE025}"/>
          </ac:grpSpMkLst>
        </pc:grpChg>
        <pc:picChg chg="del mod">
          <ac:chgData name="Hannah Marley" userId="385ab810-0cbc-44f0-b535-a11ac535b7a1" providerId="ADAL" clId="{E7681D64-858F-4C91-B483-C2ED8AEF5F46}" dt="2024-11-26T06:58:25.472" v="61" actId="478"/>
          <ac:picMkLst>
            <pc:docMk/>
            <pc:sldMk cId="1703789618" sldId="328"/>
            <ac:picMk id="5" creationId="{1E16B4B7-C004-76EF-1F3A-9DEA9B148122}"/>
          </ac:picMkLst>
        </pc:picChg>
        <pc:picChg chg="add mod">
          <ac:chgData name="Hannah Marley" userId="385ab810-0cbc-44f0-b535-a11ac535b7a1" providerId="ADAL" clId="{E7681D64-858F-4C91-B483-C2ED8AEF5F46}" dt="2024-11-26T06:58:26.546" v="62"/>
          <ac:picMkLst>
            <pc:docMk/>
            <pc:sldMk cId="1703789618" sldId="328"/>
            <ac:picMk id="6" creationId="{53F637CD-0390-0D54-5A47-E8EB5BFF6E9E}"/>
          </ac:picMkLst>
        </pc:picChg>
        <pc:picChg chg="mod">
          <ac:chgData name="Hannah Marley" userId="385ab810-0cbc-44f0-b535-a11ac535b7a1" providerId="ADAL" clId="{E7681D64-858F-4C91-B483-C2ED8AEF5F46}" dt="2024-11-25T22:06:28.804" v="0"/>
          <ac:picMkLst>
            <pc:docMk/>
            <pc:sldMk cId="1703789618" sldId="328"/>
            <ac:picMk id="8" creationId="{3522F2E5-6278-BDBB-6786-BFC75A1A29C2}"/>
          </ac:picMkLst>
        </pc:picChg>
        <pc:picChg chg="mod">
          <ac:chgData name="Hannah Marley" userId="385ab810-0cbc-44f0-b535-a11ac535b7a1" providerId="ADAL" clId="{E7681D64-858F-4C91-B483-C2ED8AEF5F46}" dt="2024-11-25T22:06:28.804" v="0"/>
          <ac:picMkLst>
            <pc:docMk/>
            <pc:sldMk cId="1703789618" sldId="328"/>
            <ac:picMk id="9" creationId="{5626B708-BA8C-0A36-533C-D294C05097ED}"/>
          </ac:picMkLst>
        </pc:picChg>
        <pc:picChg chg="mod">
          <ac:chgData name="Hannah Marley" userId="385ab810-0cbc-44f0-b535-a11ac535b7a1" providerId="ADAL" clId="{E7681D64-858F-4C91-B483-C2ED8AEF5F46}" dt="2024-11-25T22:06:28.804" v="0"/>
          <ac:picMkLst>
            <pc:docMk/>
            <pc:sldMk cId="1703789618" sldId="328"/>
            <ac:picMk id="11" creationId="{75C91D54-26B9-306D-9CEC-6703EE6195A2}"/>
          </ac:picMkLst>
        </pc:picChg>
        <pc:picChg chg="mod">
          <ac:chgData name="Hannah Marley" userId="385ab810-0cbc-44f0-b535-a11ac535b7a1" providerId="ADAL" clId="{E7681D64-858F-4C91-B483-C2ED8AEF5F46}" dt="2024-11-26T07:04:58.115" v="147"/>
          <ac:picMkLst>
            <pc:docMk/>
            <pc:sldMk cId="1703789618" sldId="328"/>
            <ac:picMk id="12" creationId="{F36DEF34-5128-007F-A2E9-3A4F5FB8A0CB}"/>
          </ac:picMkLst>
        </pc:picChg>
        <pc:picChg chg="mod">
          <ac:chgData name="Hannah Marley" userId="385ab810-0cbc-44f0-b535-a11ac535b7a1" providerId="ADAL" clId="{E7681D64-858F-4C91-B483-C2ED8AEF5F46}" dt="2024-11-26T07:04:58.115" v="147"/>
          <ac:picMkLst>
            <pc:docMk/>
            <pc:sldMk cId="1703789618" sldId="328"/>
            <ac:picMk id="13" creationId="{CE4B7450-800F-EEF4-5326-69D67FD10BB2}"/>
          </ac:picMkLst>
        </pc:picChg>
      </pc:sldChg>
      <pc:sldChg chg="addSp delSp modSp mod modNotesTx">
        <pc:chgData name="Hannah Marley" userId="385ab810-0cbc-44f0-b535-a11ac535b7a1" providerId="ADAL" clId="{E7681D64-858F-4C91-B483-C2ED8AEF5F46}" dt="2024-11-27T08:46:32.903" v="15700" actId="20577"/>
        <pc:sldMkLst>
          <pc:docMk/>
          <pc:sldMk cId="2823137596" sldId="329"/>
        </pc:sldMkLst>
        <pc:spChg chg="del mod">
          <ac:chgData name="Hannah Marley" userId="385ab810-0cbc-44f0-b535-a11ac535b7a1" providerId="ADAL" clId="{E7681D64-858F-4C91-B483-C2ED8AEF5F46}" dt="2024-11-26T06:59:14.124" v="75" actId="478"/>
          <ac:spMkLst>
            <pc:docMk/>
            <pc:sldMk cId="2823137596" sldId="329"/>
            <ac:spMk id="4" creationId="{27B40999-3478-4F5E-B3C4-0619ADD05E33}"/>
          </ac:spMkLst>
        </pc:spChg>
        <pc:spChg chg="add mod">
          <ac:chgData name="Hannah Marley" userId="385ab810-0cbc-44f0-b535-a11ac535b7a1" providerId="ADAL" clId="{E7681D64-858F-4C91-B483-C2ED8AEF5F46}" dt="2024-11-27T08:46:13.310" v="15698" actId="14100"/>
          <ac:spMkLst>
            <pc:docMk/>
            <pc:sldMk cId="2823137596" sldId="329"/>
            <ac:spMk id="4" creationId="{F05A89E7-FCB4-25AF-6F1A-1A4778AAC6D6}"/>
          </ac:spMkLst>
        </pc:spChg>
        <pc:spChg chg="add mod">
          <ac:chgData name="Hannah Marley" userId="385ab810-0cbc-44f0-b535-a11ac535b7a1" providerId="ADAL" clId="{E7681D64-858F-4C91-B483-C2ED8AEF5F46}" dt="2024-11-27T08:46:10.184" v="15697" actId="14100"/>
          <ac:spMkLst>
            <pc:docMk/>
            <pc:sldMk cId="2823137596" sldId="329"/>
            <ac:spMk id="5" creationId="{4D502D20-1EBB-2090-9D08-4441177EB924}"/>
          </ac:spMkLst>
        </pc:spChg>
        <pc:spChg chg="del mod">
          <ac:chgData name="Hannah Marley" userId="385ab810-0cbc-44f0-b535-a11ac535b7a1" providerId="ADAL" clId="{E7681D64-858F-4C91-B483-C2ED8AEF5F46}" dt="2024-11-26T07:59:10.444" v="988" actId="478"/>
          <ac:spMkLst>
            <pc:docMk/>
            <pc:sldMk cId="2823137596" sldId="329"/>
            <ac:spMk id="11" creationId="{234F2714-13D6-C058-59B8-F3265C648038}"/>
          </ac:spMkLst>
        </pc:spChg>
        <pc:spChg chg="del mod">
          <ac:chgData name="Hannah Marley" userId="385ab810-0cbc-44f0-b535-a11ac535b7a1" providerId="ADAL" clId="{E7681D64-858F-4C91-B483-C2ED8AEF5F46}" dt="2024-11-26T08:08:09.806" v="1621" actId="478"/>
          <ac:spMkLst>
            <pc:docMk/>
            <pc:sldMk cId="2823137596" sldId="329"/>
            <ac:spMk id="12" creationId="{990D1C08-9F20-F589-8A7B-85865DD1F5A0}"/>
          </ac:spMkLst>
        </pc:spChg>
        <pc:spChg chg="mod">
          <ac:chgData name="Hannah Marley" userId="385ab810-0cbc-44f0-b535-a11ac535b7a1" providerId="ADAL" clId="{E7681D64-858F-4C91-B483-C2ED8AEF5F46}" dt="2024-11-27T08:46:32.903" v="15700" actId="20577"/>
          <ac:spMkLst>
            <pc:docMk/>
            <pc:sldMk cId="2823137596" sldId="329"/>
            <ac:spMk id="13" creationId="{A1E10F27-CC5C-ED99-C3F8-C4A6B4B77B94}"/>
          </ac:spMkLst>
        </pc:spChg>
        <pc:spChg chg="add mod">
          <ac:chgData name="Hannah Marley" userId="385ab810-0cbc-44f0-b535-a11ac535b7a1" providerId="ADAL" clId="{E7681D64-858F-4C91-B483-C2ED8AEF5F46}" dt="2024-11-26T07:59:07.962" v="987"/>
          <ac:spMkLst>
            <pc:docMk/>
            <pc:sldMk cId="2823137596" sldId="329"/>
            <ac:spMk id="15" creationId="{F7C85032-99F6-145A-939D-33707D9C8584}"/>
          </ac:spMkLst>
        </pc:spChg>
        <pc:spChg chg="add mod">
          <ac:chgData name="Hannah Marley" userId="385ab810-0cbc-44f0-b535-a11ac535b7a1" providerId="ADAL" clId="{E7681D64-858F-4C91-B483-C2ED8AEF5F46}" dt="2024-11-26T08:08:06.095" v="1620"/>
          <ac:spMkLst>
            <pc:docMk/>
            <pc:sldMk cId="2823137596" sldId="329"/>
            <ac:spMk id="16" creationId="{E1906C63-5ED5-7136-2658-6856B35204CA}"/>
          </ac:spMkLst>
        </pc:spChg>
        <pc:spChg chg="add mod">
          <ac:chgData name="Hannah Marley" userId="385ab810-0cbc-44f0-b535-a11ac535b7a1" providerId="ADAL" clId="{E7681D64-858F-4C91-B483-C2ED8AEF5F46}" dt="2024-11-26T08:09:55.748" v="1648"/>
          <ac:spMkLst>
            <pc:docMk/>
            <pc:sldMk cId="2823137596" sldId="329"/>
            <ac:spMk id="17" creationId="{6EB2C421-1AB8-E8EC-CBB1-0477A7E81460}"/>
          </ac:spMkLst>
        </pc:spChg>
        <pc:spChg chg="mod">
          <ac:chgData name="Hannah Marley" userId="385ab810-0cbc-44f0-b535-a11ac535b7a1" providerId="ADAL" clId="{E7681D64-858F-4C91-B483-C2ED8AEF5F46}" dt="2024-11-25T22:06:28.804" v="0"/>
          <ac:spMkLst>
            <pc:docMk/>
            <pc:sldMk cId="2823137596" sldId="329"/>
            <ac:spMk id="19" creationId="{B3DA1307-33D6-1F8E-4137-A2AEEE873BA4}"/>
          </ac:spMkLst>
        </pc:spChg>
        <pc:spChg chg="add mod">
          <ac:chgData name="Hannah Marley" userId="385ab810-0cbc-44f0-b535-a11ac535b7a1" providerId="ADAL" clId="{E7681D64-858F-4C91-B483-C2ED8AEF5F46}" dt="2024-11-26T08:10:14.092" v="1649"/>
          <ac:spMkLst>
            <pc:docMk/>
            <pc:sldMk cId="2823137596" sldId="329"/>
            <ac:spMk id="20" creationId="{E30B715D-C1AC-4911-FC04-2A4E418436F6}"/>
          </ac:spMkLst>
        </pc:spChg>
        <pc:grpChg chg="add mod">
          <ac:chgData name="Hannah Marley" userId="385ab810-0cbc-44f0-b535-a11ac535b7a1" providerId="ADAL" clId="{E7681D64-858F-4C91-B483-C2ED8AEF5F46}" dt="2024-11-26T07:05:22.301" v="157"/>
          <ac:grpSpMkLst>
            <pc:docMk/>
            <pc:sldMk cId="2823137596" sldId="329"/>
            <ac:grpSpMk id="3" creationId="{1C050EC8-B031-1B7A-7C4E-8E09B5FF5165}"/>
          </ac:grpSpMkLst>
        </pc:grpChg>
        <pc:grpChg chg="del mod">
          <ac:chgData name="Hannah Marley" userId="385ab810-0cbc-44f0-b535-a11ac535b7a1" providerId="ADAL" clId="{E7681D64-858F-4C91-B483-C2ED8AEF5F46}" dt="2024-11-26T07:05:24.162" v="158" actId="478"/>
          <ac:grpSpMkLst>
            <pc:docMk/>
            <pc:sldMk cId="2823137596" sldId="329"/>
            <ac:grpSpMk id="8" creationId="{6CEE2450-00BF-C608-9804-7CF4746DBF16}"/>
          </ac:grpSpMkLst>
        </pc:grpChg>
        <pc:picChg chg="add mod">
          <ac:chgData name="Hannah Marley" userId="385ab810-0cbc-44f0-b535-a11ac535b7a1" providerId="ADAL" clId="{E7681D64-858F-4C91-B483-C2ED8AEF5F46}" dt="2024-11-26T06:59:09.557" v="74"/>
          <ac:picMkLst>
            <pc:docMk/>
            <pc:sldMk cId="2823137596" sldId="329"/>
            <ac:picMk id="2" creationId="{A040A06E-F484-45C6-072D-7BC746F58E1D}"/>
          </ac:picMkLst>
        </pc:picChg>
        <pc:picChg chg="del mod">
          <ac:chgData name="Hannah Marley" userId="385ab810-0cbc-44f0-b535-a11ac535b7a1" providerId="ADAL" clId="{E7681D64-858F-4C91-B483-C2ED8AEF5F46}" dt="2024-11-26T06:59:09.225" v="73" actId="478"/>
          <ac:picMkLst>
            <pc:docMk/>
            <pc:sldMk cId="2823137596" sldId="329"/>
            <ac:picMk id="5" creationId="{FF220B99-0AF6-93B4-4030-5236F7673ACB}"/>
          </ac:picMkLst>
        </pc:picChg>
        <pc:picChg chg="mod">
          <ac:chgData name="Hannah Marley" userId="385ab810-0cbc-44f0-b535-a11ac535b7a1" providerId="ADAL" clId="{E7681D64-858F-4C91-B483-C2ED8AEF5F46}" dt="2024-11-26T07:05:22.301" v="157"/>
          <ac:picMkLst>
            <pc:docMk/>
            <pc:sldMk cId="2823137596" sldId="329"/>
            <ac:picMk id="6" creationId="{74980588-126E-5B9B-11F5-3F9A755FD1AE}"/>
          </ac:picMkLst>
        </pc:picChg>
        <pc:picChg chg="mod">
          <ac:chgData name="Hannah Marley" userId="385ab810-0cbc-44f0-b535-a11ac535b7a1" providerId="ADAL" clId="{E7681D64-858F-4C91-B483-C2ED8AEF5F46}" dt="2024-11-25T22:06:28.804" v="0"/>
          <ac:picMkLst>
            <pc:docMk/>
            <pc:sldMk cId="2823137596" sldId="329"/>
            <ac:picMk id="7" creationId="{24B5E00B-00E9-7AC6-BB55-785194BAE8FD}"/>
          </ac:picMkLst>
        </pc:picChg>
        <pc:picChg chg="mod">
          <ac:chgData name="Hannah Marley" userId="385ab810-0cbc-44f0-b535-a11ac535b7a1" providerId="ADAL" clId="{E7681D64-858F-4C91-B483-C2ED8AEF5F46}" dt="2024-11-25T22:06:28.804" v="0"/>
          <ac:picMkLst>
            <pc:docMk/>
            <pc:sldMk cId="2823137596" sldId="329"/>
            <ac:picMk id="9" creationId="{9BE36689-ED57-535C-69A2-C3904A648CAA}"/>
          </ac:picMkLst>
        </pc:picChg>
        <pc:picChg chg="mod">
          <ac:chgData name="Hannah Marley" userId="385ab810-0cbc-44f0-b535-a11ac535b7a1" providerId="ADAL" clId="{E7681D64-858F-4C91-B483-C2ED8AEF5F46}" dt="2024-11-25T22:06:28.804" v="0"/>
          <ac:picMkLst>
            <pc:docMk/>
            <pc:sldMk cId="2823137596" sldId="329"/>
            <ac:picMk id="10" creationId="{954EC1FC-D5A7-723C-E972-C872CEDBC365}"/>
          </ac:picMkLst>
        </pc:picChg>
        <pc:picChg chg="mod">
          <ac:chgData name="Hannah Marley" userId="385ab810-0cbc-44f0-b535-a11ac535b7a1" providerId="ADAL" clId="{E7681D64-858F-4C91-B483-C2ED8AEF5F46}" dt="2024-11-26T07:05:22.301" v="157"/>
          <ac:picMkLst>
            <pc:docMk/>
            <pc:sldMk cId="2823137596" sldId="329"/>
            <ac:picMk id="14" creationId="{344331CD-52EE-6901-9F41-E38A1FF349FE}"/>
          </ac:picMkLst>
        </pc:picChg>
        <pc:picChg chg="mod">
          <ac:chgData name="Hannah Marley" userId="385ab810-0cbc-44f0-b535-a11ac535b7a1" providerId="ADAL" clId="{E7681D64-858F-4C91-B483-C2ED8AEF5F46}" dt="2024-11-25T22:06:28.804" v="0"/>
          <ac:picMkLst>
            <pc:docMk/>
            <pc:sldMk cId="2823137596" sldId="329"/>
            <ac:picMk id="18" creationId="{1F825391-DB43-0D44-AC55-D112ED82C4DB}"/>
          </ac:picMkLst>
        </pc:picChg>
      </pc:sldChg>
      <pc:sldChg chg="addSp delSp modSp mod modNotesTx">
        <pc:chgData name="Hannah Marley" userId="385ab810-0cbc-44f0-b535-a11ac535b7a1" providerId="ADAL" clId="{E7681D64-858F-4C91-B483-C2ED8AEF5F46}" dt="2024-11-27T04:35:24.956" v="14942" actId="20577"/>
        <pc:sldMkLst>
          <pc:docMk/>
          <pc:sldMk cId="2195694502" sldId="330"/>
        </pc:sldMkLst>
        <pc:spChg chg="del mod">
          <ac:chgData name="Hannah Marley" userId="385ab810-0cbc-44f0-b535-a11ac535b7a1" providerId="ADAL" clId="{E7681D64-858F-4C91-B483-C2ED8AEF5F46}" dt="2024-11-26T07:59:37.771" v="993" actId="478"/>
          <ac:spMkLst>
            <pc:docMk/>
            <pc:sldMk cId="2195694502" sldId="330"/>
            <ac:spMk id="2" creationId="{83EEA79A-BF75-42F7-8486-55BB4B8AE097}"/>
          </ac:spMkLst>
        </pc:spChg>
        <pc:spChg chg="mod">
          <ac:chgData name="Hannah Marley" userId="385ab810-0cbc-44f0-b535-a11ac535b7a1" providerId="ADAL" clId="{E7681D64-858F-4C91-B483-C2ED8AEF5F46}" dt="2024-11-25T22:06:28.804" v="0"/>
          <ac:spMkLst>
            <pc:docMk/>
            <pc:sldMk cId="2195694502" sldId="330"/>
            <ac:spMk id="3" creationId="{B423F1EE-F135-4F18-9D6C-316A8A38BA8E}"/>
          </ac:spMkLst>
        </pc:spChg>
        <pc:spChg chg="del mod">
          <ac:chgData name="Hannah Marley" userId="385ab810-0cbc-44f0-b535-a11ac535b7a1" providerId="ADAL" clId="{E7681D64-858F-4C91-B483-C2ED8AEF5F46}" dt="2024-11-26T07:06:00.011" v="163" actId="478"/>
          <ac:spMkLst>
            <pc:docMk/>
            <pc:sldMk cId="2195694502" sldId="330"/>
            <ac:spMk id="4" creationId="{27B40999-3478-4F5E-B3C4-0619ADD05E33}"/>
          </ac:spMkLst>
        </pc:spChg>
        <pc:spChg chg="add del mod">
          <ac:chgData name="Hannah Marley" userId="385ab810-0cbc-44f0-b535-a11ac535b7a1" providerId="ADAL" clId="{E7681D64-858F-4C91-B483-C2ED8AEF5F46}" dt="2024-11-26T07:59:41.162" v="994" actId="478"/>
          <ac:spMkLst>
            <pc:docMk/>
            <pc:sldMk cId="2195694502" sldId="330"/>
            <ac:spMk id="15" creationId="{0C7A88BA-1B5B-D09F-4824-C71B73A7F1D4}"/>
          </ac:spMkLst>
        </pc:spChg>
        <pc:grpChg chg="del mod">
          <ac:chgData name="Hannah Marley" userId="385ab810-0cbc-44f0-b535-a11ac535b7a1" providerId="ADAL" clId="{E7681D64-858F-4C91-B483-C2ED8AEF5F46}" dt="2024-11-26T07:04:55.587" v="146" actId="478"/>
          <ac:grpSpMkLst>
            <pc:docMk/>
            <pc:sldMk cId="2195694502" sldId="330"/>
            <ac:grpSpMk id="6" creationId="{7017C1B0-B5DE-6389-D4A2-8E7EE5B82623}"/>
          </ac:grpSpMkLst>
        </pc:grpChg>
        <pc:grpChg chg="add mod">
          <ac:chgData name="Hannah Marley" userId="385ab810-0cbc-44f0-b535-a11ac535b7a1" providerId="ADAL" clId="{E7681D64-858F-4C91-B483-C2ED8AEF5F46}" dt="2024-11-26T07:04:53.937" v="145"/>
          <ac:grpSpMkLst>
            <pc:docMk/>
            <pc:sldMk cId="2195694502" sldId="330"/>
            <ac:grpSpMk id="11" creationId="{078392CE-A4CB-610C-2CAB-BC261FF78EA7}"/>
          </ac:grpSpMkLst>
        </pc:grpChg>
        <pc:picChg chg="del mod">
          <ac:chgData name="Hannah Marley" userId="385ab810-0cbc-44f0-b535-a11ac535b7a1" providerId="ADAL" clId="{E7681D64-858F-4C91-B483-C2ED8AEF5F46}" dt="2024-11-26T06:58:05.731" v="59" actId="478"/>
          <ac:picMkLst>
            <pc:docMk/>
            <pc:sldMk cId="2195694502" sldId="330"/>
            <ac:picMk id="5" creationId="{649AFE0E-5F9A-B91E-43DC-7763AF6592F8}"/>
          </ac:picMkLst>
        </pc:picChg>
        <pc:picChg chg="mod">
          <ac:chgData name="Hannah Marley" userId="385ab810-0cbc-44f0-b535-a11ac535b7a1" providerId="ADAL" clId="{E7681D64-858F-4C91-B483-C2ED8AEF5F46}" dt="2024-11-25T22:06:28.804" v="0"/>
          <ac:picMkLst>
            <pc:docMk/>
            <pc:sldMk cId="2195694502" sldId="330"/>
            <ac:picMk id="7" creationId="{E6E3F856-6B00-4DAD-CB22-907A609558F8}"/>
          </ac:picMkLst>
        </pc:picChg>
        <pc:picChg chg="mod">
          <ac:chgData name="Hannah Marley" userId="385ab810-0cbc-44f0-b535-a11ac535b7a1" providerId="ADAL" clId="{E7681D64-858F-4C91-B483-C2ED8AEF5F46}" dt="2024-11-25T22:06:28.804" v="0"/>
          <ac:picMkLst>
            <pc:docMk/>
            <pc:sldMk cId="2195694502" sldId="330"/>
            <ac:picMk id="8" creationId="{81E01C38-6BE9-4628-B978-F6D40A9969C9}"/>
          </ac:picMkLst>
        </pc:picChg>
        <pc:picChg chg="add mod">
          <ac:chgData name="Hannah Marley" userId="385ab810-0cbc-44f0-b535-a11ac535b7a1" providerId="ADAL" clId="{E7681D64-858F-4C91-B483-C2ED8AEF5F46}" dt="2024-11-26T06:58:06.128" v="60"/>
          <ac:picMkLst>
            <pc:docMk/>
            <pc:sldMk cId="2195694502" sldId="330"/>
            <ac:picMk id="9" creationId="{12431985-8251-3B5D-1CC7-2A3C5A6A8F24}"/>
          </ac:picMkLst>
        </pc:picChg>
        <pc:picChg chg="mod">
          <ac:chgData name="Hannah Marley" userId="385ab810-0cbc-44f0-b535-a11ac535b7a1" providerId="ADAL" clId="{E7681D64-858F-4C91-B483-C2ED8AEF5F46}" dt="2024-11-25T22:06:28.804" v="0"/>
          <ac:picMkLst>
            <pc:docMk/>
            <pc:sldMk cId="2195694502" sldId="330"/>
            <ac:picMk id="10" creationId="{7C71CC56-F1C4-2548-9CE9-413A87037CBA}"/>
          </ac:picMkLst>
        </pc:picChg>
        <pc:picChg chg="mod">
          <ac:chgData name="Hannah Marley" userId="385ab810-0cbc-44f0-b535-a11ac535b7a1" providerId="ADAL" clId="{E7681D64-858F-4C91-B483-C2ED8AEF5F46}" dt="2024-11-26T07:04:53.937" v="145"/>
          <ac:picMkLst>
            <pc:docMk/>
            <pc:sldMk cId="2195694502" sldId="330"/>
            <ac:picMk id="12" creationId="{F65F6625-DB54-9EB0-23EA-DB9A6CFE5047}"/>
          </ac:picMkLst>
        </pc:picChg>
        <pc:picChg chg="mod">
          <ac:chgData name="Hannah Marley" userId="385ab810-0cbc-44f0-b535-a11ac535b7a1" providerId="ADAL" clId="{E7681D64-858F-4C91-B483-C2ED8AEF5F46}" dt="2024-11-26T07:04:53.937" v="145"/>
          <ac:picMkLst>
            <pc:docMk/>
            <pc:sldMk cId="2195694502" sldId="330"/>
            <ac:picMk id="13" creationId="{E2E67152-CA6A-C02E-EEC9-083CB6839B5C}"/>
          </ac:picMkLst>
        </pc:picChg>
      </pc:sldChg>
      <pc:sldChg chg="addSp delSp modSp mod modNotesTx">
        <pc:chgData name="Hannah Marley" userId="385ab810-0cbc-44f0-b535-a11ac535b7a1" providerId="ADAL" clId="{E7681D64-858F-4C91-B483-C2ED8AEF5F46}" dt="2024-11-26T23:52:15.809" v="1833" actId="14100"/>
        <pc:sldMkLst>
          <pc:docMk/>
          <pc:sldMk cId="1682456998" sldId="331"/>
        </pc:sldMkLst>
        <pc:spChg chg="del mod">
          <ac:chgData name="Hannah Marley" userId="385ab810-0cbc-44f0-b535-a11ac535b7a1" providerId="ADAL" clId="{E7681D64-858F-4C91-B483-C2ED8AEF5F46}" dt="2024-11-26T08:02:15.796" v="1009" actId="478"/>
          <ac:spMkLst>
            <pc:docMk/>
            <pc:sldMk cId="1682456998" sldId="331"/>
            <ac:spMk id="2" creationId="{83EEA79A-BF75-42F7-8486-55BB4B8AE097}"/>
          </ac:spMkLst>
        </pc:spChg>
        <pc:spChg chg="mod">
          <ac:chgData name="Hannah Marley" userId="385ab810-0cbc-44f0-b535-a11ac535b7a1" providerId="ADAL" clId="{E7681D64-858F-4C91-B483-C2ED8AEF5F46}" dt="2024-11-26T23:52:15.809" v="1833" actId="14100"/>
          <ac:spMkLst>
            <pc:docMk/>
            <pc:sldMk cId="1682456998" sldId="331"/>
            <ac:spMk id="3" creationId="{B423F1EE-F135-4F18-9D6C-316A8A38BA8E}"/>
          </ac:spMkLst>
        </pc:spChg>
        <pc:spChg chg="mod">
          <ac:chgData name="Hannah Marley" userId="385ab810-0cbc-44f0-b535-a11ac535b7a1" providerId="ADAL" clId="{E7681D64-858F-4C91-B483-C2ED8AEF5F46}" dt="2024-11-26T08:03:35.896" v="1057" actId="404"/>
          <ac:spMkLst>
            <pc:docMk/>
            <pc:sldMk cId="1682456998" sldId="331"/>
            <ac:spMk id="4" creationId="{6A7C4F6B-E4A8-8508-9ECB-E0C57461E320}"/>
          </ac:spMkLst>
        </pc:spChg>
        <pc:spChg chg="mod">
          <ac:chgData name="Hannah Marley" userId="385ab810-0cbc-44f0-b535-a11ac535b7a1" providerId="ADAL" clId="{E7681D64-858F-4C91-B483-C2ED8AEF5F46}" dt="2024-11-26T08:04:05.287" v="1066" actId="1038"/>
          <ac:spMkLst>
            <pc:docMk/>
            <pc:sldMk cId="1682456998" sldId="331"/>
            <ac:spMk id="6" creationId="{6D268DE4-8F57-EB33-375A-BB79F07B1F55}"/>
          </ac:spMkLst>
        </pc:spChg>
        <pc:spChg chg="add del">
          <ac:chgData name="Hannah Marley" userId="385ab810-0cbc-44f0-b535-a11ac535b7a1" providerId="ADAL" clId="{E7681D64-858F-4C91-B483-C2ED8AEF5F46}" dt="2024-11-26T08:00:44.407" v="1006" actId="22"/>
          <ac:spMkLst>
            <pc:docMk/>
            <pc:sldMk cId="1682456998" sldId="331"/>
            <ac:spMk id="16" creationId="{80A008C5-ED59-6753-27FC-6728A0CC09A4}"/>
          </ac:spMkLst>
        </pc:spChg>
        <pc:spChg chg="add mod">
          <ac:chgData name="Hannah Marley" userId="385ab810-0cbc-44f0-b535-a11ac535b7a1" providerId="ADAL" clId="{E7681D64-858F-4C91-B483-C2ED8AEF5F46}" dt="2024-11-26T08:02:13.291" v="1008"/>
          <ac:spMkLst>
            <pc:docMk/>
            <pc:sldMk cId="1682456998" sldId="331"/>
            <ac:spMk id="17" creationId="{705DA14E-769D-341B-2B84-FBCE94085D0A}"/>
          </ac:spMkLst>
        </pc:spChg>
        <pc:spChg chg="add del mod">
          <ac:chgData name="Hannah Marley" userId="385ab810-0cbc-44f0-b535-a11ac535b7a1" providerId="ADAL" clId="{E7681D64-858F-4C91-B483-C2ED8AEF5F46}" dt="2024-11-26T08:02:19.307" v="1010" actId="478"/>
          <ac:spMkLst>
            <pc:docMk/>
            <pc:sldMk cId="1682456998" sldId="331"/>
            <ac:spMk id="19" creationId="{31E3CFF6-3351-5338-7E66-315FF72CC7B4}"/>
          </ac:spMkLst>
        </pc:spChg>
        <pc:grpChg chg="mod">
          <ac:chgData name="Hannah Marley" userId="385ab810-0cbc-44f0-b535-a11ac535b7a1" providerId="ADAL" clId="{E7681D64-858F-4C91-B483-C2ED8AEF5F46}" dt="2024-11-26T06:57:32.092" v="50" actId="1076"/>
          <ac:grpSpMkLst>
            <pc:docMk/>
            <pc:sldMk cId="1682456998" sldId="331"/>
            <ac:grpSpMk id="9" creationId="{755D8F1D-3573-1211-BBBA-8789FFD769DB}"/>
          </ac:grpSpMkLst>
        </pc:grpChg>
        <pc:grpChg chg="mod">
          <ac:chgData name="Hannah Marley" userId="385ab810-0cbc-44f0-b535-a11ac535b7a1" providerId="ADAL" clId="{E7681D64-858F-4C91-B483-C2ED8AEF5F46}" dt="2024-11-26T08:02:40.365" v="1046" actId="1036"/>
          <ac:grpSpMkLst>
            <pc:docMk/>
            <pc:sldMk cId="1682456998" sldId="331"/>
            <ac:grpSpMk id="12" creationId="{48E75C99-6C42-2022-F148-1F7CB2C2D6F4}"/>
          </ac:grpSpMkLst>
        </pc:grpChg>
        <pc:picChg chg="mod">
          <ac:chgData name="Hannah Marley" userId="385ab810-0cbc-44f0-b535-a11ac535b7a1" providerId="ADAL" clId="{E7681D64-858F-4C91-B483-C2ED8AEF5F46}" dt="2024-11-26T08:02:51.957" v="1049" actId="1076"/>
          <ac:picMkLst>
            <pc:docMk/>
            <pc:sldMk cId="1682456998" sldId="331"/>
            <ac:picMk id="5" creationId="{F6FA20EA-63B8-2382-A871-445C0FCD97D1}"/>
          </ac:picMkLst>
        </pc:picChg>
        <pc:picChg chg="mod">
          <ac:chgData name="Hannah Marley" userId="385ab810-0cbc-44f0-b535-a11ac535b7a1" providerId="ADAL" clId="{E7681D64-858F-4C91-B483-C2ED8AEF5F46}" dt="2024-11-26T08:04:21.738" v="1083" actId="14100"/>
          <ac:picMkLst>
            <pc:docMk/>
            <pc:sldMk cId="1682456998" sldId="331"/>
            <ac:picMk id="7" creationId="{57A5F191-75FA-4994-4678-B91EB758029E}"/>
          </ac:picMkLst>
        </pc:picChg>
        <pc:picChg chg="mod">
          <ac:chgData name="Hannah Marley" userId="385ab810-0cbc-44f0-b535-a11ac535b7a1" providerId="ADAL" clId="{E7681D64-858F-4C91-B483-C2ED8AEF5F46}" dt="2024-11-26T06:57:32.092" v="50" actId="1076"/>
          <ac:picMkLst>
            <pc:docMk/>
            <pc:sldMk cId="1682456998" sldId="331"/>
            <ac:picMk id="8" creationId="{18C26D9E-C4CC-FA41-1EE7-A385FC1587DB}"/>
          </ac:picMkLst>
        </pc:picChg>
        <pc:picChg chg="mod">
          <ac:chgData name="Hannah Marley" userId="385ab810-0cbc-44f0-b535-a11ac535b7a1" providerId="ADAL" clId="{E7681D64-858F-4C91-B483-C2ED8AEF5F46}" dt="2024-11-25T22:06:28.804" v="0"/>
          <ac:picMkLst>
            <pc:docMk/>
            <pc:sldMk cId="1682456998" sldId="331"/>
            <ac:picMk id="10" creationId="{3BDD2706-7642-8CC9-187D-0163B5247F28}"/>
          </ac:picMkLst>
        </pc:picChg>
        <pc:picChg chg="mod">
          <ac:chgData name="Hannah Marley" userId="385ab810-0cbc-44f0-b535-a11ac535b7a1" providerId="ADAL" clId="{E7681D64-858F-4C91-B483-C2ED8AEF5F46}" dt="2024-11-25T22:06:28.804" v="0"/>
          <ac:picMkLst>
            <pc:docMk/>
            <pc:sldMk cId="1682456998" sldId="331"/>
            <ac:picMk id="11" creationId="{33EDAE17-3172-CD4E-D7A4-660B45A66413}"/>
          </ac:picMkLst>
        </pc:picChg>
        <pc:picChg chg="mod">
          <ac:chgData name="Hannah Marley" userId="385ab810-0cbc-44f0-b535-a11ac535b7a1" providerId="ADAL" clId="{E7681D64-858F-4C91-B483-C2ED8AEF5F46}" dt="2024-11-25T22:06:28.804" v="0"/>
          <ac:picMkLst>
            <pc:docMk/>
            <pc:sldMk cId="1682456998" sldId="331"/>
            <ac:picMk id="13" creationId="{13955707-C170-9AFD-8BB0-D6AE18D57893}"/>
          </ac:picMkLst>
        </pc:picChg>
        <pc:picChg chg="mod">
          <ac:chgData name="Hannah Marley" userId="385ab810-0cbc-44f0-b535-a11ac535b7a1" providerId="ADAL" clId="{E7681D64-858F-4C91-B483-C2ED8AEF5F46}" dt="2024-11-25T22:06:28.804" v="0"/>
          <ac:picMkLst>
            <pc:docMk/>
            <pc:sldMk cId="1682456998" sldId="331"/>
            <ac:picMk id="14" creationId="{9253D376-7A70-2F2B-A775-F5105283CFD3}"/>
          </ac:picMkLst>
        </pc:picChg>
        <pc:picChg chg="mod">
          <ac:chgData name="Hannah Marley" userId="385ab810-0cbc-44f0-b535-a11ac535b7a1" providerId="ADAL" clId="{E7681D64-858F-4C91-B483-C2ED8AEF5F46}" dt="2024-11-26T08:04:25.574" v="1103" actId="1038"/>
          <ac:picMkLst>
            <pc:docMk/>
            <pc:sldMk cId="1682456998" sldId="331"/>
            <ac:picMk id="5122" creationId="{AD2F439D-7594-8FD3-05FB-D038A295BD87}"/>
          </ac:picMkLst>
        </pc:picChg>
      </pc:sldChg>
      <pc:sldChg chg="addSp delSp modSp mod modNotes modNotesTx">
        <pc:chgData name="Hannah Marley" userId="385ab810-0cbc-44f0-b535-a11ac535b7a1" providerId="ADAL" clId="{E7681D64-858F-4C91-B483-C2ED8AEF5F46}" dt="2024-11-27T03:24:59.201" v="10288" actId="1076"/>
        <pc:sldMkLst>
          <pc:docMk/>
          <pc:sldMk cId="1723922121" sldId="336"/>
        </pc:sldMkLst>
        <pc:spChg chg="add del mod">
          <ac:chgData name="Hannah Marley" userId="385ab810-0cbc-44f0-b535-a11ac535b7a1" providerId="ADAL" clId="{E7681D64-858F-4C91-B483-C2ED8AEF5F46}" dt="2024-11-26T07:22:52.564" v="454" actId="478"/>
          <ac:spMkLst>
            <pc:docMk/>
            <pc:sldMk cId="1723922121" sldId="336"/>
            <ac:spMk id="4" creationId="{FAB18C74-A06E-CF9A-BA41-7068BFBA100D}"/>
          </ac:spMkLst>
        </pc:spChg>
        <pc:picChg chg="add mod ord">
          <ac:chgData name="Hannah Marley" userId="385ab810-0cbc-44f0-b535-a11ac535b7a1" providerId="ADAL" clId="{E7681D64-858F-4C91-B483-C2ED8AEF5F46}" dt="2024-11-26T07:00:24.593" v="95" actId="167"/>
          <ac:picMkLst>
            <pc:docMk/>
            <pc:sldMk cId="1723922121" sldId="336"/>
            <ac:picMk id="2" creationId="{F4D99046-A879-1118-29D6-F4809296019F}"/>
          </ac:picMkLst>
        </pc:picChg>
        <pc:picChg chg="mod">
          <ac:chgData name="Hannah Marley" userId="385ab810-0cbc-44f0-b535-a11ac535b7a1" providerId="ADAL" clId="{E7681D64-858F-4C91-B483-C2ED8AEF5F46}" dt="2024-11-27T03:24:59.201" v="10288" actId="1076"/>
          <ac:picMkLst>
            <pc:docMk/>
            <pc:sldMk cId="1723922121" sldId="336"/>
            <ac:picMk id="3" creationId="{99D6829D-AC00-A189-7C45-7849927F7157}"/>
          </ac:picMkLst>
        </pc:picChg>
      </pc:sldChg>
      <pc:sldChg chg="addSp modSp mod modNotes modNotesTx">
        <pc:chgData name="Hannah Marley" userId="385ab810-0cbc-44f0-b535-a11ac535b7a1" providerId="ADAL" clId="{E7681D64-858F-4C91-B483-C2ED8AEF5F46}" dt="2024-11-27T02:42:57.412" v="8810" actId="20577"/>
        <pc:sldMkLst>
          <pc:docMk/>
          <pc:sldMk cId="3820542327" sldId="339"/>
        </pc:sldMkLst>
        <pc:spChg chg="mod">
          <ac:chgData name="Hannah Marley" userId="385ab810-0cbc-44f0-b535-a11ac535b7a1" providerId="ADAL" clId="{E7681D64-858F-4C91-B483-C2ED8AEF5F46}" dt="2024-11-26T05:09:06.644" v="33" actId="1076"/>
          <ac:spMkLst>
            <pc:docMk/>
            <pc:sldMk cId="3820542327" sldId="339"/>
            <ac:spMk id="4" creationId="{2D549DB6-8503-E28A-5C7D-F274980826C2}"/>
          </ac:spMkLst>
        </pc:spChg>
        <pc:spChg chg="mod">
          <ac:chgData name="Hannah Marley" userId="385ab810-0cbc-44f0-b535-a11ac535b7a1" providerId="ADAL" clId="{E7681D64-858F-4C91-B483-C2ED8AEF5F46}" dt="2024-11-26T05:09:16.945" v="36" actId="164"/>
          <ac:spMkLst>
            <pc:docMk/>
            <pc:sldMk cId="3820542327" sldId="339"/>
            <ac:spMk id="8" creationId="{44C617D9-76C8-1127-9085-F2348357CB7D}"/>
          </ac:spMkLst>
        </pc:spChg>
        <pc:spChg chg="mod">
          <ac:chgData name="Hannah Marley" userId="385ab810-0cbc-44f0-b535-a11ac535b7a1" providerId="ADAL" clId="{E7681D64-858F-4C91-B483-C2ED8AEF5F46}" dt="2024-11-26T07:30:22.294" v="511" actId="14100"/>
          <ac:spMkLst>
            <pc:docMk/>
            <pc:sldMk cId="3820542327" sldId="339"/>
            <ac:spMk id="9" creationId="{D3E8D9FA-2165-D6E5-4DAD-8D08B1214140}"/>
          </ac:spMkLst>
        </pc:spChg>
        <pc:spChg chg="mod">
          <ac:chgData name="Hannah Marley" userId="385ab810-0cbc-44f0-b535-a11ac535b7a1" providerId="ADAL" clId="{E7681D64-858F-4C91-B483-C2ED8AEF5F46}" dt="2024-11-26T05:09:16.945" v="36" actId="164"/>
          <ac:spMkLst>
            <pc:docMk/>
            <pc:sldMk cId="3820542327" sldId="339"/>
            <ac:spMk id="10" creationId="{BF6D76A1-E0EF-DC00-EB56-EEAB7B26AC36}"/>
          </ac:spMkLst>
        </pc:spChg>
        <pc:spChg chg="mod">
          <ac:chgData name="Hannah Marley" userId="385ab810-0cbc-44f0-b535-a11ac535b7a1" providerId="ADAL" clId="{E7681D64-858F-4C91-B483-C2ED8AEF5F46}" dt="2024-11-26T05:09:00.578" v="32" actId="1076"/>
          <ac:spMkLst>
            <pc:docMk/>
            <pc:sldMk cId="3820542327" sldId="339"/>
            <ac:spMk id="15" creationId="{B4ABE5BE-489E-F06F-D372-FD02609F8826}"/>
          </ac:spMkLst>
        </pc:spChg>
        <pc:spChg chg="mod">
          <ac:chgData name="Hannah Marley" userId="385ab810-0cbc-44f0-b535-a11ac535b7a1" providerId="ADAL" clId="{E7681D64-858F-4C91-B483-C2ED8AEF5F46}" dt="2024-11-26T05:08:08.606" v="11" actId="1076"/>
          <ac:spMkLst>
            <pc:docMk/>
            <pc:sldMk cId="3820542327" sldId="339"/>
            <ac:spMk id="16" creationId="{C5AF3266-8328-BF14-DA58-7F7F6A494082}"/>
          </ac:spMkLst>
        </pc:spChg>
        <pc:grpChg chg="add mod">
          <ac:chgData name="Hannah Marley" userId="385ab810-0cbc-44f0-b535-a11ac535b7a1" providerId="ADAL" clId="{E7681D64-858F-4C91-B483-C2ED8AEF5F46}" dt="2024-11-26T05:09:20.702" v="37" actId="1076"/>
          <ac:grpSpMkLst>
            <pc:docMk/>
            <pc:sldMk cId="3820542327" sldId="339"/>
            <ac:grpSpMk id="2" creationId="{45C4820C-C83F-DF9F-0E42-5E3C616A8505}"/>
          </ac:grpSpMkLst>
        </pc:grpChg>
        <pc:picChg chg="mod">
          <ac:chgData name="Hannah Marley" userId="385ab810-0cbc-44f0-b535-a11ac535b7a1" providerId="ADAL" clId="{E7681D64-858F-4C91-B483-C2ED8AEF5F46}" dt="2024-11-26T05:08:08.606" v="11" actId="1076"/>
          <ac:picMkLst>
            <pc:docMk/>
            <pc:sldMk cId="3820542327" sldId="339"/>
            <ac:picMk id="3" creationId="{1D4F1035-6932-1007-F2DB-CDAE602EEEEB}"/>
          </ac:picMkLst>
        </pc:picChg>
        <pc:picChg chg="mod">
          <ac:chgData name="Hannah Marley" userId="385ab810-0cbc-44f0-b535-a11ac535b7a1" providerId="ADAL" clId="{E7681D64-858F-4C91-B483-C2ED8AEF5F46}" dt="2024-11-26T05:09:16.945" v="36" actId="164"/>
          <ac:picMkLst>
            <pc:docMk/>
            <pc:sldMk cId="3820542327" sldId="339"/>
            <ac:picMk id="11" creationId="{1ECA3AED-DFB7-6B0E-D785-58641FB55F26}"/>
          </ac:picMkLst>
        </pc:picChg>
        <pc:picChg chg="mod">
          <ac:chgData name="Hannah Marley" userId="385ab810-0cbc-44f0-b535-a11ac535b7a1" providerId="ADAL" clId="{E7681D64-858F-4C91-B483-C2ED8AEF5F46}" dt="2024-11-26T05:09:00.578" v="32" actId="1076"/>
          <ac:picMkLst>
            <pc:docMk/>
            <pc:sldMk cId="3820542327" sldId="339"/>
            <ac:picMk id="12" creationId="{1B848D0D-BC0F-CC46-3B6F-4A6D4C794D84}"/>
          </ac:picMkLst>
        </pc:picChg>
        <pc:picChg chg="mod">
          <ac:chgData name="Hannah Marley" userId="385ab810-0cbc-44f0-b535-a11ac535b7a1" providerId="ADAL" clId="{E7681D64-858F-4C91-B483-C2ED8AEF5F46}" dt="2024-11-26T05:09:06.644" v="33" actId="1076"/>
          <ac:picMkLst>
            <pc:docMk/>
            <pc:sldMk cId="3820542327" sldId="339"/>
            <ac:picMk id="14" creationId="{292D076F-E4AA-515E-74C4-067B5A93B5E4}"/>
          </ac:picMkLst>
        </pc:picChg>
      </pc:sldChg>
      <pc:sldChg chg="addSp delSp modSp mod modNotes modNotesTx">
        <pc:chgData name="Hannah Marley" userId="385ab810-0cbc-44f0-b535-a11ac535b7a1" providerId="ADAL" clId="{E7681D64-858F-4C91-B483-C2ED8AEF5F46}" dt="2024-11-27T04:51:05.936" v="15452" actId="20577"/>
        <pc:sldMkLst>
          <pc:docMk/>
          <pc:sldMk cId="275416277" sldId="342"/>
        </pc:sldMkLst>
        <pc:spChg chg="mod">
          <ac:chgData name="Hannah Marley" userId="385ab810-0cbc-44f0-b535-a11ac535b7a1" providerId="ADAL" clId="{E7681D64-858F-4C91-B483-C2ED8AEF5F46}" dt="2024-11-27T02:05:51.900" v="6399" actId="20577"/>
          <ac:spMkLst>
            <pc:docMk/>
            <pc:sldMk cId="275416277" sldId="342"/>
            <ac:spMk id="2" creationId="{439905C3-FDEC-FBA2-3F40-4B58EFBCB22E}"/>
          </ac:spMkLst>
        </pc:spChg>
        <pc:spChg chg="mod">
          <ac:chgData name="Hannah Marley" userId="385ab810-0cbc-44f0-b535-a11ac535b7a1" providerId="ADAL" clId="{E7681D64-858F-4C91-B483-C2ED8AEF5F46}" dt="2024-11-26T07:10:11.130" v="259" actId="20577"/>
          <ac:spMkLst>
            <pc:docMk/>
            <pc:sldMk cId="275416277" sldId="342"/>
            <ac:spMk id="3" creationId="{CB7C15B0-AB8C-8F39-F942-7D554F3CB3C1}"/>
          </ac:spMkLst>
        </pc:spChg>
        <pc:spChg chg="mod">
          <ac:chgData name="Hannah Marley" userId="385ab810-0cbc-44f0-b535-a11ac535b7a1" providerId="ADAL" clId="{E7681D64-858F-4C91-B483-C2ED8AEF5F46}" dt="2024-11-27T04:51:05.936" v="15452" actId="20577"/>
          <ac:spMkLst>
            <pc:docMk/>
            <pc:sldMk cId="275416277" sldId="342"/>
            <ac:spMk id="6" creationId="{F77140D7-108B-FF97-22A0-9F97300DD649}"/>
          </ac:spMkLst>
        </pc:spChg>
        <pc:picChg chg="mod">
          <ac:chgData name="Hannah Marley" userId="385ab810-0cbc-44f0-b535-a11ac535b7a1" providerId="ADAL" clId="{E7681D64-858F-4C91-B483-C2ED8AEF5F46}" dt="2024-11-26T07:10:22.095" v="261" actId="1076"/>
          <ac:picMkLst>
            <pc:docMk/>
            <pc:sldMk cId="275416277" sldId="342"/>
            <ac:picMk id="4" creationId="{8862EE94-15A4-FB94-2248-A6764840CE5E}"/>
          </ac:picMkLst>
        </pc:picChg>
        <pc:picChg chg="mod">
          <ac:chgData name="Hannah Marley" userId="385ab810-0cbc-44f0-b535-a11ac535b7a1" providerId="ADAL" clId="{E7681D64-858F-4C91-B483-C2ED8AEF5F46}" dt="2024-11-26T07:10:26.269" v="263" actId="1076"/>
          <ac:picMkLst>
            <pc:docMk/>
            <pc:sldMk cId="275416277" sldId="342"/>
            <ac:picMk id="5" creationId="{B58DFAE8-F583-1990-73ED-EB4DC51DE688}"/>
          </ac:picMkLst>
        </pc:picChg>
        <pc:picChg chg="mod">
          <ac:chgData name="Hannah Marley" userId="385ab810-0cbc-44f0-b535-a11ac535b7a1" providerId="ADAL" clId="{E7681D64-858F-4C91-B483-C2ED8AEF5F46}" dt="2024-11-26T07:10:35.358" v="265" actId="1076"/>
          <ac:picMkLst>
            <pc:docMk/>
            <pc:sldMk cId="275416277" sldId="342"/>
            <ac:picMk id="7" creationId="{CB71B222-9E86-D842-EDBF-5437DCE94140}"/>
          </ac:picMkLst>
        </pc:picChg>
        <pc:picChg chg="del mod">
          <ac:chgData name="Hannah Marley" userId="385ab810-0cbc-44f0-b535-a11ac535b7a1" providerId="ADAL" clId="{E7681D64-858F-4C91-B483-C2ED8AEF5F46}" dt="2024-11-26T07:04:00.518" v="140" actId="478"/>
          <ac:picMkLst>
            <pc:docMk/>
            <pc:sldMk cId="275416277" sldId="342"/>
            <ac:picMk id="8" creationId="{897B5872-9CE8-806D-5C6E-0DD11DB36475}"/>
          </ac:picMkLst>
        </pc:picChg>
        <pc:picChg chg="add mod">
          <ac:chgData name="Hannah Marley" userId="385ab810-0cbc-44f0-b535-a11ac535b7a1" providerId="ADAL" clId="{E7681D64-858F-4C91-B483-C2ED8AEF5F46}" dt="2024-11-26T07:04:01.036" v="141"/>
          <ac:picMkLst>
            <pc:docMk/>
            <pc:sldMk cId="275416277" sldId="342"/>
            <ac:picMk id="9" creationId="{C6D92B29-2722-0228-0433-D0A170879E59}"/>
          </ac:picMkLst>
        </pc:picChg>
      </pc:sldChg>
      <pc:sldChg chg="addSp delSp modSp mod modAnim modNotes modNotesTx">
        <pc:chgData name="Hannah Marley" userId="385ab810-0cbc-44f0-b535-a11ac535b7a1" providerId="ADAL" clId="{E7681D64-858F-4C91-B483-C2ED8AEF5F46}" dt="2024-11-27T02:06:49.243" v="6493" actId="20577"/>
        <pc:sldMkLst>
          <pc:docMk/>
          <pc:sldMk cId="2732410328" sldId="343"/>
        </pc:sldMkLst>
        <pc:spChg chg="mod">
          <ac:chgData name="Hannah Marley" userId="385ab810-0cbc-44f0-b535-a11ac535b7a1" providerId="ADAL" clId="{E7681D64-858F-4C91-B483-C2ED8AEF5F46}" dt="2024-11-26T07:33:25.678" v="561" actId="27636"/>
          <ac:spMkLst>
            <pc:docMk/>
            <pc:sldMk cId="2732410328" sldId="343"/>
            <ac:spMk id="2" creationId="{439905C3-FDEC-FBA2-3F40-4B58EFBCB22E}"/>
          </ac:spMkLst>
        </pc:spChg>
        <pc:spChg chg="mod">
          <ac:chgData name="Hannah Marley" userId="385ab810-0cbc-44f0-b535-a11ac535b7a1" providerId="ADAL" clId="{E7681D64-858F-4C91-B483-C2ED8AEF5F46}" dt="2024-11-26T07:37:27.858" v="630" actId="1035"/>
          <ac:spMkLst>
            <pc:docMk/>
            <pc:sldMk cId="2732410328" sldId="343"/>
            <ac:spMk id="5" creationId="{7AB050C2-88F5-4D3C-1D23-BA169CAAAE28}"/>
          </ac:spMkLst>
        </pc:spChg>
        <pc:spChg chg="del mod">
          <ac:chgData name="Hannah Marley" userId="385ab810-0cbc-44f0-b535-a11ac535b7a1" providerId="ADAL" clId="{E7681D64-858F-4C91-B483-C2ED8AEF5F46}" dt="2024-11-26T07:11:12.497" v="268" actId="478"/>
          <ac:spMkLst>
            <pc:docMk/>
            <pc:sldMk cId="2732410328" sldId="343"/>
            <ac:spMk id="6" creationId="{F77140D7-108B-FF97-22A0-9F97300DD649}"/>
          </ac:spMkLst>
        </pc:spChg>
        <pc:spChg chg="add mod">
          <ac:chgData name="Hannah Marley" userId="385ab810-0cbc-44f0-b535-a11ac535b7a1" providerId="ADAL" clId="{E7681D64-858F-4C91-B483-C2ED8AEF5F46}" dt="2024-11-27T02:06:40.979" v="6490" actId="20577"/>
          <ac:spMkLst>
            <pc:docMk/>
            <pc:sldMk cId="2732410328" sldId="343"/>
            <ac:spMk id="7" creationId="{8A11C394-731B-4928-067F-5B2BE70E2FC9}"/>
          </ac:spMkLst>
        </pc:spChg>
        <pc:spChg chg="mod">
          <ac:chgData name="Hannah Marley" userId="385ab810-0cbc-44f0-b535-a11ac535b7a1" providerId="ADAL" clId="{E7681D64-858F-4C91-B483-C2ED8AEF5F46}" dt="2024-11-26T07:37:35.639" v="635" actId="1035"/>
          <ac:spMkLst>
            <pc:docMk/>
            <pc:sldMk cId="2732410328" sldId="343"/>
            <ac:spMk id="17" creationId="{531E58F4-0BA4-21EE-BC55-CF2A26D3F8BB}"/>
          </ac:spMkLst>
        </pc:spChg>
        <pc:spChg chg="mod">
          <ac:chgData name="Hannah Marley" userId="385ab810-0cbc-44f0-b535-a11ac535b7a1" providerId="ADAL" clId="{E7681D64-858F-4C91-B483-C2ED8AEF5F46}" dt="2024-11-26T07:37:22.509" v="627" actId="1035"/>
          <ac:spMkLst>
            <pc:docMk/>
            <pc:sldMk cId="2732410328" sldId="343"/>
            <ac:spMk id="20" creationId="{2CF5428B-F516-F704-CA85-457885377B53}"/>
          </ac:spMkLst>
        </pc:spChg>
        <pc:spChg chg="mod">
          <ac:chgData name="Hannah Marley" userId="385ab810-0cbc-44f0-b535-a11ac535b7a1" providerId="ADAL" clId="{E7681D64-858F-4C91-B483-C2ED8AEF5F46}" dt="2024-11-26T07:37:44.920" v="636" actId="1076"/>
          <ac:spMkLst>
            <pc:docMk/>
            <pc:sldMk cId="2732410328" sldId="343"/>
            <ac:spMk id="28" creationId="{D358F617-A75A-10E4-1C84-073DE5DDD23F}"/>
          </ac:spMkLst>
        </pc:spChg>
        <pc:spChg chg="mod">
          <ac:chgData name="Hannah Marley" userId="385ab810-0cbc-44f0-b535-a11ac535b7a1" providerId="ADAL" clId="{E7681D64-858F-4C91-B483-C2ED8AEF5F46}" dt="2024-11-26T07:35:52.945" v="596" actId="27636"/>
          <ac:spMkLst>
            <pc:docMk/>
            <pc:sldMk cId="2732410328" sldId="343"/>
            <ac:spMk id="31" creationId="{307CFFFF-5892-CC2B-F079-3816A1013F90}"/>
          </ac:spMkLst>
        </pc:spChg>
        <pc:spChg chg="mod">
          <ac:chgData name="Hannah Marley" userId="385ab810-0cbc-44f0-b535-a11ac535b7a1" providerId="ADAL" clId="{E7681D64-858F-4C91-B483-C2ED8AEF5F46}" dt="2024-11-26T07:36:52.785" v="619" actId="1036"/>
          <ac:spMkLst>
            <pc:docMk/>
            <pc:sldMk cId="2732410328" sldId="343"/>
            <ac:spMk id="33" creationId="{782D45C3-2170-4590-0C69-3BB398B4AA6C}"/>
          </ac:spMkLst>
        </pc:spChg>
        <pc:grpChg chg="mod">
          <ac:chgData name="Hannah Marley" userId="385ab810-0cbc-44f0-b535-a11ac535b7a1" providerId="ADAL" clId="{E7681D64-858F-4C91-B483-C2ED8AEF5F46}" dt="2024-11-25T22:06:28.804" v="0"/>
          <ac:grpSpMkLst>
            <pc:docMk/>
            <pc:sldMk cId="2732410328" sldId="343"/>
            <ac:grpSpMk id="23" creationId="{DAB5E5B8-CE3C-315A-DF1B-579FD348B332}"/>
          </ac:grpSpMkLst>
        </pc:grpChg>
        <pc:grpChg chg="mod">
          <ac:chgData name="Hannah Marley" userId="385ab810-0cbc-44f0-b535-a11ac535b7a1" providerId="ADAL" clId="{E7681D64-858F-4C91-B483-C2ED8AEF5F46}" dt="2024-11-26T07:37:47.363" v="642" actId="1038"/>
          <ac:grpSpMkLst>
            <pc:docMk/>
            <pc:sldMk cId="2732410328" sldId="343"/>
            <ac:grpSpMk id="27" creationId="{3B57B656-AD6C-3FA0-EDF1-1C0C74BA494E}"/>
          </ac:grpSpMkLst>
        </pc:grpChg>
        <pc:grpChg chg="mod">
          <ac:chgData name="Hannah Marley" userId="385ab810-0cbc-44f0-b535-a11ac535b7a1" providerId="ADAL" clId="{E7681D64-858F-4C91-B483-C2ED8AEF5F46}" dt="2024-11-26T07:38:36.552" v="739" actId="1038"/>
          <ac:grpSpMkLst>
            <pc:docMk/>
            <pc:sldMk cId="2732410328" sldId="343"/>
            <ac:grpSpMk id="34" creationId="{0C6E5C83-44B2-A97E-FCA0-AF804F6FC02D}"/>
          </ac:grpSpMkLst>
        </pc:grpChg>
        <pc:picChg chg="del mod">
          <ac:chgData name="Hannah Marley" userId="385ab810-0cbc-44f0-b535-a11ac535b7a1" providerId="ADAL" clId="{E7681D64-858F-4C91-B483-C2ED8AEF5F46}" dt="2024-11-26T07:03:51.506" v="139" actId="478"/>
          <ac:picMkLst>
            <pc:docMk/>
            <pc:sldMk cId="2732410328" sldId="343"/>
            <ac:picMk id="3" creationId="{A0587283-B8E7-5AE6-C66D-070B2090C323}"/>
          </ac:picMkLst>
        </pc:picChg>
        <pc:picChg chg="add mod">
          <ac:chgData name="Hannah Marley" userId="385ab810-0cbc-44f0-b535-a11ac535b7a1" providerId="ADAL" clId="{E7681D64-858F-4C91-B483-C2ED8AEF5F46}" dt="2024-11-26T07:03:49.918" v="138"/>
          <ac:picMkLst>
            <pc:docMk/>
            <pc:sldMk cId="2732410328" sldId="343"/>
            <ac:picMk id="4" creationId="{1292D676-096A-3593-3F07-049EFF86E3CB}"/>
          </ac:picMkLst>
        </pc:picChg>
        <pc:picChg chg="mod">
          <ac:chgData name="Hannah Marley" userId="385ab810-0cbc-44f0-b535-a11ac535b7a1" providerId="ADAL" clId="{E7681D64-858F-4C91-B483-C2ED8AEF5F46}" dt="2024-11-25T22:06:28.804" v="0"/>
          <ac:picMkLst>
            <pc:docMk/>
            <pc:sldMk cId="2732410328" sldId="343"/>
            <ac:picMk id="9" creationId="{DA5F43FB-013C-BCC1-106A-A0A08B81E33F}"/>
          </ac:picMkLst>
        </pc:picChg>
        <pc:picChg chg="mod">
          <ac:chgData name="Hannah Marley" userId="385ab810-0cbc-44f0-b535-a11ac535b7a1" providerId="ADAL" clId="{E7681D64-858F-4C91-B483-C2ED8AEF5F46}" dt="2024-11-26T07:34:55.422" v="585" actId="1076"/>
          <ac:picMkLst>
            <pc:docMk/>
            <pc:sldMk cId="2732410328" sldId="343"/>
            <ac:picMk id="11" creationId="{90CADF8F-A29D-F165-9D0D-2B9EE341123C}"/>
          </ac:picMkLst>
        </pc:picChg>
        <pc:picChg chg="mod">
          <ac:chgData name="Hannah Marley" userId="385ab810-0cbc-44f0-b535-a11ac535b7a1" providerId="ADAL" clId="{E7681D64-858F-4C91-B483-C2ED8AEF5F46}" dt="2024-11-26T07:35:05.667" v="588" actId="1076"/>
          <ac:picMkLst>
            <pc:docMk/>
            <pc:sldMk cId="2732410328" sldId="343"/>
            <ac:picMk id="15" creationId="{94FE29EE-A43E-D7BB-1B4C-38345537918B}"/>
          </ac:picMkLst>
        </pc:picChg>
        <pc:picChg chg="mod">
          <ac:chgData name="Hannah Marley" userId="385ab810-0cbc-44f0-b535-a11ac535b7a1" providerId="ADAL" clId="{E7681D64-858F-4C91-B483-C2ED8AEF5F46}" dt="2024-11-26T07:37:10.413" v="621" actId="14100"/>
          <ac:picMkLst>
            <pc:docMk/>
            <pc:sldMk cId="2732410328" sldId="343"/>
            <ac:picMk id="19" creationId="{DF14AFA9-4D27-4FB3-FEB4-9E1E5883296A}"/>
          </ac:picMkLst>
        </pc:picChg>
        <pc:picChg chg="mod">
          <ac:chgData name="Hannah Marley" userId="385ab810-0cbc-44f0-b535-a11ac535b7a1" providerId="ADAL" clId="{E7681D64-858F-4C91-B483-C2ED8AEF5F46}" dt="2024-11-26T07:39:28.598" v="749" actId="1036"/>
          <ac:picMkLst>
            <pc:docMk/>
            <pc:sldMk cId="2732410328" sldId="343"/>
            <ac:picMk id="22" creationId="{1A22B73E-CC0F-2548-9ED3-17AB9CB6D00D}"/>
          </ac:picMkLst>
        </pc:picChg>
        <pc:picChg chg="mod">
          <ac:chgData name="Hannah Marley" userId="385ab810-0cbc-44f0-b535-a11ac535b7a1" providerId="ADAL" clId="{E7681D64-858F-4C91-B483-C2ED8AEF5F46}" dt="2024-11-26T07:38:08.434" v="687" actId="1038"/>
          <ac:picMkLst>
            <pc:docMk/>
            <pc:sldMk cId="2732410328" sldId="343"/>
            <ac:picMk id="24" creationId="{6E0C1131-2D45-53F1-85A6-2EA5DF4FDF39}"/>
          </ac:picMkLst>
        </pc:picChg>
        <pc:picChg chg="mod">
          <ac:chgData name="Hannah Marley" userId="385ab810-0cbc-44f0-b535-a11ac535b7a1" providerId="ADAL" clId="{E7681D64-858F-4C91-B483-C2ED8AEF5F46}" dt="2024-11-26T07:40:08.920" v="799" actId="1035"/>
          <ac:picMkLst>
            <pc:docMk/>
            <pc:sldMk cId="2732410328" sldId="343"/>
            <ac:picMk id="25" creationId="{F5938069-97B5-2574-5015-AE2F068DB274}"/>
          </ac:picMkLst>
        </pc:picChg>
        <pc:picChg chg="mod">
          <ac:chgData name="Hannah Marley" userId="385ab810-0cbc-44f0-b535-a11ac535b7a1" providerId="ADAL" clId="{E7681D64-858F-4C91-B483-C2ED8AEF5F46}" dt="2024-11-26T07:40:04.507" v="797" actId="1035"/>
          <ac:picMkLst>
            <pc:docMk/>
            <pc:sldMk cId="2732410328" sldId="343"/>
            <ac:picMk id="26" creationId="{E4A21B2A-9CEE-979D-2DCE-FD370510317C}"/>
          </ac:picMkLst>
        </pc:picChg>
        <pc:picChg chg="mod">
          <ac:chgData name="Hannah Marley" userId="385ab810-0cbc-44f0-b535-a11ac535b7a1" providerId="ADAL" clId="{E7681D64-858F-4C91-B483-C2ED8AEF5F46}" dt="2024-11-26T07:36:09.651" v="598" actId="1076"/>
          <ac:picMkLst>
            <pc:docMk/>
            <pc:sldMk cId="2732410328" sldId="343"/>
            <ac:picMk id="30" creationId="{0672FCFD-6C92-88A7-5C56-7CA6A769E60F}"/>
          </ac:picMkLst>
        </pc:picChg>
      </pc:sldChg>
      <pc:sldChg chg="addSp delSp modSp mod modNotes">
        <pc:chgData name="Hannah Marley" userId="385ab810-0cbc-44f0-b535-a11ac535b7a1" providerId="ADAL" clId="{E7681D64-858F-4C91-B483-C2ED8AEF5F46}" dt="2024-11-26T07:54:26.047" v="947" actId="108"/>
        <pc:sldMkLst>
          <pc:docMk/>
          <pc:sldMk cId="2109124263" sldId="344"/>
        </pc:sldMkLst>
        <pc:spChg chg="mod">
          <ac:chgData name="Hannah Marley" userId="385ab810-0cbc-44f0-b535-a11ac535b7a1" providerId="ADAL" clId="{E7681D64-858F-4C91-B483-C2ED8AEF5F46}" dt="2024-11-26T07:42:14.589" v="845" actId="255"/>
          <ac:spMkLst>
            <pc:docMk/>
            <pc:sldMk cId="2109124263" sldId="344"/>
            <ac:spMk id="2" creationId="{439905C3-FDEC-FBA2-3F40-4B58EFBCB22E}"/>
          </ac:spMkLst>
        </pc:spChg>
        <pc:spChg chg="del mod">
          <ac:chgData name="Hannah Marley" userId="385ab810-0cbc-44f0-b535-a11ac535b7a1" providerId="ADAL" clId="{E7681D64-858F-4C91-B483-C2ED8AEF5F46}" dt="2024-11-26T07:11:41.867" v="272" actId="478"/>
          <ac:spMkLst>
            <pc:docMk/>
            <pc:sldMk cId="2109124263" sldId="344"/>
            <ac:spMk id="6" creationId="{F77140D7-108B-FF97-22A0-9F97300DD649}"/>
          </ac:spMkLst>
        </pc:spChg>
        <pc:spChg chg="mod">
          <ac:chgData name="Hannah Marley" userId="385ab810-0cbc-44f0-b535-a11ac535b7a1" providerId="ADAL" clId="{E7681D64-858F-4C91-B483-C2ED8AEF5F46}" dt="2024-11-26T07:41:48.392" v="837" actId="1036"/>
          <ac:spMkLst>
            <pc:docMk/>
            <pc:sldMk cId="2109124263" sldId="344"/>
            <ac:spMk id="7" creationId="{36458C2C-5443-2734-160A-8E347DA56558}"/>
          </ac:spMkLst>
        </pc:spChg>
        <pc:spChg chg="add mod">
          <ac:chgData name="Hannah Marley" userId="385ab810-0cbc-44f0-b535-a11ac535b7a1" providerId="ADAL" clId="{E7681D64-858F-4C91-B483-C2ED8AEF5F46}" dt="2024-11-26T07:54:26.047" v="947" actId="108"/>
          <ac:spMkLst>
            <pc:docMk/>
            <pc:sldMk cId="2109124263" sldId="344"/>
            <ac:spMk id="9" creationId="{DFFBEF0A-ADF1-1DE8-6975-776E04B88CC0}"/>
          </ac:spMkLst>
        </pc:spChg>
        <pc:picChg chg="del mod">
          <ac:chgData name="Hannah Marley" userId="385ab810-0cbc-44f0-b535-a11ac535b7a1" providerId="ADAL" clId="{E7681D64-858F-4C91-B483-C2ED8AEF5F46}" dt="2024-11-26T07:03:46.308" v="136" actId="478"/>
          <ac:picMkLst>
            <pc:docMk/>
            <pc:sldMk cId="2109124263" sldId="344"/>
            <ac:picMk id="3" creationId="{416E678E-7202-BC03-5E40-91E1D5770E1D}"/>
          </ac:picMkLst>
        </pc:picChg>
        <pc:picChg chg="mod">
          <ac:chgData name="Hannah Marley" userId="385ab810-0cbc-44f0-b535-a11ac535b7a1" providerId="ADAL" clId="{E7681D64-858F-4C91-B483-C2ED8AEF5F46}" dt="2024-11-26T07:42:35.438" v="850" actId="1076"/>
          <ac:picMkLst>
            <pc:docMk/>
            <pc:sldMk cId="2109124263" sldId="344"/>
            <ac:picMk id="4" creationId="{A23EE763-CEBE-0C9F-8445-46E45AF49DF4}"/>
          </ac:picMkLst>
        </pc:picChg>
        <pc:picChg chg="add mod">
          <ac:chgData name="Hannah Marley" userId="385ab810-0cbc-44f0-b535-a11ac535b7a1" providerId="ADAL" clId="{E7681D64-858F-4C91-B483-C2ED8AEF5F46}" dt="2024-11-26T07:03:46.660" v="137"/>
          <ac:picMkLst>
            <pc:docMk/>
            <pc:sldMk cId="2109124263" sldId="344"/>
            <ac:picMk id="5" creationId="{142FF98D-98BE-B668-9AB3-8360FB76B0E9}"/>
          </ac:picMkLst>
        </pc:picChg>
        <pc:picChg chg="mod">
          <ac:chgData name="Hannah Marley" userId="385ab810-0cbc-44f0-b535-a11ac535b7a1" providerId="ADAL" clId="{E7681D64-858F-4C91-B483-C2ED8AEF5F46}" dt="2024-11-26T07:42:28.890" v="848" actId="14100"/>
          <ac:picMkLst>
            <pc:docMk/>
            <pc:sldMk cId="2109124263" sldId="344"/>
            <ac:picMk id="8" creationId="{B8E229A3-9AE0-3F31-8ADC-D49D6DED7962}"/>
          </ac:picMkLst>
        </pc:picChg>
        <pc:picChg chg="mod">
          <ac:chgData name="Hannah Marley" userId="385ab810-0cbc-44f0-b535-a11ac535b7a1" providerId="ADAL" clId="{E7681D64-858F-4C91-B483-C2ED8AEF5F46}" dt="2024-11-26T07:42:23.212" v="846" actId="14100"/>
          <ac:picMkLst>
            <pc:docMk/>
            <pc:sldMk cId="2109124263" sldId="344"/>
            <ac:picMk id="10" creationId="{314E0191-95C5-D206-353D-8CFE80E72DDB}"/>
          </ac:picMkLst>
        </pc:picChg>
      </pc:sldChg>
      <pc:sldChg chg="addSp delSp modSp mod modNotes modNotesTx">
        <pc:chgData name="Hannah Marley" userId="385ab810-0cbc-44f0-b535-a11ac535b7a1" providerId="ADAL" clId="{E7681D64-858F-4C91-B483-C2ED8AEF5F46}" dt="2024-11-27T02:12:32.557" v="6520" actId="20577"/>
        <pc:sldMkLst>
          <pc:docMk/>
          <pc:sldMk cId="3945343857" sldId="345"/>
        </pc:sldMkLst>
        <pc:spChg chg="mod">
          <ac:chgData name="Hannah Marley" userId="385ab810-0cbc-44f0-b535-a11ac535b7a1" providerId="ADAL" clId="{E7681D64-858F-4C91-B483-C2ED8AEF5F46}" dt="2024-11-26T23:41:28.574" v="1690" actId="1035"/>
          <ac:spMkLst>
            <pc:docMk/>
            <pc:sldMk cId="3945343857" sldId="345"/>
            <ac:spMk id="3" creationId="{C813AF54-25C5-0BD6-3BE6-D9BC69714947}"/>
          </ac:spMkLst>
        </pc:spChg>
        <pc:spChg chg="add mod">
          <ac:chgData name="Hannah Marley" userId="385ab810-0cbc-44f0-b535-a11ac535b7a1" providerId="ADAL" clId="{E7681D64-858F-4C91-B483-C2ED8AEF5F46}" dt="2024-11-26T07:54:42.470" v="950" actId="108"/>
          <ac:spMkLst>
            <pc:docMk/>
            <pc:sldMk cId="3945343857" sldId="345"/>
            <ac:spMk id="5" creationId="{48CEEDC7-CAB6-A4BA-4179-7D30C0718F92}"/>
          </ac:spMkLst>
        </pc:spChg>
        <pc:spChg chg="del mod">
          <ac:chgData name="Hannah Marley" userId="385ab810-0cbc-44f0-b535-a11ac535b7a1" providerId="ADAL" clId="{E7681D64-858F-4C91-B483-C2ED8AEF5F46}" dt="2024-11-26T07:12:10.225" v="276" actId="478"/>
          <ac:spMkLst>
            <pc:docMk/>
            <pc:sldMk cId="3945343857" sldId="345"/>
            <ac:spMk id="6" creationId="{F77140D7-108B-FF97-22A0-9F97300DD649}"/>
          </ac:spMkLst>
        </pc:spChg>
        <pc:spChg chg="mod">
          <ac:chgData name="Hannah Marley" userId="385ab810-0cbc-44f0-b535-a11ac535b7a1" providerId="ADAL" clId="{E7681D64-858F-4C91-B483-C2ED8AEF5F46}" dt="2024-11-26T07:44:01.231" v="861" actId="1036"/>
          <ac:spMkLst>
            <pc:docMk/>
            <pc:sldMk cId="3945343857" sldId="345"/>
            <ac:spMk id="34" creationId="{F6540929-CF6A-55FB-DEC8-2D4F83BF923A}"/>
          </ac:spMkLst>
        </pc:spChg>
        <pc:spChg chg="mod">
          <ac:chgData name="Hannah Marley" userId="385ab810-0cbc-44f0-b535-a11ac535b7a1" providerId="ADAL" clId="{E7681D64-858F-4C91-B483-C2ED8AEF5F46}" dt="2024-11-26T07:45:06.896" v="872" actId="1076"/>
          <ac:spMkLst>
            <pc:docMk/>
            <pc:sldMk cId="3945343857" sldId="345"/>
            <ac:spMk id="35" creationId="{58420A58-98F7-11A5-E44D-F5B8E7C03B0F}"/>
          </ac:spMkLst>
        </pc:spChg>
        <pc:spChg chg="mod">
          <ac:chgData name="Hannah Marley" userId="385ab810-0cbc-44f0-b535-a11ac535b7a1" providerId="ADAL" clId="{E7681D64-858F-4C91-B483-C2ED8AEF5F46}" dt="2024-11-26T07:45:01.774" v="871" actId="1076"/>
          <ac:spMkLst>
            <pc:docMk/>
            <pc:sldMk cId="3945343857" sldId="345"/>
            <ac:spMk id="36" creationId="{112BACAC-06BB-C754-6216-01B69B7EDE3B}"/>
          </ac:spMkLst>
        </pc:spChg>
        <pc:spChg chg="mod">
          <ac:chgData name="Hannah Marley" userId="385ab810-0cbc-44f0-b535-a11ac535b7a1" providerId="ADAL" clId="{E7681D64-858F-4C91-B483-C2ED8AEF5F46}" dt="2024-11-26T07:44:50.749" v="868" actId="1076"/>
          <ac:spMkLst>
            <pc:docMk/>
            <pc:sldMk cId="3945343857" sldId="345"/>
            <ac:spMk id="37" creationId="{492F0CF9-C35B-9953-FC93-471918FA2E27}"/>
          </ac:spMkLst>
        </pc:spChg>
        <pc:spChg chg="mod">
          <ac:chgData name="Hannah Marley" userId="385ab810-0cbc-44f0-b535-a11ac535b7a1" providerId="ADAL" clId="{E7681D64-858F-4C91-B483-C2ED8AEF5F46}" dt="2024-11-26T07:45:26.832" v="874" actId="108"/>
          <ac:spMkLst>
            <pc:docMk/>
            <pc:sldMk cId="3945343857" sldId="345"/>
            <ac:spMk id="39" creationId="{CAD3E634-3894-F0CB-A1A7-21B353D9DCF1}"/>
          </ac:spMkLst>
        </pc:spChg>
        <pc:spChg chg="mod">
          <ac:chgData name="Hannah Marley" userId="385ab810-0cbc-44f0-b535-a11ac535b7a1" providerId="ADAL" clId="{E7681D64-858F-4C91-B483-C2ED8AEF5F46}" dt="2024-11-26T07:45:31.470" v="875" actId="108"/>
          <ac:spMkLst>
            <pc:docMk/>
            <pc:sldMk cId="3945343857" sldId="345"/>
            <ac:spMk id="40" creationId="{B20AE032-8715-A7E2-3C3E-EABE67C77125}"/>
          </ac:spMkLst>
        </pc:spChg>
        <pc:spChg chg="mod">
          <ac:chgData name="Hannah Marley" userId="385ab810-0cbc-44f0-b535-a11ac535b7a1" providerId="ADAL" clId="{E7681D64-858F-4C91-B483-C2ED8AEF5F46}" dt="2024-11-26T07:45:20.934" v="873" actId="108"/>
          <ac:spMkLst>
            <pc:docMk/>
            <pc:sldMk cId="3945343857" sldId="345"/>
            <ac:spMk id="41" creationId="{CE644E19-05F5-16A4-15AB-FFA5C9D8EE3C}"/>
          </ac:spMkLst>
        </pc:spChg>
        <pc:spChg chg="mod">
          <ac:chgData name="Hannah Marley" userId="385ab810-0cbc-44f0-b535-a11ac535b7a1" providerId="ADAL" clId="{E7681D64-858F-4C91-B483-C2ED8AEF5F46}" dt="2024-11-26T07:44:21.770" v="866" actId="20577"/>
          <ac:spMkLst>
            <pc:docMk/>
            <pc:sldMk cId="3945343857" sldId="345"/>
            <ac:spMk id="42" creationId="{40CE3940-069E-270D-BB7C-75E5759265CB}"/>
          </ac:spMkLst>
        </pc:spChg>
        <pc:picChg chg="add mod">
          <ac:chgData name="Hannah Marley" userId="385ab810-0cbc-44f0-b535-a11ac535b7a1" providerId="ADAL" clId="{E7681D64-858F-4C91-B483-C2ED8AEF5F46}" dt="2024-11-26T07:03:41.111" v="134"/>
          <ac:picMkLst>
            <pc:docMk/>
            <pc:sldMk cId="3945343857" sldId="345"/>
            <ac:picMk id="2" creationId="{42F50D54-20F2-17B8-2016-A4EA64BF9ED9}"/>
          </ac:picMkLst>
        </pc:picChg>
        <pc:picChg chg="del mod">
          <ac:chgData name="Hannah Marley" userId="385ab810-0cbc-44f0-b535-a11ac535b7a1" providerId="ADAL" clId="{E7681D64-858F-4C91-B483-C2ED8AEF5F46}" dt="2024-11-26T07:03:42.681" v="135" actId="478"/>
          <ac:picMkLst>
            <pc:docMk/>
            <pc:sldMk cId="3945343857" sldId="345"/>
            <ac:picMk id="4" creationId="{2AFE6CC4-17BC-AD87-A2B9-DEAA50F4296C}"/>
          </ac:picMkLst>
        </pc:picChg>
        <pc:picChg chg="mod">
          <ac:chgData name="Hannah Marley" userId="385ab810-0cbc-44f0-b535-a11ac535b7a1" providerId="ADAL" clId="{E7681D64-858F-4C91-B483-C2ED8AEF5F46}" dt="2024-11-26T07:44:01.231" v="861" actId="1036"/>
          <ac:picMkLst>
            <pc:docMk/>
            <pc:sldMk cId="3945343857" sldId="345"/>
            <ac:picMk id="18" creationId="{41EB31AA-DF16-6317-5ADC-C9E229D7A2D2}"/>
          </ac:picMkLst>
        </pc:picChg>
        <pc:picChg chg="mod">
          <ac:chgData name="Hannah Marley" userId="385ab810-0cbc-44f0-b535-a11ac535b7a1" providerId="ADAL" clId="{E7681D64-858F-4C91-B483-C2ED8AEF5F46}" dt="2024-11-26T07:44:01.231" v="861" actId="1036"/>
          <ac:picMkLst>
            <pc:docMk/>
            <pc:sldMk cId="3945343857" sldId="345"/>
            <ac:picMk id="33" creationId="{A40898D9-45A4-41C5-97FB-CBB20A27522E}"/>
          </ac:picMkLst>
        </pc:picChg>
      </pc:sldChg>
      <pc:sldChg chg="addSp delSp modSp mod modNotes modNotesTx">
        <pc:chgData name="Hannah Marley" userId="385ab810-0cbc-44f0-b535-a11ac535b7a1" providerId="ADAL" clId="{E7681D64-858F-4C91-B483-C2ED8AEF5F46}" dt="2024-11-27T02:19:00.086" v="6999" actId="108"/>
        <pc:sldMkLst>
          <pc:docMk/>
          <pc:sldMk cId="2443658964" sldId="347"/>
        </pc:sldMkLst>
        <pc:spChg chg="add mod">
          <ac:chgData name="Hannah Marley" userId="385ab810-0cbc-44f0-b535-a11ac535b7a1" providerId="ADAL" clId="{E7681D64-858F-4C91-B483-C2ED8AEF5F46}" dt="2024-11-26T07:54:46.233" v="951" actId="108"/>
          <ac:spMkLst>
            <pc:docMk/>
            <pc:sldMk cId="2443658964" sldId="347"/>
            <ac:spMk id="5" creationId="{74E72CFF-69A8-1F9F-18AD-72A6AA9E1D38}"/>
          </ac:spMkLst>
        </pc:spChg>
        <pc:spChg chg="add del mod">
          <ac:chgData name="Hannah Marley" userId="385ab810-0cbc-44f0-b535-a11ac535b7a1" providerId="ADAL" clId="{E7681D64-858F-4C91-B483-C2ED8AEF5F46}" dt="2024-11-26T07:13:11.012" v="306" actId="478"/>
          <ac:spMkLst>
            <pc:docMk/>
            <pc:sldMk cId="2443658964" sldId="347"/>
            <ac:spMk id="6" creationId="{F77140D7-108B-FF97-22A0-9F97300DD649}"/>
          </ac:spMkLst>
        </pc:spChg>
        <pc:spChg chg="mod">
          <ac:chgData name="Hannah Marley" userId="385ab810-0cbc-44f0-b535-a11ac535b7a1" providerId="ADAL" clId="{E7681D64-858F-4C91-B483-C2ED8AEF5F46}" dt="2024-11-27T02:19:00.086" v="6999" actId="108"/>
          <ac:spMkLst>
            <pc:docMk/>
            <pc:sldMk cId="2443658964" sldId="347"/>
            <ac:spMk id="9" creationId="{5F4BFB92-1F2B-2A7B-EB0F-8D5C0C518088}"/>
          </ac:spMkLst>
        </pc:spChg>
        <pc:spChg chg="mod">
          <ac:chgData name="Hannah Marley" userId="385ab810-0cbc-44f0-b535-a11ac535b7a1" providerId="ADAL" clId="{E7681D64-858F-4C91-B483-C2ED8AEF5F46}" dt="2024-11-26T23:42:05.700" v="1696" actId="1076"/>
          <ac:spMkLst>
            <pc:docMk/>
            <pc:sldMk cId="2443658964" sldId="347"/>
            <ac:spMk id="10" creationId="{5BE2E8B6-710B-057C-2A57-6CEF051C8EF1}"/>
          </ac:spMkLst>
        </pc:spChg>
        <pc:spChg chg="mod">
          <ac:chgData name="Hannah Marley" userId="385ab810-0cbc-44f0-b535-a11ac535b7a1" providerId="ADAL" clId="{E7681D64-858F-4C91-B483-C2ED8AEF5F46}" dt="2024-11-26T23:43:03.261" v="1712" actId="1037"/>
          <ac:spMkLst>
            <pc:docMk/>
            <pc:sldMk cId="2443658964" sldId="347"/>
            <ac:spMk id="11" creationId="{48B04947-3447-24C9-5FD5-85CE9F6E317F}"/>
          </ac:spMkLst>
        </pc:spChg>
        <pc:spChg chg="mod">
          <ac:chgData name="Hannah Marley" userId="385ab810-0cbc-44f0-b535-a11ac535b7a1" providerId="ADAL" clId="{E7681D64-858F-4C91-B483-C2ED8AEF5F46}" dt="2024-11-26T23:42:31.912" v="1704" actId="1076"/>
          <ac:spMkLst>
            <pc:docMk/>
            <pc:sldMk cId="2443658964" sldId="347"/>
            <ac:spMk id="12" creationId="{C6EBADA0-D27A-3246-8C42-D19C8859393E}"/>
          </ac:spMkLst>
        </pc:spChg>
        <pc:spChg chg="mod">
          <ac:chgData name="Hannah Marley" userId="385ab810-0cbc-44f0-b535-a11ac535b7a1" providerId="ADAL" clId="{E7681D64-858F-4C91-B483-C2ED8AEF5F46}" dt="2024-11-26T23:43:52.103" v="1717" actId="1076"/>
          <ac:spMkLst>
            <pc:docMk/>
            <pc:sldMk cId="2443658964" sldId="347"/>
            <ac:spMk id="13" creationId="{C9181273-EC75-8C39-1657-64B8EB956FD4}"/>
          </ac:spMkLst>
        </pc:spChg>
        <pc:spChg chg="mod">
          <ac:chgData name="Hannah Marley" userId="385ab810-0cbc-44f0-b535-a11ac535b7a1" providerId="ADAL" clId="{E7681D64-858F-4C91-B483-C2ED8AEF5F46}" dt="2024-11-27T02:13:23.657" v="6524" actId="1076"/>
          <ac:spMkLst>
            <pc:docMk/>
            <pc:sldMk cId="2443658964" sldId="347"/>
            <ac:spMk id="14" creationId="{1AD21D79-AC19-49EC-1364-1F1F4C080320}"/>
          </ac:spMkLst>
        </pc:spChg>
        <pc:spChg chg="mod">
          <ac:chgData name="Hannah Marley" userId="385ab810-0cbc-44f0-b535-a11ac535b7a1" providerId="ADAL" clId="{E7681D64-858F-4C91-B483-C2ED8AEF5F46}" dt="2024-11-26T23:42:02.894" v="1695" actId="1076"/>
          <ac:spMkLst>
            <pc:docMk/>
            <pc:sldMk cId="2443658964" sldId="347"/>
            <ac:spMk id="17" creationId="{EFF1D144-4DDC-AA83-ADC1-1A3337A0CA3F}"/>
          </ac:spMkLst>
        </pc:spChg>
        <pc:spChg chg="mod">
          <ac:chgData name="Hannah Marley" userId="385ab810-0cbc-44f0-b535-a11ac535b7a1" providerId="ADAL" clId="{E7681D64-858F-4C91-B483-C2ED8AEF5F46}" dt="2024-11-26T23:42:29.241" v="1703" actId="1076"/>
          <ac:spMkLst>
            <pc:docMk/>
            <pc:sldMk cId="2443658964" sldId="347"/>
            <ac:spMk id="18" creationId="{5B0A7EF6-716A-D023-5C6C-D606B803CE05}"/>
          </ac:spMkLst>
        </pc:spChg>
        <pc:spChg chg="mod">
          <ac:chgData name="Hannah Marley" userId="385ab810-0cbc-44f0-b535-a11ac535b7a1" providerId="ADAL" clId="{E7681D64-858F-4C91-B483-C2ED8AEF5F46}" dt="2024-11-26T23:43:55.887" v="1718" actId="688"/>
          <ac:spMkLst>
            <pc:docMk/>
            <pc:sldMk cId="2443658964" sldId="347"/>
            <ac:spMk id="19" creationId="{DA5095EC-62B1-AE83-CE03-4BCEDCAF3147}"/>
          </ac:spMkLst>
        </pc:spChg>
        <pc:grpChg chg="mod">
          <ac:chgData name="Hannah Marley" userId="385ab810-0cbc-44f0-b535-a11ac535b7a1" providerId="ADAL" clId="{E7681D64-858F-4C91-B483-C2ED8AEF5F46}" dt="2024-11-25T22:06:28.804" v="0"/>
          <ac:grpSpMkLst>
            <pc:docMk/>
            <pc:sldMk cId="2443658964" sldId="347"/>
            <ac:grpSpMk id="8" creationId="{EB847C26-0E01-E437-946F-82203843635A}"/>
          </ac:grpSpMkLst>
        </pc:grpChg>
        <pc:picChg chg="mod">
          <ac:chgData name="Hannah Marley" userId="385ab810-0cbc-44f0-b535-a11ac535b7a1" providerId="ADAL" clId="{E7681D64-858F-4C91-B483-C2ED8AEF5F46}" dt="2024-11-25T22:06:28.804" v="0"/>
          <ac:picMkLst>
            <pc:docMk/>
            <pc:sldMk cId="2443658964" sldId="347"/>
            <ac:picMk id="2" creationId="{D2030DB1-BD97-0CC6-C618-B33030377060}"/>
          </ac:picMkLst>
        </pc:picChg>
        <pc:picChg chg="add mod">
          <ac:chgData name="Hannah Marley" userId="385ab810-0cbc-44f0-b535-a11ac535b7a1" providerId="ADAL" clId="{E7681D64-858F-4C91-B483-C2ED8AEF5F46}" dt="2024-11-26T07:03:36.207" v="132"/>
          <ac:picMkLst>
            <pc:docMk/>
            <pc:sldMk cId="2443658964" sldId="347"/>
            <ac:picMk id="3" creationId="{3E2DA1BD-2846-BFA0-799B-2EDFAA83B003}"/>
          </ac:picMkLst>
        </pc:picChg>
        <pc:picChg chg="mod">
          <ac:chgData name="Hannah Marley" userId="385ab810-0cbc-44f0-b535-a11ac535b7a1" providerId="ADAL" clId="{E7681D64-858F-4C91-B483-C2ED8AEF5F46}" dt="2024-11-25T22:06:28.804" v="0"/>
          <ac:picMkLst>
            <pc:docMk/>
            <pc:sldMk cId="2443658964" sldId="347"/>
            <ac:picMk id="4" creationId="{2816C03F-8446-8AD9-8FAF-E3129D1031E7}"/>
          </ac:picMkLst>
        </pc:picChg>
        <pc:picChg chg="mod">
          <ac:chgData name="Hannah Marley" userId="385ab810-0cbc-44f0-b535-a11ac535b7a1" providerId="ADAL" clId="{E7681D64-858F-4C91-B483-C2ED8AEF5F46}" dt="2024-11-25T22:06:28.804" v="0"/>
          <ac:picMkLst>
            <pc:docMk/>
            <pc:sldMk cId="2443658964" sldId="347"/>
            <ac:picMk id="7" creationId="{835A804C-80E9-D98A-D635-9E0D7590FA11}"/>
          </ac:picMkLst>
        </pc:picChg>
        <pc:picChg chg="del mod">
          <ac:chgData name="Hannah Marley" userId="385ab810-0cbc-44f0-b535-a11ac535b7a1" providerId="ADAL" clId="{E7681D64-858F-4C91-B483-C2ED8AEF5F46}" dt="2024-11-26T07:03:37.778" v="133" actId="478"/>
          <ac:picMkLst>
            <pc:docMk/>
            <pc:sldMk cId="2443658964" sldId="347"/>
            <ac:picMk id="20" creationId="{4BC8070F-2CA2-B100-695D-2B3B1CD523A9}"/>
          </ac:picMkLst>
        </pc:picChg>
      </pc:sldChg>
      <pc:sldChg chg="addSp delSp modSp del mod modNotes">
        <pc:chgData name="Hannah Marley" userId="385ab810-0cbc-44f0-b535-a11ac535b7a1" providerId="ADAL" clId="{E7681D64-858F-4C91-B483-C2ED8AEF5F46}" dt="2024-11-26T07:57:25.121" v="976" actId="2696"/>
        <pc:sldMkLst>
          <pc:docMk/>
          <pc:sldMk cId="3683810847" sldId="348"/>
        </pc:sldMkLst>
        <pc:spChg chg="del mod">
          <ac:chgData name="Hannah Marley" userId="385ab810-0cbc-44f0-b535-a11ac535b7a1" providerId="ADAL" clId="{E7681D64-858F-4C91-B483-C2ED8AEF5F46}" dt="2024-11-26T07:01:07.149" v="105" actId="478"/>
          <ac:spMkLst>
            <pc:docMk/>
            <pc:sldMk cId="3683810847" sldId="348"/>
            <ac:spMk id="5" creationId="{BD4EFB1C-3E68-6EF7-2D25-CA820ED97AF0}"/>
          </ac:spMkLst>
        </pc:spChg>
        <pc:picChg chg="del mod">
          <ac:chgData name="Hannah Marley" userId="385ab810-0cbc-44f0-b535-a11ac535b7a1" providerId="ADAL" clId="{E7681D64-858F-4C91-B483-C2ED8AEF5F46}" dt="2024-11-26T07:56:51.121" v="969" actId="478"/>
          <ac:picMkLst>
            <pc:docMk/>
            <pc:sldMk cId="3683810847" sldId="348"/>
            <ac:picMk id="2" creationId="{13DB2ED0-77BB-B5B4-27CC-EF48FFF7DE7B}"/>
          </ac:picMkLst>
        </pc:picChg>
        <pc:picChg chg="add mod ord">
          <ac:chgData name="Hannah Marley" userId="385ab810-0cbc-44f0-b535-a11ac535b7a1" providerId="ADAL" clId="{E7681D64-858F-4C91-B483-C2ED8AEF5F46}" dt="2024-11-26T07:01:11.078" v="107" actId="167"/>
          <ac:picMkLst>
            <pc:docMk/>
            <pc:sldMk cId="3683810847" sldId="348"/>
            <ac:picMk id="3" creationId="{E60065B6-C4B7-435B-75C8-8D9388499CB4}"/>
          </ac:picMkLst>
        </pc:picChg>
      </pc:sldChg>
      <pc:sldChg chg="addSp delSp modSp mod modAnim modNotes">
        <pc:chgData name="Hannah Marley" userId="385ab810-0cbc-44f0-b535-a11ac535b7a1" providerId="ADAL" clId="{E7681D64-858F-4C91-B483-C2ED8AEF5F46}" dt="2024-11-27T19:45:32.523" v="15755"/>
        <pc:sldMkLst>
          <pc:docMk/>
          <pc:sldMk cId="3998317629" sldId="349"/>
        </pc:sldMkLst>
        <pc:spChg chg="add mod">
          <ac:chgData name="Hannah Marley" userId="385ab810-0cbc-44f0-b535-a11ac535b7a1" providerId="ADAL" clId="{E7681D64-858F-4C91-B483-C2ED8AEF5F46}" dt="2024-11-27T02:02:19.656" v="5721" actId="20577"/>
          <ac:spMkLst>
            <pc:docMk/>
            <pc:sldMk cId="3998317629" sldId="349"/>
            <ac:spMk id="3" creationId="{5442D4E8-0224-96E5-BE6D-40D92368554D}"/>
          </ac:spMkLst>
        </pc:spChg>
        <pc:spChg chg="add del mod">
          <ac:chgData name="Hannah Marley" userId="385ab810-0cbc-44f0-b535-a11ac535b7a1" providerId="ADAL" clId="{E7681D64-858F-4C91-B483-C2ED8AEF5F46}" dt="2024-11-26T08:09:15.443" v="1638" actId="478"/>
          <ac:spMkLst>
            <pc:docMk/>
            <pc:sldMk cId="3998317629" sldId="349"/>
            <ac:spMk id="4" creationId="{BB152949-8FCF-0575-64CA-29D6D885E3B4}"/>
          </ac:spMkLst>
        </pc:spChg>
        <pc:spChg chg="mod">
          <ac:chgData name="Hannah Marley" userId="385ab810-0cbc-44f0-b535-a11ac535b7a1" providerId="ADAL" clId="{E7681D64-858F-4C91-B483-C2ED8AEF5F46}" dt="2024-11-27T02:00:07.217" v="5502" actId="1076"/>
          <ac:spMkLst>
            <pc:docMk/>
            <pc:sldMk cId="3998317629" sldId="349"/>
            <ac:spMk id="5" creationId="{B38C27A2-1B2A-E07A-36DD-96A724F890DB}"/>
          </ac:spMkLst>
        </pc:spChg>
        <pc:spChg chg="del mod">
          <ac:chgData name="Hannah Marley" userId="385ab810-0cbc-44f0-b535-a11ac535b7a1" providerId="ADAL" clId="{E7681D64-858F-4C91-B483-C2ED8AEF5F46}" dt="2024-11-26T07:20:51.154" v="442" actId="478"/>
          <ac:spMkLst>
            <pc:docMk/>
            <pc:sldMk cId="3998317629" sldId="349"/>
            <ac:spMk id="6" creationId="{F77140D7-108B-FF97-22A0-9F97300DD649}"/>
          </ac:spMkLst>
        </pc:spChg>
        <pc:spChg chg="add mod">
          <ac:chgData name="Hannah Marley" userId="385ab810-0cbc-44f0-b535-a11ac535b7a1" providerId="ADAL" clId="{E7681D64-858F-4C91-B483-C2ED8AEF5F46}" dt="2024-11-26T07:55:29.951" v="961" actId="108"/>
          <ac:spMkLst>
            <pc:docMk/>
            <pc:sldMk cId="3998317629" sldId="349"/>
            <ac:spMk id="7" creationId="{0CE8C1D7-08A5-188D-2A08-DFC6128614F9}"/>
          </ac:spMkLst>
        </pc:spChg>
        <pc:spChg chg="add mod">
          <ac:chgData name="Hannah Marley" userId="385ab810-0cbc-44f0-b535-a11ac535b7a1" providerId="ADAL" clId="{E7681D64-858F-4C91-B483-C2ED8AEF5F46}" dt="2024-11-26T08:09:15.801" v="1639"/>
          <ac:spMkLst>
            <pc:docMk/>
            <pc:sldMk cId="3998317629" sldId="349"/>
            <ac:spMk id="8" creationId="{F6335B5C-88FF-87BE-9C6D-BD732C126A0A}"/>
          </ac:spMkLst>
        </pc:spChg>
        <pc:spChg chg="del mod">
          <ac:chgData name="Hannah Marley" userId="385ab810-0cbc-44f0-b535-a11ac535b7a1" providerId="ADAL" clId="{E7681D64-858F-4C91-B483-C2ED8AEF5F46}" dt="2024-11-26T07:20:52.782" v="443" actId="478"/>
          <ac:spMkLst>
            <pc:docMk/>
            <pc:sldMk cId="3998317629" sldId="349"/>
            <ac:spMk id="15" creationId="{823916BB-499A-DD73-946E-FFC489A5E00D}"/>
          </ac:spMkLst>
        </pc:spChg>
        <pc:picChg chg="add mod">
          <ac:chgData name="Hannah Marley" userId="385ab810-0cbc-44f0-b535-a11ac535b7a1" providerId="ADAL" clId="{E7681D64-858F-4C91-B483-C2ED8AEF5F46}" dt="2024-11-26T07:01:20.931" v="110"/>
          <ac:picMkLst>
            <pc:docMk/>
            <pc:sldMk cId="3998317629" sldId="349"/>
            <ac:picMk id="2" creationId="{E0FABD61-DFC7-258F-846E-BB12AF35E559}"/>
          </ac:picMkLst>
        </pc:picChg>
        <pc:picChg chg="del mod">
          <ac:chgData name="Hannah Marley" userId="385ab810-0cbc-44f0-b535-a11ac535b7a1" providerId="ADAL" clId="{E7681D64-858F-4C91-B483-C2ED8AEF5F46}" dt="2024-11-26T07:01:22.405" v="111" actId="478"/>
          <ac:picMkLst>
            <pc:docMk/>
            <pc:sldMk cId="3998317629" sldId="349"/>
            <ac:picMk id="3" creationId="{3062F081-A32F-EB04-7E6B-9C11B39771BF}"/>
          </ac:picMkLst>
        </pc:picChg>
        <pc:picChg chg="mod">
          <ac:chgData name="Hannah Marley" userId="385ab810-0cbc-44f0-b535-a11ac535b7a1" providerId="ADAL" clId="{E7681D64-858F-4C91-B483-C2ED8AEF5F46}" dt="2024-11-27T02:00:45.224" v="5540" actId="1036"/>
          <ac:picMkLst>
            <pc:docMk/>
            <pc:sldMk cId="3998317629" sldId="349"/>
            <ac:picMk id="20" creationId="{C4100299-11C1-3A2E-AD97-E334C22AC570}"/>
          </ac:picMkLst>
        </pc:picChg>
        <pc:picChg chg="mod">
          <ac:chgData name="Hannah Marley" userId="385ab810-0cbc-44f0-b535-a11ac535b7a1" providerId="ADAL" clId="{E7681D64-858F-4C91-B483-C2ED8AEF5F46}" dt="2024-11-27T02:00:45.224" v="5540" actId="1036"/>
          <ac:picMkLst>
            <pc:docMk/>
            <pc:sldMk cId="3998317629" sldId="349"/>
            <ac:picMk id="22" creationId="{6B723436-4CA7-DAE5-D4F4-77AEC4C84BD9}"/>
          </ac:picMkLst>
        </pc:picChg>
      </pc:sldChg>
      <pc:sldChg chg="addSp delSp modSp mod modNotes modNotesTx">
        <pc:chgData name="Hannah Marley" userId="385ab810-0cbc-44f0-b535-a11ac535b7a1" providerId="ADAL" clId="{E7681D64-858F-4C91-B483-C2ED8AEF5F46}" dt="2024-11-27T19:32:34.837" v="15749" actId="20577"/>
        <pc:sldMkLst>
          <pc:docMk/>
          <pc:sldMk cId="2937797502" sldId="355"/>
        </pc:sldMkLst>
        <pc:spChg chg="mod">
          <ac:chgData name="Hannah Marley" userId="385ab810-0cbc-44f0-b535-a11ac535b7a1" providerId="ADAL" clId="{E7681D64-858F-4C91-B483-C2ED8AEF5F46}" dt="2024-11-27T00:02:23.009" v="1957" actId="14100"/>
          <ac:spMkLst>
            <pc:docMk/>
            <pc:sldMk cId="2937797502" sldId="355"/>
            <ac:spMk id="3" creationId="{74839ECB-18E4-12A3-32D0-DC059B6EB83F}"/>
          </ac:spMkLst>
        </pc:spChg>
        <pc:spChg chg="mod">
          <ac:chgData name="Hannah Marley" userId="385ab810-0cbc-44f0-b535-a11ac535b7a1" providerId="ADAL" clId="{E7681D64-858F-4C91-B483-C2ED8AEF5F46}" dt="2024-11-26T07:17:55.010" v="360" actId="1036"/>
          <ac:spMkLst>
            <pc:docMk/>
            <pc:sldMk cId="2937797502" sldId="355"/>
            <ac:spMk id="4" creationId="{B88166BA-1053-A1CF-04DF-974B038969E8}"/>
          </ac:spMkLst>
        </pc:spChg>
        <pc:spChg chg="add mod">
          <ac:chgData name="Hannah Marley" userId="385ab810-0cbc-44f0-b535-a11ac535b7a1" providerId="ADAL" clId="{E7681D64-858F-4C91-B483-C2ED8AEF5F46}" dt="2024-11-26T07:54:59.383" v="954" actId="108"/>
          <ac:spMkLst>
            <pc:docMk/>
            <pc:sldMk cId="2937797502" sldId="355"/>
            <ac:spMk id="6" creationId="{B67D23EB-3E4A-D162-5F62-033C72CD1F4C}"/>
          </ac:spMkLst>
        </pc:spChg>
        <pc:spChg chg="mod">
          <ac:chgData name="Hannah Marley" userId="385ab810-0cbc-44f0-b535-a11ac535b7a1" providerId="ADAL" clId="{E7681D64-858F-4C91-B483-C2ED8AEF5F46}" dt="2024-11-27T00:02:26.967" v="1958" actId="14100"/>
          <ac:spMkLst>
            <pc:docMk/>
            <pc:sldMk cId="2937797502" sldId="355"/>
            <ac:spMk id="7" creationId="{946EC763-CFFA-A2D3-F3E9-2339DF9EF979}"/>
          </ac:spMkLst>
        </pc:spChg>
        <pc:spChg chg="add del mod">
          <ac:chgData name="Hannah Marley" userId="385ab810-0cbc-44f0-b535-a11ac535b7a1" providerId="ADAL" clId="{E7681D64-858F-4C91-B483-C2ED8AEF5F46}" dt="2024-11-27T19:32:27.024" v="15748" actId="478"/>
          <ac:spMkLst>
            <pc:docMk/>
            <pc:sldMk cId="2937797502" sldId="355"/>
            <ac:spMk id="8" creationId="{3ECD7708-0FDE-1061-3762-AFF2992560A8}"/>
          </ac:spMkLst>
        </pc:spChg>
        <pc:spChg chg="mod">
          <ac:chgData name="Hannah Marley" userId="385ab810-0cbc-44f0-b535-a11ac535b7a1" providerId="ADAL" clId="{E7681D64-858F-4C91-B483-C2ED8AEF5F46}" dt="2024-11-27T00:02:55.676" v="1969" actId="1035"/>
          <ac:spMkLst>
            <pc:docMk/>
            <pc:sldMk cId="2937797502" sldId="355"/>
            <ac:spMk id="10" creationId="{FF5C6A72-EDE3-A85A-934D-F886BA0EDB47}"/>
          </ac:spMkLst>
        </pc:spChg>
        <pc:spChg chg="mod">
          <ac:chgData name="Hannah Marley" userId="385ab810-0cbc-44f0-b535-a11ac535b7a1" providerId="ADAL" clId="{E7681D64-858F-4C91-B483-C2ED8AEF5F46}" dt="2024-11-27T00:03:07.426" v="1970" actId="14100"/>
          <ac:spMkLst>
            <pc:docMk/>
            <pc:sldMk cId="2937797502" sldId="355"/>
            <ac:spMk id="11" creationId="{D62F9025-D472-4B41-9789-38610A690AB1}"/>
          </ac:spMkLst>
        </pc:spChg>
        <pc:spChg chg="mod">
          <ac:chgData name="Hannah Marley" userId="385ab810-0cbc-44f0-b535-a11ac535b7a1" providerId="ADAL" clId="{E7681D64-858F-4C91-B483-C2ED8AEF5F46}" dt="2024-11-26T23:44:57.282" v="1719" actId="207"/>
          <ac:spMkLst>
            <pc:docMk/>
            <pc:sldMk cId="2937797502" sldId="355"/>
            <ac:spMk id="13" creationId="{532B4322-5B9E-5EF2-FFA6-242CE7E8D313}"/>
          </ac:spMkLst>
        </pc:spChg>
        <pc:spChg chg="mod">
          <ac:chgData name="Hannah Marley" userId="385ab810-0cbc-44f0-b535-a11ac535b7a1" providerId="ADAL" clId="{E7681D64-858F-4C91-B483-C2ED8AEF5F46}" dt="2024-11-26T23:58:24.685" v="1949" actId="207"/>
          <ac:spMkLst>
            <pc:docMk/>
            <pc:sldMk cId="2937797502" sldId="355"/>
            <ac:spMk id="14" creationId="{523F3646-F545-36D0-0345-DF0ADE5E1CB7}"/>
          </ac:spMkLst>
        </pc:spChg>
        <pc:spChg chg="mod">
          <ac:chgData name="Hannah Marley" userId="385ab810-0cbc-44f0-b535-a11ac535b7a1" providerId="ADAL" clId="{E7681D64-858F-4C91-B483-C2ED8AEF5F46}" dt="2024-11-27T00:01:37.625" v="1953" actId="207"/>
          <ac:spMkLst>
            <pc:docMk/>
            <pc:sldMk cId="2937797502" sldId="355"/>
            <ac:spMk id="15" creationId="{02C630E2-A98B-0E72-8D37-43C29468FD69}"/>
          </ac:spMkLst>
        </pc:spChg>
        <pc:spChg chg="del mod">
          <ac:chgData name="Hannah Marley" userId="385ab810-0cbc-44f0-b535-a11ac535b7a1" providerId="ADAL" clId="{E7681D64-858F-4C91-B483-C2ED8AEF5F46}" dt="2024-11-26T07:17:15.694" v="350" actId="478"/>
          <ac:spMkLst>
            <pc:docMk/>
            <pc:sldMk cId="2937797502" sldId="355"/>
            <ac:spMk id="16" creationId="{3E08932D-D50A-1579-D898-69BED5541265}"/>
          </ac:spMkLst>
        </pc:spChg>
        <pc:spChg chg="mod">
          <ac:chgData name="Hannah Marley" userId="385ab810-0cbc-44f0-b535-a11ac535b7a1" providerId="ADAL" clId="{E7681D64-858F-4C91-B483-C2ED8AEF5F46}" dt="2024-11-27T01:22:41.878" v="2112" actId="208"/>
          <ac:spMkLst>
            <pc:docMk/>
            <pc:sldMk cId="2937797502" sldId="355"/>
            <ac:spMk id="17" creationId="{DDB5BAA7-9BC4-8295-8FE3-EF047E7319E5}"/>
          </ac:spMkLst>
        </pc:spChg>
        <pc:spChg chg="mod">
          <ac:chgData name="Hannah Marley" userId="385ab810-0cbc-44f0-b535-a11ac535b7a1" providerId="ADAL" clId="{E7681D64-858F-4C91-B483-C2ED8AEF5F46}" dt="2024-11-27T01:22:36.808" v="2111" actId="207"/>
          <ac:spMkLst>
            <pc:docMk/>
            <pc:sldMk cId="2937797502" sldId="355"/>
            <ac:spMk id="19" creationId="{091F221D-FD92-5C2B-EC1B-8A5C886E9340}"/>
          </ac:spMkLst>
        </pc:spChg>
        <pc:spChg chg="mod">
          <ac:chgData name="Hannah Marley" userId="385ab810-0cbc-44f0-b535-a11ac535b7a1" providerId="ADAL" clId="{E7681D64-858F-4C91-B483-C2ED8AEF5F46}" dt="2024-11-25T22:06:28.804" v="0"/>
          <ac:spMkLst>
            <pc:docMk/>
            <pc:sldMk cId="2937797502" sldId="355"/>
            <ac:spMk id="33" creationId="{5717A451-A005-0B96-DE13-DC3F2EB67B08}"/>
          </ac:spMkLst>
        </pc:spChg>
        <pc:grpChg chg="mod">
          <ac:chgData name="Hannah Marley" userId="385ab810-0cbc-44f0-b535-a11ac535b7a1" providerId="ADAL" clId="{E7681D64-858F-4C91-B483-C2ED8AEF5F46}" dt="2024-11-25T22:06:28.804" v="0"/>
          <ac:grpSpMkLst>
            <pc:docMk/>
            <pc:sldMk cId="2937797502" sldId="355"/>
            <ac:grpSpMk id="2" creationId="{CB3E3710-7A12-D179-53F7-8DBE3779DB7F}"/>
          </ac:grpSpMkLst>
        </pc:grpChg>
        <pc:grpChg chg="mod">
          <ac:chgData name="Hannah Marley" userId="385ab810-0cbc-44f0-b535-a11ac535b7a1" providerId="ADAL" clId="{E7681D64-858F-4C91-B483-C2ED8AEF5F46}" dt="2024-11-25T22:06:28.804" v="0"/>
          <ac:grpSpMkLst>
            <pc:docMk/>
            <pc:sldMk cId="2937797502" sldId="355"/>
            <ac:grpSpMk id="26" creationId="{78983AE7-D435-77B8-C1C9-6CA43FD51F5D}"/>
          </ac:grpSpMkLst>
        </pc:grpChg>
        <pc:grpChg chg="mod">
          <ac:chgData name="Hannah Marley" userId="385ab810-0cbc-44f0-b535-a11ac535b7a1" providerId="ADAL" clId="{E7681D64-858F-4C91-B483-C2ED8AEF5F46}" dt="2024-11-27T00:02:15.794" v="1956" actId="14100"/>
          <ac:grpSpMkLst>
            <pc:docMk/>
            <pc:sldMk cId="2937797502" sldId="355"/>
            <ac:grpSpMk id="28" creationId="{D8174F4F-0500-CE90-A6C9-F99DB87610DB}"/>
          </ac:grpSpMkLst>
        </pc:grpChg>
        <pc:grpChg chg="mod">
          <ac:chgData name="Hannah Marley" userId="385ab810-0cbc-44f0-b535-a11ac535b7a1" providerId="ADAL" clId="{E7681D64-858F-4C91-B483-C2ED8AEF5F46}" dt="2024-11-25T22:06:28.804" v="0"/>
          <ac:grpSpMkLst>
            <pc:docMk/>
            <pc:sldMk cId="2937797502" sldId="355"/>
            <ac:grpSpMk id="36" creationId="{AFFDE5CE-C2B5-70BD-842F-1F73637BE8B7}"/>
          </ac:grpSpMkLst>
        </pc:grpChg>
        <pc:grpChg chg="mod">
          <ac:chgData name="Hannah Marley" userId="385ab810-0cbc-44f0-b535-a11ac535b7a1" providerId="ADAL" clId="{E7681D64-858F-4C91-B483-C2ED8AEF5F46}" dt="2024-11-25T22:06:28.804" v="0"/>
          <ac:grpSpMkLst>
            <pc:docMk/>
            <pc:sldMk cId="2937797502" sldId="355"/>
            <ac:grpSpMk id="37" creationId="{633A066E-DBA5-964D-20DB-2C230EB99BA4}"/>
          </ac:grpSpMkLst>
        </pc:grpChg>
        <pc:grpChg chg="mod">
          <ac:chgData name="Hannah Marley" userId="385ab810-0cbc-44f0-b535-a11ac535b7a1" providerId="ADAL" clId="{E7681D64-858F-4C91-B483-C2ED8AEF5F46}" dt="2024-11-26T07:17:40.072" v="354" actId="14100"/>
          <ac:grpSpMkLst>
            <pc:docMk/>
            <pc:sldMk cId="2937797502" sldId="355"/>
            <ac:grpSpMk id="38" creationId="{5C2BF213-81F9-FEAA-4B1C-795618627B13}"/>
          </ac:grpSpMkLst>
        </pc:grpChg>
        <pc:picChg chg="add mod">
          <ac:chgData name="Hannah Marley" userId="385ab810-0cbc-44f0-b535-a11ac535b7a1" providerId="ADAL" clId="{E7681D64-858F-4C91-B483-C2ED8AEF5F46}" dt="2024-11-26T07:03:03.716" v="125"/>
          <ac:picMkLst>
            <pc:docMk/>
            <pc:sldMk cId="2937797502" sldId="355"/>
            <ac:picMk id="5" creationId="{D9753A52-0214-8E94-20AF-C4B2F9928F87}"/>
          </ac:picMkLst>
        </pc:picChg>
        <pc:picChg chg="del mod">
          <ac:chgData name="Hannah Marley" userId="385ab810-0cbc-44f0-b535-a11ac535b7a1" providerId="ADAL" clId="{E7681D64-858F-4C91-B483-C2ED8AEF5F46}" dt="2024-11-26T07:03:03.332" v="124" actId="478"/>
          <ac:picMkLst>
            <pc:docMk/>
            <pc:sldMk cId="2937797502" sldId="355"/>
            <ac:picMk id="21" creationId="{6DB5E923-DDA3-87A0-C44A-E55703DFBDF9}"/>
          </ac:picMkLst>
        </pc:picChg>
        <pc:picChg chg="mod">
          <ac:chgData name="Hannah Marley" userId="385ab810-0cbc-44f0-b535-a11ac535b7a1" providerId="ADAL" clId="{E7681D64-858F-4C91-B483-C2ED8AEF5F46}" dt="2024-11-26T07:17:55.010" v="360" actId="1036"/>
          <ac:picMkLst>
            <pc:docMk/>
            <pc:sldMk cId="2937797502" sldId="355"/>
            <ac:picMk id="25" creationId="{A9761337-2B06-F9E3-CC28-86B38E8F3576}"/>
          </ac:picMkLst>
        </pc:picChg>
        <pc:picChg chg="mod">
          <ac:chgData name="Hannah Marley" userId="385ab810-0cbc-44f0-b535-a11ac535b7a1" providerId="ADAL" clId="{E7681D64-858F-4C91-B483-C2ED8AEF5F46}" dt="2024-11-25T22:06:28.804" v="0"/>
          <ac:picMkLst>
            <pc:docMk/>
            <pc:sldMk cId="2937797502" sldId="355"/>
            <ac:picMk id="32" creationId="{F3B731F5-D5B8-57AF-9C03-E577BA34AC99}"/>
          </ac:picMkLst>
        </pc:picChg>
        <pc:picChg chg="mod">
          <ac:chgData name="Hannah Marley" userId="385ab810-0cbc-44f0-b535-a11ac535b7a1" providerId="ADAL" clId="{E7681D64-858F-4C91-B483-C2ED8AEF5F46}" dt="2024-11-27T03:21:57.601" v="10283" actId="208"/>
          <ac:picMkLst>
            <pc:docMk/>
            <pc:sldMk cId="2937797502" sldId="355"/>
            <ac:picMk id="35" creationId="{914ADCF5-F03D-50EA-C389-58C1343C900F}"/>
          </ac:picMkLst>
        </pc:picChg>
      </pc:sldChg>
      <pc:sldChg chg="addSp delSp modSp mod modNotes modNotesTx">
        <pc:chgData name="Hannah Marley" userId="385ab810-0cbc-44f0-b535-a11ac535b7a1" providerId="ADAL" clId="{E7681D64-858F-4C91-B483-C2ED8AEF5F46}" dt="2024-11-27T03:16:53.764" v="10232" actId="732"/>
        <pc:sldMkLst>
          <pc:docMk/>
          <pc:sldMk cId="2364872150" sldId="358"/>
        </pc:sldMkLst>
        <pc:picChg chg="add mod">
          <ac:chgData name="Hannah Marley" userId="385ab810-0cbc-44f0-b535-a11ac535b7a1" providerId="ADAL" clId="{E7681D64-858F-4C91-B483-C2ED8AEF5F46}" dt="2024-11-26T07:00:13.579" v="91"/>
          <ac:picMkLst>
            <pc:docMk/>
            <pc:sldMk cId="2364872150" sldId="358"/>
            <ac:picMk id="2" creationId="{65254C9C-2BBD-966D-B62A-EA4910C21F60}"/>
          </ac:picMkLst>
        </pc:picChg>
        <pc:picChg chg="mod modCrop">
          <ac:chgData name="Hannah Marley" userId="385ab810-0cbc-44f0-b535-a11ac535b7a1" providerId="ADAL" clId="{E7681D64-858F-4C91-B483-C2ED8AEF5F46}" dt="2024-11-27T03:16:53.764" v="10232" actId="732"/>
          <ac:picMkLst>
            <pc:docMk/>
            <pc:sldMk cId="2364872150" sldId="358"/>
            <ac:picMk id="4" creationId="{801CE996-C2F2-75C3-D6BE-F9F82B089779}"/>
          </ac:picMkLst>
        </pc:picChg>
        <pc:picChg chg="del mod">
          <ac:chgData name="Hannah Marley" userId="385ab810-0cbc-44f0-b535-a11ac535b7a1" providerId="ADAL" clId="{E7681D64-858F-4C91-B483-C2ED8AEF5F46}" dt="2024-11-26T07:00:12.977" v="90" actId="478"/>
          <ac:picMkLst>
            <pc:docMk/>
            <pc:sldMk cId="2364872150" sldId="358"/>
            <ac:picMk id="5" creationId="{DE64600E-9F53-91D7-A4CC-D3BE06FBCA28}"/>
          </ac:picMkLst>
        </pc:picChg>
      </pc:sldChg>
      <pc:sldChg chg="addSp delSp modSp mod modNotes modNotesTx">
        <pc:chgData name="Hannah Marley" userId="385ab810-0cbc-44f0-b535-a11ac535b7a1" providerId="ADAL" clId="{E7681D64-858F-4C91-B483-C2ED8AEF5F46}" dt="2024-11-27T02:45:15.446" v="9281" actId="20577"/>
        <pc:sldMkLst>
          <pc:docMk/>
          <pc:sldMk cId="2770545754" sldId="359"/>
        </pc:sldMkLst>
        <pc:picChg chg="add mod">
          <ac:chgData name="Hannah Marley" userId="385ab810-0cbc-44f0-b535-a11ac535b7a1" providerId="ADAL" clId="{E7681D64-858F-4C91-B483-C2ED8AEF5F46}" dt="2024-11-26T07:00:17.590" v="93"/>
          <ac:picMkLst>
            <pc:docMk/>
            <pc:sldMk cId="2770545754" sldId="359"/>
            <ac:picMk id="2" creationId="{67E5DD22-B51C-7C16-1980-2557F30B4536}"/>
          </ac:picMkLst>
        </pc:picChg>
        <pc:picChg chg="mod">
          <ac:chgData name="Hannah Marley" userId="385ab810-0cbc-44f0-b535-a11ac535b7a1" providerId="ADAL" clId="{E7681D64-858F-4C91-B483-C2ED8AEF5F46}" dt="2024-11-26T07:24:10.318" v="473" actId="1076"/>
          <ac:picMkLst>
            <pc:docMk/>
            <pc:sldMk cId="2770545754" sldId="359"/>
            <ac:picMk id="4" creationId="{F8835E90-8DE4-C527-FFC1-51B35A012635}"/>
          </ac:picMkLst>
        </pc:picChg>
        <pc:picChg chg="del mod">
          <ac:chgData name="Hannah Marley" userId="385ab810-0cbc-44f0-b535-a11ac535b7a1" providerId="ADAL" clId="{E7681D64-858F-4C91-B483-C2ED8AEF5F46}" dt="2024-11-26T07:00:17.257" v="92" actId="478"/>
          <ac:picMkLst>
            <pc:docMk/>
            <pc:sldMk cId="2770545754" sldId="359"/>
            <ac:picMk id="5" creationId="{8EF9C09E-5E80-BBBC-1771-65AA8953E3AC}"/>
          </ac:picMkLst>
        </pc:picChg>
      </pc:sldChg>
      <pc:sldChg chg="addSp delSp modSp mod delAnim modAnim modNotes modNotesTx">
        <pc:chgData name="Hannah Marley" userId="385ab810-0cbc-44f0-b535-a11ac535b7a1" providerId="ADAL" clId="{E7681D64-858F-4C91-B483-C2ED8AEF5F46}" dt="2024-11-27T08:22:07.630" v="15676" actId="1038"/>
        <pc:sldMkLst>
          <pc:docMk/>
          <pc:sldMk cId="2712614277" sldId="361"/>
        </pc:sldMkLst>
        <pc:spChg chg="mod">
          <ac:chgData name="Hannah Marley" userId="385ab810-0cbc-44f0-b535-a11ac535b7a1" providerId="ADAL" clId="{E7681D64-858F-4C91-B483-C2ED8AEF5F46}" dt="2024-11-27T02:48:25.986" v="9792" actId="1076"/>
          <ac:spMkLst>
            <pc:docMk/>
            <pc:sldMk cId="2712614277" sldId="361"/>
            <ac:spMk id="3" creationId="{ADB2C0E7-6EDD-226E-E88F-466BD882E78F}"/>
          </ac:spMkLst>
        </pc:spChg>
        <pc:spChg chg="del mod">
          <ac:chgData name="Hannah Marley" userId="385ab810-0cbc-44f0-b535-a11ac535b7a1" providerId="ADAL" clId="{E7681D64-858F-4C91-B483-C2ED8AEF5F46}" dt="2024-11-26T07:25:27.631" v="482" actId="478"/>
          <ac:spMkLst>
            <pc:docMk/>
            <pc:sldMk cId="2712614277" sldId="361"/>
            <ac:spMk id="6" creationId="{F77140D7-108B-FF97-22A0-9F97300DD649}"/>
          </ac:spMkLst>
        </pc:spChg>
        <pc:spChg chg="mod">
          <ac:chgData name="Hannah Marley" userId="385ab810-0cbc-44f0-b535-a11ac535b7a1" providerId="ADAL" clId="{E7681D64-858F-4C91-B483-C2ED8AEF5F46}" dt="2024-11-27T08:22:07.630" v="15676" actId="1038"/>
          <ac:spMkLst>
            <pc:docMk/>
            <pc:sldMk cId="2712614277" sldId="361"/>
            <ac:spMk id="8" creationId="{50A5F4F3-74BF-30DC-3597-3F2A0F31E63D}"/>
          </ac:spMkLst>
        </pc:spChg>
        <pc:spChg chg="mod">
          <ac:chgData name="Hannah Marley" userId="385ab810-0cbc-44f0-b535-a11ac535b7a1" providerId="ADAL" clId="{E7681D64-858F-4C91-B483-C2ED8AEF5F46}" dt="2024-11-27T08:21:29.137" v="15664" actId="1038"/>
          <ac:spMkLst>
            <pc:docMk/>
            <pc:sldMk cId="2712614277" sldId="361"/>
            <ac:spMk id="9" creationId="{4E9F65E2-C02F-F4A0-A6D4-9E0676878115}"/>
          </ac:spMkLst>
        </pc:spChg>
        <pc:spChg chg="del mod">
          <ac:chgData name="Hannah Marley" userId="385ab810-0cbc-44f0-b535-a11ac535b7a1" providerId="ADAL" clId="{E7681D64-858F-4C91-B483-C2ED8AEF5F46}" dt="2024-11-27T08:21:12.568" v="15654" actId="478"/>
          <ac:spMkLst>
            <pc:docMk/>
            <pc:sldMk cId="2712614277" sldId="361"/>
            <ac:spMk id="11" creationId="{8C0BB185-58EE-A291-6D18-5C33989082AB}"/>
          </ac:spMkLst>
        </pc:spChg>
        <pc:spChg chg="del mod">
          <ac:chgData name="Hannah Marley" userId="385ab810-0cbc-44f0-b535-a11ac535b7a1" providerId="ADAL" clId="{E7681D64-858F-4C91-B483-C2ED8AEF5F46}" dt="2024-11-27T08:21:12.568" v="15654" actId="478"/>
          <ac:spMkLst>
            <pc:docMk/>
            <pc:sldMk cId="2712614277" sldId="361"/>
            <ac:spMk id="12" creationId="{50BF2F6A-8B93-46FA-9762-4B6C06DC77C9}"/>
          </ac:spMkLst>
        </pc:spChg>
        <pc:spChg chg="del mod">
          <ac:chgData name="Hannah Marley" userId="385ab810-0cbc-44f0-b535-a11ac535b7a1" providerId="ADAL" clId="{E7681D64-858F-4C91-B483-C2ED8AEF5F46}" dt="2024-11-27T08:21:15.441" v="15655" actId="478"/>
          <ac:spMkLst>
            <pc:docMk/>
            <pc:sldMk cId="2712614277" sldId="361"/>
            <ac:spMk id="13" creationId="{957DB9D6-E3D0-CA2D-8ED6-0DE606AD4943}"/>
          </ac:spMkLst>
        </pc:spChg>
        <pc:spChg chg="del mod">
          <ac:chgData name="Hannah Marley" userId="385ab810-0cbc-44f0-b535-a11ac535b7a1" providerId="ADAL" clId="{E7681D64-858F-4C91-B483-C2ED8AEF5F46}" dt="2024-11-26T07:25:16.406" v="480" actId="478"/>
          <ac:spMkLst>
            <pc:docMk/>
            <pc:sldMk cId="2712614277" sldId="361"/>
            <ac:spMk id="15" creationId="{6D4E2374-9CAF-0439-4AEB-B1E4E31A20C5}"/>
          </ac:spMkLst>
        </pc:spChg>
        <pc:spChg chg="add del mod">
          <ac:chgData name="Hannah Marley" userId="385ab810-0cbc-44f0-b535-a11ac535b7a1" providerId="ADAL" clId="{E7681D64-858F-4C91-B483-C2ED8AEF5F46}" dt="2024-11-26T08:09:47.609" v="1646" actId="478"/>
          <ac:spMkLst>
            <pc:docMk/>
            <pc:sldMk cId="2712614277" sldId="361"/>
            <ac:spMk id="16" creationId="{D1C7EA74-BCC0-E321-7201-E017BCBA0A9C}"/>
          </ac:spMkLst>
        </pc:spChg>
        <pc:spChg chg="add mod">
          <ac:chgData name="Hannah Marley" userId="385ab810-0cbc-44f0-b535-a11ac535b7a1" providerId="ADAL" clId="{E7681D64-858F-4C91-B483-C2ED8AEF5F46}" dt="2024-11-26T07:56:25.086" v="966" actId="108"/>
          <ac:spMkLst>
            <pc:docMk/>
            <pc:sldMk cId="2712614277" sldId="361"/>
            <ac:spMk id="17" creationId="{27F523D7-ED0F-E114-872D-55B6352FA92E}"/>
          </ac:spMkLst>
        </pc:spChg>
        <pc:spChg chg="add mod">
          <ac:chgData name="Hannah Marley" userId="385ab810-0cbc-44f0-b535-a11ac535b7a1" providerId="ADAL" clId="{E7681D64-858F-4C91-B483-C2ED8AEF5F46}" dt="2024-11-26T08:09:47.945" v="1647"/>
          <ac:spMkLst>
            <pc:docMk/>
            <pc:sldMk cId="2712614277" sldId="361"/>
            <ac:spMk id="18" creationId="{811BBBA3-5E12-5253-3ECE-8D5927EB9C43}"/>
          </ac:spMkLst>
        </pc:spChg>
        <pc:picChg chg="add mod">
          <ac:chgData name="Hannah Marley" userId="385ab810-0cbc-44f0-b535-a11ac535b7a1" providerId="ADAL" clId="{E7681D64-858F-4C91-B483-C2ED8AEF5F46}" dt="2024-11-26T07:00:06.078" v="88"/>
          <ac:picMkLst>
            <pc:docMk/>
            <pc:sldMk cId="2712614277" sldId="361"/>
            <ac:picMk id="2" creationId="{16615DCA-0465-0C05-049B-2B8DBBB47805}"/>
          </ac:picMkLst>
        </pc:picChg>
        <pc:picChg chg="mod">
          <ac:chgData name="Hannah Marley" userId="385ab810-0cbc-44f0-b535-a11ac535b7a1" providerId="ADAL" clId="{E7681D64-858F-4C91-B483-C2ED8AEF5F46}" dt="2024-11-27T08:21:37.971" v="15666" actId="1076"/>
          <ac:picMkLst>
            <pc:docMk/>
            <pc:sldMk cId="2712614277" sldId="361"/>
            <ac:picMk id="4" creationId="{69013397-9093-3B2A-2010-F049D5AD8412}"/>
          </ac:picMkLst>
        </pc:picChg>
        <pc:picChg chg="del mod">
          <ac:chgData name="Hannah Marley" userId="385ab810-0cbc-44f0-b535-a11ac535b7a1" providerId="ADAL" clId="{E7681D64-858F-4C91-B483-C2ED8AEF5F46}" dt="2024-11-27T08:21:12.568" v="15654" actId="478"/>
          <ac:picMkLst>
            <pc:docMk/>
            <pc:sldMk cId="2712614277" sldId="361"/>
            <ac:picMk id="5" creationId="{DEE7660A-D2C0-CF19-A95E-9ACF2905A9A5}"/>
          </ac:picMkLst>
        </pc:picChg>
        <pc:picChg chg="del mod">
          <ac:chgData name="Hannah Marley" userId="385ab810-0cbc-44f0-b535-a11ac535b7a1" providerId="ADAL" clId="{E7681D64-858F-4C91-B483-C2ED8AEF5F46}" dt="2024-11-27T08:21:12.568" v="15654" actId="478"/>
          <ac:picMkLst>
            <pc:docMk/>
            <pc:sldMk cId="2712614277" sldId="361"/>
            <ac:picMk id="7" creationId="{F3E26FBE-69BC-36CE-92D5-FAB777B582E0}"/>
          </ac:picMkLst>
        </pc:picChg>
        <pc:picChg chg="mod">
          <ac:chgData name="Hannah Marley" userId="385ab810-0cbc-44f0-b535-a11ac535b7a1" providerId="ADAL" clId="{E7681D64-858F-4C91-B483-C2ED8AEF5F46}" dt="2024-11-27T08:21:18.664" v="15656" actId="14100"/>
          <ac:picMkLst>
            <pc:docMk/>
            <pc:sldMk cId="2712614277" sldId="361"/>
            <ac:picMk id="10" creationId="{B014695B-24D6-A08B-AE11-6ADE3D98EF57}"/>
          </ac:picMkLst>
        </pc:picChg>
        <pc:picChg chg="del mod">
          <ac:chgData name="Hannah Marley" userId="385ab810-0cbc-44f0-b535-a11ac535b7a1" providerId="ADAL" clId="{E7681D64-858F-4C91-B483-C2ED8AEF5F46}" dt="2024-11-26T07:00:07.798" v="89" actId="478"/>
          <ac:picMkLst>
            <pc:docMk/>
            <pc:sldMk cId="2712614277" sldId="361"/>
            <ac:picMk id="14" creationId="{61FD8B8D-5C07-9645-4509-90DF43772868}"/>
          </ac:picMkLst>
        </pc:picChg>
      </pc:sldChg>
      <pc:sldChg chg="addSp delSp modSp mod setBg modAnim modNotes">
        <pc:chgData name="Hannah Marley" userId="385ab810-0cbc-44f0-b535-a11ac535b7a1" providerId="ADAL" clId="{E7681D64-858F-4C91-B483-C2ED8AEF5F46}" dt="2024-11-27T03:22:24.421" v="10286"/>
        <pc:sldMkLst>
          <pc:docMk/>
          <pc:sldMk cId="203153452" sldId="362"/>
        </pc:sldMkLst>
        <pc:spChg chg="mod">
          <ac:chgData name="Hannah Marley" userId="385ab810-0cbc-44f0-b535-a11ac535b7a1" providerId="ADAL" clId="{E7681D64-858F-4C91-B483-C2ED8AEF5F46}" dt="2024-11-26T23:46:02.680" v="1726" actId="208"/>
          <ac:spMkLst>
            <pc:docMk/>
            <pc:sldMk cId="203153452" sldId="362"/>
            <ac:spMk id="3" creationId="{74839ECB-18E4-12A3-32D0-DC059B6EB83F}"/>
          </ac:spMkLst>
        </pc:spChg>
        <pc:spChg chg="del mod">
          <ac:chgData name="Hannah Marley" userId="385ab810-0cbc-44f0-b535-a11ac535b7a1" providerId="ADAL" clId="{E7681D64-858F-4C91-B483-C2ED8AEF5F46}" dt="2024-11-26T07:25:32.493" v="484" actId="478"/>
          <ac:spMkLst>
            <pc:docMk/>
            <pc:sldMk cId="203153452" sldId="362"/>
            <ac:spMk id="6" creationId="{F77140D7-108B-FF97-22A0-9F97300DD649}"/>
          </ac:spMkLst>
        </pc:spChg>
        <pc:spChg chg="mod">
          <ac:chgData name="Hannah Marley" userId="385ab810-0cbc-44f0-b535-a11ac535b7a1" providerId="ADAL" clId="{E7681D64-858F-4C91-B483-C2ED8AEF5F46}" dt="2024-11-25T22:06:28.804" v="0"/>
          <ac:spMkLst>
            <pc:docMk/>
            <pc:sldMk cId="203153452" sldId="362"/>
            <ac:spMk id="7" creationId="{946EC763-CFFA-A2D3-F3E9-2339DF9EF979}"/>
          </ac:spMkLst>
        </pc:spChg>
        <pc:spChg chg="del mod">
          <ac:chgData name="Hannah Marley" userId="385ab810-0cbc-44f0-b535-a11ac535b7a1" providerId="ADAL" clId="{E7681D64-858F-4C91-B483-C2ED8AEF5F46}" dt="2024-11-27T03:05:50.087" v="10190" actId="478"/>
          <ac:spMkLst>
            <pc:docMk/>
            <pc:sldMk cId="203153452" sldId="362"/>
            <ac:spMk id="8" creationId="{2440545A-447F-F62C-2F2F-97CC678C69D0}"/>
          </ac:spMkLst>
        </pc:spChg>
        <pc:spChg chg="add mod">
          <ac:chgData name="Hannah Marley" userId="385ab810-0cbc-44f0-b535-a11ac535b7a1" providerId="ADAL" clId="{E7681D64-858F-4C91-B483-C2ED8AEF5F46}" dt="2024-11-27T03:05:47.438" v="10189" actId="1076"/>
          <ac:spMkLst>
            <pc:docMk/>
            <pc:sldMk cId="203153452" sldId="362"/>
            <ac:spMk id="9" creationId="{38007C97-9DAF-FA40-B25D-DC7FFCA7B736}"/>
          </ac:spMkLst>
        </pc:spChg>
        <pc:spChg chg="mod">
          <ac:chgData name="Hannah Marley" userId="385ab810-0cbc-44f0-b535-a11ac535b7a1" providerId="ADAL" clId="{E7681D64-858F-4C91-B483-C2ED8AEF5F46}" dt="2024-11-27T03:20:37.698" v="10272" actId="1076"/>
          <ac:spMkLst>
            <pc:docMk/>
            <pc:sldMk cId="203153452" sldId="362"/>
            <ac:spMk id="10" creationId="{06F155F3-C274-21A4-1B94-8DE002D5621D}"/>
          </ac:spMkLst>
        </pc:spChg>
        <pc:spChg chg="mod">
          <ac:chgData name="Hannah Marley" userId="385ab810-0cbc-44f0-b535-a11ac535b7a1" providerId="ADAL" clId="{E7681D64-858F-4C91-B483-C2ED8AEF5F46}" dt="2024-11-27T03:20:32.852" v="10270" actId="1076"/>
          <ac:spMkLst>
            <pc:docMk/>
            <pc:sldMk cId="203153452" sldId="362"/>
            <ac:spMk id="11" creationId="{D62F9025-D472-4B41-9789-38610A690AB1}"/>
          </ac:spMkLst>
        </pc:spChg>
        <pc:spChg chg="mod">
          <ac:chgData name="Hannah Marley" userId="385ab810-0cbc-44f0-b535-a11ac535b7a1" providerId="ADAL" clId="{E7681D64-858F-4C91-B483-C2ED8AEF5F46}" dt="2024-11-27T03:20:37.698" v="10272" actId="1076"/>
          <ac:spMkLst>
            <pc:docMk/>
            <pc:sldMk cId="203153452" sldId="362"/>
            <ac:spMk id="12" creationId="{1DB20E21-0E15-34F0-31C7-0FBE128F7F04}"/>
          </ac:spMkLst>
        </pc:spChg>
        <pc:spChg chg="mod">
          <ac:chgData name="Hannah Marley" userId="385ab810-0cbc-44f0-b535-a11ac535b7a1" providerId="ADAL" clId="{E7681D64-858F-4C91-B483-C2ED8AEF5F46}" dt="2024-11-26T23:45:58.956" v="1725" actId="207"/>
          <ac:spMkLst>
            <pc:docMk/>
            <pc:sldMk cId="203153452" sldId="362"/>
            <ac:spMk id="13" creationId="{532B4322-5B9E-5EF2-FFA6-242CE7E8D313}"/>
          </ac:spMkLst>
        </pc:spChg>
        <pc:spChg chg="mod">
          <ac:chgData name="Hannah Marley" userId="385ab810-0cbc-44f0-b535-a11ac535b7a1" providerId="ADAL" clId="{E7681D64-858F-4C91-B483-C2ED8AEF5F46}" dt="2024-11-25T22:06:28.804" v="0"/>
          <ac:spMkLst>
            <pc:docMk/>
            <pc:sldMk cId="203153452" sldId="362"/>
            <ac:spMk id="14" creationId="{523F3646-F545-36D0-0345-DF0ADE5E1CB7}"/>
          </ac:spMkLst>
        </pc:spChg>
        <pc:spChg chg="mod">
          <ac:chgData name="Hannah Marley" userId="385ab810-0cbc-44f0-b535-a11ac535b7a1" providerId="ADAL" clId="{E7681D64-858F-4C91-B483-C2ED8AEF5F46}" dt="2024-11-27T03:05:14.926" v="10186" actId="1076"/>
          <ac:spMkLst>
            <pc:docMk/>
            <pc:sldMk cId="203153452" sldId="362"/>
            <ac:spMk id="15" creationId="{02C630E2-A98B-0E72-8D37-43C29468FD69}"/>
          </ac:spMkLst>
        </pc:spChg>
        <pc:spChg chg="mod">
          <ac:chgData name="Hannah Marley" userId="385ab810-0cbc-44f0-b535-a11ac535b7a1" providerId="ADAL" clId="{E7681D64-858F-4C91-B483-C2ED8AEF5F46}" dt="2024-11-27T03:20:37.698" v="10272" actId="1076"/>
          <ac:spMkLst>
            <pc:docMk/>
            <pc:sldMk cId="203153452" sldId="362"/>
            <ac:spMk id="16" creationId="{BDAE47D0-255A-0DE5-610D-822B5FD8240F}"/>
          </ac:spMkLst>
        </pc:spChg>
        <pc:spChg chg="mod">
          <ac:chgData name="Hannah Marley" userId="385ab810-0cbc-44f0-b535-a11ac535b7a1" providerId="ADAL" clId="{E7681D64-858F-4C91-B483-C2ED8AEF5F46}" dt="2024-11-27T03:05:14.926" v="10186" actId="1076"/>
          <ac:spMkLst>
            <pc:docMk/>
            <pc:sldMk cId="203153452" sldId="362"/>
            <ac:spMk id="17" creationId="{DDB5BAA7-9BC4-8295-8FE3-EF047E7319E5}"/>
          </ac:spMkLst>
        </pc:spChg>
        <pc:spChg chg="mod">
          <ac:chgData name="Hannah Marley" userId="385ab810-0cbc-44f0-b535-a11ac535b7a1" providerId="ADAL" clId="{E7681D64-858F-4C91-B483-C2ED8AEF5F46}" dt="2024-11-27T03:05:14.926" v="10186" actId="1076"/>
          <ac:spMkLst>
            <pc:docMk/>
            <pc:sldMk cId="203153452" sldId="362"/>
            <ac:spMk id="18" creationId="{237F5ED4-AA4D-BC3C-23F7-EB8646EDE524}"/>
          </ac:spMkLst>
        </pc:spChg>
        <pc:spChg chg="mod">
          <ac:chgData name="Hannah Marley" userId="385ab810-0cbc-44f0-b535-a11ac535b7a1" providerId="ADAL" clId="{E7681D64-858F-4C91-B483-C2ED8AEF5F46}" dt="2024-11-27T03:05:14.926" v="10186" actId="1076"/>
          <ac:spMkLst>
            <pc:docMk/>
            <pc:sldMk cId="203153452" sldId="362"/>
            <ac:spMk id="19" creationId="{091F221D-FD92-5C2B-EC1B-8A5C886E9340}"/>
          </ac:spMkLst>
        </pc:spChg>
        <pc:spChg chg="mod">
          <ac:chgData name="Hannah Marley" userId="385ab810-0cbc-44f0-b535-a11ac535b7a1" providerId="ADAL" clId="{E7681D64-858F-4C91-B483-C2ED8AEF5F46}" dt="2024-11-27T03:05:14.926" v="10186" actId="1076"/>
          <ac:spMkLst>
            <pc:docMk/>
            <pc:sldMk cId="203153452" sldId="362"/>
            <ac:spMk id="20" creationId="{F64F6ECA-ECBD-D7FA-D3E5-E8E60474FEFE}"/>
          </ac:spMkLst>
        </pc:spChg>
        <pc:spChg chg="del mod ord">
          <ac:chgData name="Hannah Marley" userId="385ab810-0cbc-44f0-b535-a11ac535b7a1" providerId="ADAL" clId="{E7681D64-858F-4C91-B483-C2ED8AEF5F46}" dt="2024-11-27T03:05:50.087" v="10190" actId="478"/>
          <ac:spMkLst>
            <pc:docMk/>
            <pc:sldMk cId="203153452" sldId="362"/>
            <ac:spMk id="24" creationId="{9A18E760-0E86-3F14-E5E4-EBD7F1E1338F}"/>
          </ac:spMkLst>
        </pc:spChg>
        <pc:spChg chg="mod">
          <ac:chgData name="Hannah Marley" userId="385ab810-0cbc-44f0-b535-a11ac535b7a1" providerId="ADAL" clId="{E7681D64-858F-4C91-B483-C2ED8AEF5F46}" dt="2024-11-27T03:18:37.995" v="10254" actId="1038"/>
          <ac:spMkLst>
            <pc:docMk/>
            <pc:sldMk cId="203153452" sldId="362"/>
            <ac:spMk id="25" creationId="{8A6F1A86-49FA-7905-1BB7-455B2443372E}"/>
          </ac:spMkLst>
        </pc:spChg>
        <pc:spChg chg="mod">
          <ac:chgData name="Hannah Marley" userId="385ab810-0cbc-44f0-b535-a11ac535b7a1" providerId="ADAL" clId="{E7681D64-858F-4C91-B483-C2ED8AEF5F46}" dt="2024-11-27T03:18:31.056" v="10247" actId="255"/>
          <ac:spMkLst>
            <pc:docMk/>
            <pc:sldMk cId="203153452" sldId="362"/>
            <ac:spMk id="27" creationId="{E04A258E-B0D4-1A86-2901-665DF07D20D6}"/>
          </ac:spMkLst>
        </pc:spChg>
        <pc:spChg chg="mod">
          <ac:chgData name="Hannah Marley" userId="385ab810-0cbc-44f0-b535-a11ac535b7a1" providerId="ADAL" clId="{E7681D64-858F-4C91-B483-C2ED8AEF5F46}" dt="2024-11-25T22:06:28.804" v="0"/>
          <ac:spMkLst>
            <pc:docMk/>
            <pc:sldMk cId="203153452" sldId="362"/>
            <ac:spMk id="28" creationId="{BEAC7938-4DAF-7139-0212-F4ED5189600B}"/>
          </ac:spMkLst>
        </pc:spChg>
        <pc:spChg chg="mod">
          <ac:chgData name="Hannah Marley" userId="385ab810-0cbc-44f0-b535-a11ac535b7a1" providerId="ADAL" clId="{E7681D64-858F-4C91-B483-C2ED8AEF5F46}" dt="2024-11-27T03:05:14.926" v="10186" actId="1076"/>
          <ac:spMkLst>
            <pc:docMk/>
            <pc:sldMk cId="203153452" sldId="362"/>
            <ac:spMk id="34" creationId="{B85119A3-57A6-703C-27FD-96D9AD670455}"/>
          </ac:spMkLst>
        </pc:spChg>
        <pc:spChg chg="mod">
          <ac:chgData name="Hannah Marley" userId="385ab810-0cbc-44f0-b535-a11ac535b7a1" providerId="ADAL" clId="{E7681D64-858F-4C91-B483-C2ED8AEF5F46}" dt="2024-11-27T03:05:14.926" v="10186" actId="1076"/>
          <ac:spMkLst>
            <pc:docMk/>
            <pc:sldMk cId="203153452" sldId="362"/>
            <ac:spMk id="38" creationId="{EA6BB511-D7F5-666F-F8FB-E92EEF4C4CEF}"/>
          </ac:spMkLst>
        </pc:spChg>
        <pc:spChg chg="mod">
          <ac:chgData name="Hannah Marley" userId="385ab810-0cbc-44f0-b535-a11ac535b7a1" providerId="ADAL" clId="{E7681D64-858F-4C91-B483-C2ED8AEF5F46}" dt="2024-11-27T03:05:14.926" v="10186" actId="1076"/>
          <ac:spMkLst>
            <pc:docMk/>
            <pc:sldMk cId="203153452" sldId="362"/>
            <ac:spMk id="39" creationId="{379915D3-1636-F948-C550-0FA2786B8A01}"/>
          </ac:spMkLst>
        </pc:spChg>
        <pc:spChg chg="mod">
          <ac:chgData name="Hannah Marley" userId="385ab810-0cbc-44f0-b535-a11ac535b7a1" providerId="ADAL" clId="{E7681D64-858F-4C91-B483-C2ED8AEF5F46}" dt="2024-11-27T03:05:50.906" v="10191"/>
          <ac:spMkLst>
            <pc:docMk/>
            <pc:sldMk cId="203153452" sldId="362"/>
            <ac:spMk id="42" creationId="{C6DBC87C-048E-681B-0946-99C6D72CD7D7}"/>
          </ac:spMkLst>
        </pc:spChg>
        <pc:spChg chg="mod">
          <ac:chgData name="Hannah Marley" userId="385ab810-0cbc-44f0-b535-a11ac535b7a1" providerId="ADAL" clId="{E7681D64-858F-4C91-B483-C2ED8AEF5F46}" dt="2024-11-27T03:05:50.906" v="10191"/>
          <ac:spMkLst>
            <pc:docMk/>
            <pc:sldMk cId="203153452" sldId="362"/>
            <ac:spMk id="43" creationId="{0B626147-5D09-9B39-0AC2-03AA514553B8}"/>
          </ac:spMkLst>
        </pc:spChg>
        <pc:spChg chg="add mod">
          <ac:chgData name="Hannah Marley" userId="385ab810-0cbc-44f0-b535-a11ac535b7a1" providerId="ADAL" clId="{E7681D64-858F-4C91-B483-C2ED8AEF5F46}" dt="2024-11-27T03:05:50.906" v="10191"/>
          <ac:spMkLst>
            <pc:docMk/>
            <pc:sldMk cId="203153452" sldId="362"/>
            <ac:spMk id="45" creationId="{8ECE1B6E-F241-D381-6DAB-CD2499378F9A}"/>
          </ac:spMkLst>
        </pc:spChg>
        <pc:spChg chg="add del mod">
          <ac:chgData name="Hannah Marley" userId="385ab810-0cbc-44f0-b535-a11ac535b7a1" providerId="ADAL" clId="{E7681D64-858F-4C91-B483-C2ED8AEF5F46}" dt="2024-11-27T03:22:20.764" v="10284" actId="478"/>
          <ac:spMkLst>
            <pc:docMk/>
            <pc:sldMk cId="203153452" sldId="362"/>
            <ac:spMk id="46" creationId="{699A7262-7806-C9BB-DF0F-037BF3AE590D}"/>
          </ac:spMkLst>
        </pc:spChg>
        <pc:spChg chg="add mod">
          <ac:chgData name="Hannah Marley" userId="385ab810-0cbc-44f0-b535-a11ac535b7a1" providerId="ADAL" clId="{E7681D64-858F-4C91-B483-C2ED8AEF5F46}" dt="2024-11-27T03:05:50.906" v="10191"/>
          <ac:spMkLst>
            <pc:docMk/>
            <pc:sldMk cId="203153452" sldId="362"/>
            <ac:spMk id="47" creationId="{BBDA1429-F6A5-158E-78F8-73F2F23CDD7B}"/>
          </ac:spMkLst>
        </pc:spChg>
        <pc:spChg chg="add mod">
          <ac:chgData name="Hannah Marley" userId="385ab810-0cbc-44f0-b535-a11ac535b7a1" providerId="ADAL" clId="{E7681D64-858F-4C91-B483-C2ED8AEF5F46}" dt="2024-11-27T03:22:21.151" v="10285"/>
          <ac:spMkLst>
            <pc:docMk/>
            <pc:sldMk cId="203153452" sldId="362"/>
            <ac:spMk id="48" creationId="{6E4C8E7C-3595-6C31-87E2-6CED6E076409}"/>
          </ac:spMkLst>
        </pc:spChg>
        <pc:grpChg chg="del mod">
          <ac:chgData name="Hannah Marley" userId="385ab810-0cbc-44f0-b535-a11ac535b7a1" providerId="ADAL" clId="{E7681D64-858F-4C91-B483-C2ED8AEF5F46}" dt="2024-11-27T02:26:14.675" v="7165" actId="478"/>
          <ac:grpSpMkLst>
            <pc:docMk/>
            <pc:sldMk cId="203153452" sldId="362"/>
            <ac:grpSpMk id="2" creationId="{CB3E3710-7A12-D179-53F7-8DBE3779DB7F}"/>
          </ac:grpSpMkLst>
        </pc:grpChg>
        <pc:grpChg chg="add mod">
          <ac:chgData name="Hannah Marley" userId="385ab810-0cbc-44f0-b535-a11ac535b7a1" providerId="ADAL" clId="{E7681D64-858F-4C91-B483-C2ED8AEF5F46}" dt="2024-11-27T03:05:14.926" v="10186" actId="1076"/>
          <ac:grpSpMkLst>
            <pc:docMk/>
            <pc:sldMk cId="203153452" sldId="362"/>
            <ac:grpSpMk id="6" creationId="{B789B461-A365-C115-C356-1FF215006AE7}"/>
          </ac:grpSpMkLst>
        </pc:grpChg>
        <pc:grpChg chg="mod">
          <ac:chgData name="Hannah Marley" userId="385ab810-0cbc-44f0-b535-a11ac535b7a1" providerId="ADAL" clId="{E7681D64-858F-4C91-B483-C2ED8AEF5F46}" dt="2024-11-25T22:06:28.804" v="0"/>
          <ac:grpSpMkLst>
            <pc:docMk/>
            <pc:sldMk cId="203153452" sldId="362"/>
            <ac:grpSpMk id="26" creationId="{78983AE7-D435-77B8-C1C9-6CA43FD51F5D}"/>
          </ac:grpSpMkLst>
        </pc:grpChg>
        <pc:grpChg chg="del mod">
          <ac:chgData name="Hannah Marley" userId="385ab810-0cbc-44f0-b535-a11ac535b7a1" providerId="ADAL" clId="{E7681D64-858F-4C91-B483-C2ED8AEF5F46}" dt="2024-11-26T23:46:18.011" v="1727" actId="478"/>
          <ac:grpSpMkLst>
            <pc:docMk/>
            <pc:sldMk cId="203153452" sldId="362"/>
            <ac:grpSpMk id="32" creationId="{9BECC0B5-94EB-A967-964B-FB8DCF119D17}"/>
          </ac:grpSpMkLst>
        </pc:grpChg>
        <pc:grpChg chg="add del mod">
          <ac:chgData name="Hannah Marley" userId="385ab810-0cbc-44f0-b535-a11ac535b7a1" providerId="ADAL" clId="{E7681D64-858F-4C91-B483-C2ED8AEF5F46}" dt="2024-11-27T03:05:50.087" v="10190" actId="478"/>
          <ac:grpSpMkLst>
            <pc:docMk/>
            <pc:sldMk cId="203153452" sldId="362"/>
            <ac:grpSpMk id="37" creationId="{B12941B9-D69F-1638-B77A-6A406ACCEE31}"/>
          </ac:grpSpMkLst>
        </pc:grpChg>
        <pc:grpChg chg="add mod">
          <ac:chgData name="Hannah Marley" userId="385ab810-0cbc-44f0-b535-a11ac535b7a1" providerId="ADAL" clId="{E7681D64-858F-4C91-B483-C2ED8AEF5F46}" dt="2024-11-27T03:05:50.906" v="10191"/>
          <ac:grpSpMkLst>
            <pc:docMk/>
            <pc:sldMk cId="203153452" sldId="362"/>
            <ac:grpSpMk id="41" creationId="{D86A7974-3CE9-00E1-572B-EA6748322D6A}"/>
          </ac:grpSpMkLst>
        </pc:grpChg>
        <pc:picChg chg="add mod">
          <ac:chgData name="Hannah Marley" userId="385ab810-0cbc-44f0-b535-a11ac535b7a1" providerId="ADAL" clId="{E7681D64-858F-4C91-B483-C2ED8AEF5F46}" dt="2024-11-27T03:05:14.926" v="10186" actId="1076"/>
          <ac:picMkLst>
            <pc:docMk/>
            <pc:sldMk cId="203153452" sldId="362"/>
            <ac:picMk id="4" creationId="{6A0E92ED-7AAB-9BE0-BFE7-0BF2E806445E}"/>
          </ac:picMkLst>
        </pc:picChg>
        <pc:picChg chg="mod">
          <ac:chgData name="Hannah Marley" userId="385ab810-0cbc-44f0-b535-a11ac535b7a1" providerId="ADAL" clId="{E7681D64-858F-4C91-B483-C2ED8AEF5F46}" dt="2024-11-27T03:20:37.698" v="10272" actId="1076"/>
          <ac:picMkLst>
            <pc:docMk/>
            <pc:sldMk cId="203153452" sldId="362"/>
            <ac:picMk id="5" creationId="{8700D7D7-28FA-9849-CB64-B56C19B2AC55}"/>
          </ac:picMkLst>
        </pc:picChg>
        <pc:picChg chg="del mod">
          <ac:chgData name="Hannah Marley" userId="385ab810-0cbc-44f0-b535-a11ac535b7a1" providerId="ADAL" clId="{E7681D64-858F-4C91-B483-C2ED8AEF5F46}" dt="2024-11-26T07:00:02.584" v="86" actId="478"/>
          <ac:picMkLst>
            <pc:docMk/>
            <pc:sldMk cId="203153452" sldId="362"/>
            <ac:picMk id="18" creationId="{13BFA252-9368-5C50-1F17-1886CC8BD893}"/>
          </ac:picMkLst>
        </pc:picChg>
        <pc:picChg chg="mod">
          <ac:chgData name="Hannah Marley" userId="385ab810-0cbc-44f0-b535-a11ac535b7a1" providerId="ADAL" clId="{E7681D64-858F-4C91-B483-C2ED8AEF5F46}" dt="2024-11-27T03:20:37.698" v="10272" actId="1076"/>
          <ac:picMkLst>
            <pc:docMk/>
            <pc:sldMk cId="203153452" sldId="362"/>
            <ac:picMk id="21" creationId="{3609BB01-E4CA-FEBD-2428-178218CD3FA9}"/>
          </ac:picMkLst>
        </pc:picChg>
        <pc:picChg chg="mod">
          <ac:chgData name="Hannah Marley" userId="385ab810-0cbc-44f0-b535-a11ac535b7a1" providerId="ADAL" clId="{E7681D64-858F-4C91-B483-C2ED8AEF5F46}" dt="2024-11-27T03:20:37.698" v="10272" actId="1076"/>
          <ac:picMkLst>
            <pc:docMk/>
            <pc:sldMk cId="203153452" sldId="362"/>
            <ac:picMk id="22" creationId="{549643E1-F043-E73E-A75F-340225228965}"/>
          </ac:picMkLst>
        </pc:picChg>
        <pc:picChg chg="mod">
          <ac:chgData name="Hannah Marley" userId="385ab810-0cbc-44f0-b535-a11ac535b7a1" providerId="ADAL" clId="{E7681D64-858F-4C91-B483-C2ED8AEF5F46}" dt="2024-11-25T22:06:28.804" v="0"/>
          <ac:picMkLst>
            <pc:docMk/>
            <pc:sldMk cId="203153452" sldId="362"/>
            <ac:picMk id="23" creationId="{A3B22323-8E26-FBE1-E210-F1A5E2FE7D79}"/>
          </ac:picMkLst>
        </pc:picChg>
        <pc:picChg chg="mod">
          <ac:chgData name="Hannah Marley" userId="385ab810-0cbc-44f0-b535-a11ac535b7a1" providerId="ADAL" clId="{E7681D64-858F-4C91-B483-C2ED8AEF5F46}" dt="2024-11-27T03:05:14.926" v="10186" actId="1076"/>
          <ac:picMkLst>
            <pc:docMk/>
            <pc:sldMk cId="203153452" sldId="362"/>
            <ac:picMk id="29" creationId="{EBC26883-C787-B0B2-5831-315A58E7C160}"/>
          </ac:picMkLst>
        </pc:picChg>
        <pc:picChg chg="mod">
          <ac:chgData name="Hannah Marley" userId="385ab810-0cbc-44f0-b535-a11ac535b7a1" providerId="ADAL" clId="{E7681D64-858F-4C91-B483-C2ED8AEF5F46}" dt="2024-11-25T22:06:28.804" v="0"/>
          <ac:picMkLst>
            <pc:docMk/>
            <pc:sldMk cId="203153452" sldId="362"/>
            <ac:picMk id="30" creationId="{16AC4C39-CE31-EF36-18D9-4AD0A7E9338E}"/>
          </ac:picMkLst>
        </pc:picChg>
        <pc:picChg chg="mod">
          <ac:chgData name="Hannah Marley" userId="385ab810-0cbc-44f0-b535-a11ac535b7a1" providerId="ADAL" clId="{E7681D64-858F-4C91-B483-C2ED8AEF5F46}" dt="2024-11-25T22:06:28.804" v="0"/>
          <ac:picMkLst>
            <pc:docMk/>
            <pc:sldMk cId="203153452" sldId="362"/>
            <ac:picMk id="31" creationId="{E7A4B3BE-ED21-70F3-7670-6B5FD2F0C9CD}"/>
          </ac:picMkLst>
        </pc:picChg>
        <pc:picChg chg="mod">
          <ac:chgData name="Hannah Marley" userId="385ab810-0cbc-44f0-b535-a11ac535b7a1" providerId="ADAL" clId="{E7681D64-858F-4C91-B483-C2ED8AEF5F46}" dt="2024-11-27T03:20:37.698" v="10272" actId="1076"/>
          <ac:picMkLst>
            <pc:docMk/>
            <pc:sldMk cId="203153452" sldId="362"/>
            <ac:picMk id="33" creationId="{6FB1BD79-33A5-0EEC-006A-2170B50606EE}"/>
          </ac:picMkLst>
        </pc:picChg>
        <pc:picChg chg="mod">
          <ac:chgData name="Hannah Marley" userId="385ab810-0cbc-44f0-b535-a11ac535b7a1" providerId="ADAL" clId="{E7681D64-858F-4C91-B483-C2ED8AEF5F46}" dt="2024-11-27T03:05:14.926" v="10186" actId="1076"/>
          <ac:picMkLst>
            <pc:docMk/>
            <pc:sldMk cId="203153452" sldId="362"/>
            <ac:picMk id="35" creationId="{1EC84967-ACFE-43C9-7D59-A8FF6D2B0865}"/>
          </ac:picMkLst>
        </pc:picChg>
        <pc:picChg chg="mod">
          <ac:chgData name="Hannah Marley" userId="385ab810-0cbc-44f0-b535-a11ac535b7a1" providerId="ADAL" clId="{E7681D64-858F-4C91-B483-C2ED8AEF5F46}" dt="2024-11-27T03:05:14.926" v="10186" actId="1076"/>
          <ac:picMkLst>
            <pc:docMk/>
            <pc:sldMk cId="203153452" sldId="362"/>
            <ac:picMk id="36" creationId="{D812497E-7218-BC37-00E8-837E250BF185}"/>
          </ac:picMkLst>
        </pc:picChg>
        <pc:picChg chg="mod ord">
          <ac:chgData name="Hannah Marley" userId="385ab810-0cbc-44f0-b535-a11ac535b7a1" providerId="ADAL" clId="{E7681D64-858F-4C91-B483-C2ED8AEF5F46}" dt="2024-11-27T03:05:14.926" v="10186" actId="1076"/>
          <ac:picMkLst>
            <pc:docMk/>
            <pc:sldMk cId="203153452" sldId="362"/>
            <ac:picMk id="40" creationId="{E80136BA-7139-A012-FFB3-789C0D15C8FF}"/>
          </ac:picMkLst>
        </pc:picChg>
        <pc:picChg chg="mod">
          <ac:chgData name="Hannah Marley" userId="385ab810-0cbc-44f0-b535-a11ac535b7a1" providerId="ADAL" clId="{E7681D64-858F-4C91-B483-C2ED8AEF5F46}" dt="2024-11-27T03:05:50.906" v="10191"/>
          <ac:picMkLst>
            <pc:docMk/>
            <pc:sldMk cId="203153452" sldId="362"/>
            <ac:picMk id="44" creationId="{3E72DE48-4632-443D-5EDE-7081863E5C81}"/>
          </ac:picMkLst>
        </pc:picChg>
      </pc:sldChg>
      <pc:sldChg chg="addSp delSp modSp mod modAnim modNotes modNotesTx">
        <pc:chgData name="Hannah Marley" userId="385ab810-0cbc-44f0-b535-a11ac535b7a1" providerId="ADAL" clId="{E7681D64-858F-4C91-B483-C2ED8AEF5F46}" dt="2024-11-27T03:07:48.273" v="10197" actId="1037"/>
        <pc:sldMkLst>
          <pc:docMk/>
          <pc:sldMk cId="2546169208" sldId="363"/>
        </pc:sldMkLst>
        <pc:spChg chg="mod">
          <ac:chgData name="Hannah Marley" userId="385ab810-0cbc-44f0-b535-a11ac535b7a1" providerId="ADAL" clId="{E7681D64-858F-4C91-B483-C2ED8AEF5F46}" dt="2024-11-26T23:45:45.669" v="1724" actId="208"/>
          <ac:spMkLst>
            <pc:docMk/>
            <pc:sldMk cId="2546169208" sldId="363"/>
            <ac:spMk id="3" creationId="{74839ECB-18E4-12A3-32D0-DC059B6EB83F}"/>
          </ac:spMkLst>
        </pc:spChg>
        <pc:spChg chg="mod">
          <ac:chgData name="Hannah Marley" userId="385ab810-0cbc-44f0-b535-a11ac535b7a1" providerId="ADAL" clId="{E7681D64-858F-4C91-B483-C2ED8AEF5F46}" dt="2024-11-26T07:27:30.626" v="494" actId="1036"/>
          <ac:spMkLst>
            <pc:docMk/>
            <pc:sldMk cId="2546169208" sldId="363"/>
            <ac:spMk id="4" creationId="{B88166BA-1053-A1CF-04DF-974B038969E8}"/>
          </ac:spMkLst>
        </pc:spChg>
        <pc:spChg chg="add mod">
          <ac:chgData name="Hannah Marley" userId="385ab810-0cbc-44f0-b535-a11ac535b7a1" providerId="ADAL" clId="{E7681D64-858F-4C91-B483-C2ED8AEF5F46}" dt="2024-11-27T02:27:27.998" v="7174" actId="1037"/>
          <ac:spMkLst>
            <pc:docMk/>
            <pc:sldMk cId="2546169208" sldId="363"/>
            <ac:spMk id="6" creationId="{662ADA7C-85F4-211C-F7EF-C13AAF712A25}"/>
          </ac:spMkLst>
        </pc:spChg>
        <pc:spChg chg="del mod">
          <ac:chgData name="Hannah Marley" userId="385ab810-0cbc-44f0-b535-a11ac535b7a1" providerId="ADAL" clId="{E7681D64-858F-4C91-B483-C2ED8AEF5F46}" dt="2024-11-26T07:22:24.558" v="448" actId="478"/>
          <ac:spMkLst>
            <pc:docMk/>
            <pc:sldMk cId="2546169208" sldId="363"/>
            <ac:spMk id="6" creationId="{F77140D7-108B-FF97-22A0-9F97300DD649}"/>
          </ac:spMkLst>
        </pc:spChg>
        <pc:spChg chg="mod">
          <ac:chgData name="Hannah Marley" userId="385ab810-0cbc-44f0-b535-a11ac535b7a1" providerId="ADAL" clId="{E7681D64-858F-4C91-B483-C2ED8AEF5F46}" dt="2024-11-26T07:27:00.642" v="488" actId="14100"/>
          <ac:spMkLst>
            <pc:docMk/>
            <pc:sldMk cId="2546169208" sldId="363"/>
            <ac:spMk id="7" creationId="{946EC763-CFFA-A2D3-F3E9-2339DF9EF979}"/>
          </ac:spMkLst>
        </pc:spChg>
        <pc:spChg chg="mod">
          <ac:chgData name="Hannah Marley" userId="385ab810-0cbc-44f0-b535-a11ac535b7a1" providerId="ADAL" clId="{E7681D64-858F-4C91-B483-C2ED8AEF5F46}" dt="2024-11-27T03:07:48.273" v="10197" actId="1037"/>
          <ac:spMkLst>
            <pc:docMk/>
            <pc:sldMk cId="2546169208" sldId="363"/>
            <ac:spMk id="10" creationId="{FF5C6A72-EDE3-A85A-934D-F886BA0EDB47}"/>
          </ac:spMkLst>
        </pc:spChg>
        <pc:spChg chg="mod">
          <ac:chgData name="Hannah Marley" userId="385ab810-0cbc-44f0-b535-a11ac535b7a1" providerId="ADAL" clId="{E7681D64-858F-4C91-B483-C2ED8AEF5F46}" dt="2024-11-27T02:21:11.447" v="7001" actId="208"/>
          <ac:spMkLst>
            <pc:docMk/>
            <pc:sldMk cId="2546169208" sldId="363"/>
            <ac:spMk id="11" creationId="{D62F9025-D472-4B41-9789-38610A690AB1}"/>
          </ac:spMkLst>
        </pc:spChg>
        <pc:spChg chg="add mod">
          <ac:chgData name="Hannah Marley" userId="385ab810-0cbc-44f0-b535-a11ac535b7a1" providerId="ADAL" clId="{E7681D64-858F-4C91-B483-C2ED8AEF5F46}" dt="2024-11-26T07:56:08.605" v="963" actId="108"/>
          <ac:spMkLst>
            <pc:docMk/>
            <pc:sldMk cId="2546169208" sldId="363"/>
            <ac:spMk id="12" creationId="{6BDF8E74-4E06-1A5F-A8E7-4BBA5FA22ABF}"/>
          </ac:spMkLst>
        </pc:spChg>
        <pc:spChg chg="mod">
          <ac:chgData name="Hannah Marley" userId="385ab810-0cbc-44f0-b535-a11ac535b7a1" providerId="ADAL" clId="{E7681D64-858F-4C91-B483-C2ED8AEF5F46}" dt="2024-11-26T23:45:39.984" v="1723" actId="207"/>
          <ac:spMkLst>
            <pc:docMk/>
            <pc:sldMk cId="2546169208" sldId="363"/>
            <ac:spMk id="13" creationId="{532B4322-5B9E-5EF2-FFA6-242CE7E8D313}"/>
          </ac:spMkLst>
        </pc:spChg>
        <pc:spChg chg="mod">
          <ac:chgData name="Hannah Marley" userId="385ab810-0cbc-44f0-b535-a11ac535b7a1" providerId="ADAL" clId="{E7681D64-858F-4C91-B483-C2ED8AEF5F46}" dt="2024-11-25T22:06:28.804" v="0"/>
          <ac:spMkLst>
            <pc:docMk/>
            <pc:sldMk cId="2546169208" sldId="363"/>
            <ac:spMk id="14" creationId="{523F3646-F545-36D0-0345-DF0ADE5E1CB7}"/>
          </ac:spMkLst>
        </pc:spChg>
        <pc:spChg chg="mod">
          <ac:chgData name="Hannah Marley" userId="385ab810-0cbc-44f0-b535-a11ac535b7a1" providerId="ADAL" clId="{E7681D64-858F-4C91-B483-C2ED8AEF5F46}" dt="2024-11-27T02:21:04.826" v="7000" actId="207"/>
          <ac:spMkLst>
            <pc:docMk/>
            <pc:sldMk cId="2546169208" sldId="363"/>
            <ac:spMk id="15" creationId="{02C630E2-A98B-0E72-8D37-43C29468FD69}"/>
          </ac:spMkLst>
        </pc:spChg>
        <pc:spChg chg="mod">
          <ac:chgData name="Hannah Marley" userId="385ab810-0cbc-44f0-b535-a11ac535b7a1" providerId="ADAL" clId="{E7681D64-858F-4C91-B483-C2ED8AEF5F46}" dt="2024-11-27T02:21:24.467" v="7003" actId="208"/>
          <ac:spMkLst>
            <pc:docMk/>
            <pc:sldMk cId="2546169208" sldId="363"/>
            <ac:spMk id="17" creationId="{DDB5BAA7-9BC4-8295-8FE3-EF047E7319E5}"/>
          </ac:spMkLst>
        </pc:spChg>
        <pc:spChg chg="mod">
          <ac:chgData name="Hannah Marley" userId="385ab810-0cbc-44f0-b535-a11ac535b7a1" providerId="ADAL" clId="{E7681D64-858F-4C91-B483-C2ED8AEF5F46}" dt="2024-11-27T02:26:51.631" v="7168"/>
          <ac:spMkLst>
            <pc:docMk/>
            <pc:sldMk cId="2546169208" sldId="363"/>
            <ac:spMk id="18" creationId="{3C5C2A96-B856-9EA1-E88D-D1881476F181}"/>
          </ac:spMkLst>
        </pc:spChg>
        <pc:spChg chg="mod">
          <ac:chgData name="Hannah Marley" userId="385ab810-0cbc-44f0-b535-a11ac535b7a1" providerId="ADAL" clId="{E7681D64-858F-4C91-B483-C2ED8AEF5F46}" dt="2024-11-27T02:21:18.957" v="7002" actId="207"/>
          <ac:spMkLst>
            <pc:docMk/>
            <pc:sldMk cId="2546169208" sldId="363"/>
            <ac:spMk id="19" creationId="{091F221D-FD92-5C2B-EC1B-8A5C886E9340}"/>
          </ac:spMkLst>
        </pc:spChg>
        <pc:spChg chg="mod">
          <ac:chgData name="Hannah Marley" userId="385ab810-0cbc-44f0-b535-a11ac535b7a1" providerId="ADAL" clId="{E7681D64-858F-4C91-B483-C2ED8AEF5F46}" dt="2024-11-27T02:26:51.631" v="7168"/>
          <ac:spMkLst>
            <pc:docMk/>
            <pc:sldMk cId="2546169208" sldId="363"/>
            <ac:spMk id="21" creationId="{B55FC01F-F302-FC81-2C21-44753B6B0361}"/>
          </ac:spMkLst>
        </pc:spChg>
        <pc:spChg chg="mod">
          <ac:chgData name="Hannah Marley" userId="385ab810-0cbc-44f0-b535-a11ac535b7a1" providerId="ADAL" clId="{E7681D64-858F-4C91-B483-C2ED8AEF5F46}" dt="2024-11-27T02:25:16.718" v="7135" actId="1035"/>
          <ac:spMkLst>
            <pc:docMk/>
            <pc:sldMk cId="2546169208" sldId="363"/>
            <ac:spMk id="24" creationId="{9A18E760-0E86-3F14-E5E4-EBD7F1E1338F}"/>
          </ac:spMkLst>
        </pc:spChg>
        <pc:grpChg chg="mod">
          <ac:chgData name="Hannah Marley" userId="385ab810-0cbc-44f0-b535-a11ac535b7a1" providerId="ADAL" clId="{E7681D64-858F-4C91-B483-C2ED8AEF5F46}" dt="2024-11-25T22:06:28.804" v="0"/>
          <ac:grpSpMkLst>
            <pc:docMk/>
            <pc:sldMk cId="2546169208" sldId="363"/>
            <ac:grpSpMk id="2" creationId="{CB3E3710-7A12-D179-53F7-8DBE3779DB7F}"/>
          </ac:grpSpMkLst>
        </pc:grpChg>
        <pc:grpChg chg="add mod">
          <ac:chgData name="Hannah Marley" userId="385ab810-0cbc-44f0-b535-a11ac535b7a1" providerId="ADAL" clId="{E7681D64-858F-4C91-B483-C2ED8AEF5F46}" dt="2024-11-27T02:26:51.631" v="7168"/>
          <ac:grpSpMkLst>
            <pc:docMk/>
            <pc:sldMk cId="2546169208" sldId="363"/>
            <ac:grpSpMk id="16" creationId="{5BB98203-D690-61D3-464B-10BA8FF9D78F}"/>
          </ac:grpSpMkLst>
        </pc:grpChg>
        <pc:grpChg chg="mod">
          <ac:chgData name="Hannah Marley" userId="385ab810-0cbc-44f0-b535-a11ac535b7a1" providerId="ADAL" clId="{E7681D64-858F-4C91-B483-C2ED8AEF5F46}" dt="2024-11-26T07:27:30.626" v="494" actId="1036"/>
          <ac:grpSpMkLst>
            <pc:docMk/>
            <pc:sldMk cId="2546169208" sldId="363"/>
            <ac:grpSpMk id="26" creationId="{78983AE7-D435-77B8-C1C9-6CA43FD51F5D}"/>
          </ac:grpSpMkLst>
        </pc:grpChg>
        <pc:picChg chg="del mod">
          <ac:chgData name="Hannah Marley" userId="385ab810-0cbc-44f0-b535-a11ac535b7a1" providerId="ADAL" clId="{E7681D64-858F-4C91-B483-C2ED8AEF5F46}" dt="2024-11-26T07:00:40.362" v="100" actId="478"/>
          <ac:picMkLst>
            <pc:docMk/>
            <pc:sldMk cId="2546169208" sldId="363"/>
            <ac:picMk id="5" creationId="{8BF2A528-44B5-652F-094C-C8CC6207222C}"/>
          </ac:picMkLst>
        </pc:picChg>
        <pc:picChg chg="add mod">
          <ac:chgData name="Hannah Marley" userId="385ab810-0cbc-44f0-b535-a11ac535b7a1" providerId="ADAL" clId="{E7681D64-858F-4C91-B483-C2ED8AEF5F46}" dt="2024-11-26T07:00:40.795" v="101"/>
          <ac:picMkLst>
            <pc:docMk/>
            <pc:sldMk cId="2546169208" sldId="363"/>
            <ac:picMk id="8" creationId="{F32026C6-E872-AD1E-04CA-D931FE2069C9}"/>
          </ac:picMkLst>
        </pc:picChg>
        <pc:picChg chg="mod">
          <ac:chgData name="Hannah Marley" userId="385ab810-0cbc-44f0-b535-a11ac535b7a1" providerId="ADAL" clId="{E7681D64-858F-4C91-B483-C2ED8AEF5F46}" dt="2024-11-26T07:27:30.626" v="494" actId="1036"/>
          <ac:picMkLst>
            <pc:docMk/>
            <pc:sldMk cId="2546169208" sldId="363"/>
            <ac:picMk id="9" creationId="{6B963C58-D639-62DC-16E5-469E363C7AC5}"/>
          </ac:picMkLst>
        </pc:picChg>
        <pc:picChg chg="mod">
          <ac:chgData name="Hannah Marley" userId="385ab810-0cbc-44f0-b535-a11ac535b7a1" providerId="ADAL" clId="{E7681D64-858F-4C91-B483-C2ED8AEF5F46}" dt="2024-11-26T07:27:30.626" v="494" actId="1036"/>
          <ac:picMkLst>
            <pc:docMk/>
            <pc:sldMk cId="2546169208" sldId="363"/>
            <ac:picMk id="20" creationId="{C86CB2C8-1EFD-85A6-E581-98E7441DC43E}"/>
          </ac:picMkLst>
        </pc:picChg>
        <pc:picChg chg="mod">
          <ac:chgData name="Hannah Marley" userId="385ab810-0cbc-44f0-b535-a11ac535b7a1" providerId="ADAL" clId="{E7681D64-858F-4C91-B483-C2ED8AEF5F46}" dt="2024-11-27T02:26:51.631" v="7168"/>
          <ac:picMkLst>
            <pc:docMk/>
            <pc:sldMk cId="2546169208" sldId="363"/>
            <ac:picMk id="22" creationId="{4008E0E2-93B2-3FBA-3F56-998F257D65F3}"/>
          </ac:picMkLst>
        </pc:picChg>
        <pc:picChg chg="mod">
          <ac:chgData name="Hannah Marley" userId="385ab810-0cbc-44f0-b535-a11ac535b7a1" providerId="ADAL" clId="{E7681D64-858F-4C91-B483-C2ED8AEF5F46}" dt="2024-11-26T07:28:11.473" v="501" actId="1036"/>
          <ac:picMkLst>
            <pc:docMk/>
            <pc:sldMk cId="2546169208" sldId="363"/>
            <ac:picMk id="23" creationId="{A3B22323-8E26-FBE1-E210-F1A5E2FE7D79}"/>
          </ac:picMkLst>
        </pc:picChg>
      </pc:sldChg>
      <pc:sldChg chg="addSp delSp modSp mod modAnim modNotes modNotesTx">
        <pc:chgData name="Hannah Marley" userId="385ab810-0cbc-44f0-b535-a11ac535b7a1" providerId="ADAL" clId="{E7681D64-858F-4C91-B483-C2ED8AEF5F46}" dt="2024-11-27T08:48:16.277" v="15708" actId="20577"/>
        <pc:sldMkLst>
          <pc:docMk/>
          <pc:sldMk cId="2546495809" sldId="364"/>
        </pc:sldMkLst>
        <pc:spChg chg="mod">
          <ac:chgData name="Hannah Marley" userId="385ab810-0cbc-44f0-b535-a11ac535b7a1" providerId="ADAL" clId="{E7681D64-858F-4C91-B483-C2ED8AEF5F46}" dt="2024-11-26T23:46:51.968" v="1732" actId="14100"/>
          <ac:spMkLst>
            <pc:docMk/>
            <pc:sldMk cId="2546495809" sldId="364"/>
            <ac:spMk id="3" creationId="{74839ECB-18E4-12A3-32D0-DC059B6EB83F}"/>
          </ac:spMkLst>
        </pc:spChg>
        <pc:spChg chg="mod">
          <ac:chgData name="Hannah Marley" userId="385ab810-0cbc-44f0-b535-a11ac535b7a1" providerId="ADAL" clId="{E7681D64-858F-4C91-B483-C2ED8AEF5F46}" dt="2024-11-26T23:47:28.946" v="1750" actId="1036"/>
          <ac:spMkLst>
            <pc:docMk/>
            <pc:sldMk cId="2546495809" sldId="364"/>
            <ac:spMk id="4" creationId="{B88166BA-1053-A1CF-04DF-974B038969E8}"/>
          </ac:spMkLst>
        </pc:spChg>
        <pc:spChg chg="mod">
          <ac:chgData name="Hannah Marley" userId="385ab810-0cbc-44f0-b535-a11ac535b7a1" providerId="ADAL" clId="{E7681D64-858F-4C91-B483-C2ED8AEF5F46}" dt="2024-11-27T03:33:00.520" v="10910" actId="208"/>
          <ac:spMkLst>
            <pc:docMk/>
            <pc:sldMk cId="2546495809" sldId="364"/>
            <ac:spMk id="11" creationId="{D62F9025-D472-4B41-9789-38610A690AB1}"/>
          </ac:spMkLst>
        </pc:spChg>
        <pc:spChg chg="mod">
          <ac:chgData name="Hannah Marley" userId="385ab810-0cbc-44f0-b535-a11ac535b7a1" providerId="ADAL" clId="{E7681D64-858F-4C91-B483-C2ED8AEF5F46}" dt="2024-11-26T23:46:42.176" v="1730" actId="207"/>
          <ac:spMkLst>
            <pc:docMk/>
            <pc:sldMk cId="2546495809" sldId="364"/>
            <ac:spMk id="13" creationId="{532B4322-5B9E-5EF2-FFA6-242CE7E8D313}"/>
          </ac:spMkLst>
        </pc:spChg>
        <pc:spChg chg="add mod">
          <ac:chgData name="Hannah Marley" userId="385ab810-0cbc-44f0-b535-a11ac535b7a1" providerId="ADAL" clId="{E7681D64-858F-4C91-B483-C2ED8AEF5F46}" dt="2024-11-27T03:33:51.644" v="10915" actId="1076"/>
          <ac:spMkLst>
            <pc:docMk/>
            <pc:sldMk cId="2546495809" sldId="364"/>
            <ac:spMk id="14" creationId="{69E6E4E8-F823-BD77-E6F1-BBCFA24E5E95}"/>
          </ac:spMkLst>
        </pc:spChg>
        <pc:spChg chg="mod">
          <ac:chgData name="Hannah Marley" userId="385ab810-0cbc-44f0-b535-a11ac535b7a1" providerId="ADAL" clId="{E7681D64-858F-4C91-B483-C2ED8AEF5F46}" dt="2024-11-27T03:32:54.987" v="10909" actId="207"/>
          <ac:spMkLst>
            <pc:docMk/>
            <pc:sldMk cId="2546495809" sldId="364"/>
            <ac:spMk id="15" creationId="{02C630E2-A98B-0E72-8D37-43C29468FD69}"/>
          </ac:spMkLst>
        </pc:spChg>
        <pc:spChg chg="del mod">
          <ac:chgData name="Hannah Marley" userId="385ab810-0cbc-44f0-b535-a11ac535b7a1" providerId="ADAL" clId="{E7681D64-858F-4C91-B483-C2ED8AEF5F46}" dt="2024-11-26T07:59:05.521" v="986" actId="478"/>
          <ac:spMkLst>
            <pc:docMk/>
            <pc:sldMk cId="2546495809" sldId="364"/>
            <ac:spMk id="16" creationId="{3E08932D-D50A-1579-D898-69BED5541265}"/>
          </ac:spMkLst>
        </pc:spChg>
        <pc:spChg chg="mod">
          <ac:chgData name="Hannah Marley" userId="385ab810-0cbc-44f0-b535-a11ac535b7a1" providerId="ADAL" clId="{E7681D64-858F-4C91-B483-C2ED8AEF5F46}" dt="2024-11-27T03:33:10.819" v="10911" actId="208"/>
          <ac:spMkLst>
            <pc:docMk/>
            <pc:sldMk cId="2546495809" sldId="364"/>
            <ac:spMk id="17" creationId="{DDB5BAA7-9BC4-8295-8FE3-EF047E7319E5}"/>
          </ac:spMkLst>
        </pc:spChg>
        <pc:spChg chg="mod">
          <ac:chgData name="Hannah Marley" userId="385ab810-0cbc-44f0-b535-a11ac535b7a1" providerId="ADAL" clId="{E7681D64-858F-4C91-B483-C2ED8AEF5F46}" dt="2024-11-27T03:33:16.909" v="10912" actId="207"/>
          <ac:spMkLst>
            <pc:docMk/>
            <pc:sldMk cId="2546495809" sldId="364"/>
            <ac:spMk id="19" creationId="{091F221D-FD92-5C2B-EC1B-8A5C886E9340}"/>
          </ac:spMkLst>
        </pc:spChg>
        <pc:spChg chg="mod">
          <ac:chgData name="Hannah Marley" userId="385ab810-0cbc-44f0-b535-a11ac535b7a1" providerId="ADAL" clId="{E7681D64-858F-4C91-B483-C2ED8AEF5F46}" dt="2024-11-27T08:48:16.277" v="15708" actId="20577"/>
          <ac:spMkLst>
            <pc:docMk/>
            <pc:sldMk cId="2546495809" sldId="364"/>
            <ac:spMk id="28" creationId="{364AD137-4FAD-323F-2D40-4505E1F48F3C}"/>
          </ac:spMkLst>
        </pc:spChg>
        <pc:spChg chg="mod">
          <ac:chgData name="Hannah Marley" userId="385ab810-0cbc-44f0-b535-a11ac535b7a1" providerId="ADAL" clId="{E7681D64-858F-4C91-B483-C2ED8AEF5F46}" dt="2024-11-25T22:06:28.804" v="0"/>
          <ac:spMkLst>
            <pc:docMk/>
            <pc:sldMk cId="2546495809" sldId="364"/>
            <ac:spMk id="32" creationId="{CE1D14A9-7FAB-2F2C-C281-74D1010F17AC}"/>
          </ac:spMkLst>
        </pc:spChg>
        <pc:spChg chg="mod">
          <ac:chgData name="Hannah Marley" userId="385ab810-0cbc-44f0-b535-a11ac535b7a1" providerId="ADAL" clId="{E7681D64-858F-4C91-B483-C2ED8AEF5F46}" dt="2024-11-26T23:46:59.729" v="1733" actId="14100"/>
          <ac:spMkLst>
            <pc:docMk/>
            <pc:sldMk cId="2546495809" sldId="364"/>
            <ac:spMk id="34" creationId="{1FD498E2-7A2F-8C94-C4C7-FD59F664703A}"/>
          </ac:spMkLst>
        </pc:spChg>
        <pc:spChg chg="mod">
          <ac:chgData name="Hannah Marley" userId="385ab810-0cbc-44f0-b535-a11ac535b7a1" providerId="ADAL" clId="{E7681D64-858F-4C91-B483-C2ED8AEF5F46}" dt="2024-11-25T22:06:28.804" v="0"/>
          <ac:spMkLst>
            <pc:docMk/>
            <pc:sldMk cId="2546495809" sldId="364"/>
            <ac:spMk id="35" creationId="{E5F3816F-E2F5-B4D2-3537-EBFC970A3CE8}"/>
          </ac:spMkLst>
        </pc:spChg>
        <pc:grpChg chg="add mod">
          <ac:chgData name="Hannah Marley" userId="385ab810-0cbc-44f0-b535-a11ac535b7a1" providerId="ADAL" clId="{E7681D64-858F-4C91-B483-C2ED8AEF5F46}" dt="2024-11-26T07:05:27.201" v="159"/>
          <ac:grpSpMkLst>
            <pc:docMk/>
            <pc:sldMk cId="2546495809" sldId="364"/>
            <ac:grpSpMk id="7" creationId="{B42C7F3C-832D-C927-68FD-2827441289AA}"/>
          </ac:grpSpMkLst>
        </pc:grpChg>
        <pc:grpChg chg="mod">
          <ac:chgData name="Hannah Marley" userId="385ab810-0cbc-44f0-b535-a11ac535b7a1" providerId="ADAL" clId="{E7681D64-858F-4C91-B483-C2ED8AEF5F46}" dt="2024-11-25T22:06:28.804" v="0"/>
          <ac:grpSpMkLst>
            <pc:docMk/>
            <pc:sldMk cId="2546495809" sldId="364"/>
            <ac:grpSpMk id="8" creationId="{20E44646-BDE4-16FE-2424-059D9318FA1D}"/>
          </ac:grpSpMkLst>
        </pc:grpChg>
        <pc:grpChg chg="del mod">
          <ac:chgData name="Hannah Marley" userId="385ab810-0cbc-44f0-b535-a11ac535b7a1" providerId="ADAL" clId="{E7681D64-858F-4C91-B483-C2ED8AEF5F46}" dt="2024-11-26T07:05:28.582" v="160" actId="478"/>
          <ac:grpSpMkLst>
            <pc:docMk/>
            <pc:sldMk cId="2546495809" sldId="364"/>
            <ac:grpSpMk id="21" creationId="{819E4B49-779A-D9A4-9DA7-B44CB6C8CEDF}"/>
          </ac:grpSpMkLst>
        </pc:grpChg>
        <pc:grpChg chg="mod">
          <ac:chgData name="Hannah Marley" userId="385ab810-0cbc-44f0-b535-a11ac535b7a1" providerId="ADAL" clId="{E7681D64-858F-4C91-B483-C2ED8AEF5F46}" dt="2024-11-25T22:06:28.804" v="0"/>
          <ac:grpSpMkLst>
            <pc:docMk/>
            <pc:sldMk cId="2546495809" sldId="364"/>
            <ac:grpSpMk id="26" creationId="{78983AE7-D435-77B8-C1C9-6CA43FD51F5D}"/>
          </ac:grpSpMkLst>
        </pc:grpChg>
        <pc:grpChg chg="mod">
          <ac:chgData name="Hannah Marley" userId="385ab810-0cbc-44f0-b535-a11ac535b7a1" providerId="ADAL" clId="{E7681D64-858F-4C91-B483-C2ED8AEF5F46}" dt="2024-11-25T22:06:28.804" v="0"/>
          <ac:grpSpMkLst>
            <pc:docMk/>
            <pc:sldMk cId="2546495809" sldId="364"/>
            <ac:grpSpMk id="29" creationId="{8501C1A1-DDB1-0A1D-9E65-25A08FF0B843}"/>
          </ac:grpSpMkLst>
        </pc:grpChg>
        <pc:grpChg chg="mod">
          <ac:chgData name="Hannah Marley" userId="385ab810-0cbc-44f0-b535-a11ac535b7a1" providerId="ADAL" clId="{E7681D64-858F-4C91-B483-C2ED8AEF5F46}" dt="2024-11-25T22:06:28.804" v="0"/>
          <ac:grpSpMkLst>
            <pc:docMk/>
            <pc:sldMk cId="2546495809" sldId="364"/>
            <ac:grpSpMk id="30" creationId="{F47CB603-C747-6854-91A4-AD15A45D14DA}"/>
          </ac:grpSpMkLst>
        </pc:grpChg>
        <pc:grpChg chg="mod">
          <ac:chgData name="Hannah Marley" userId="385ab810-0cbc-44f0-b535-a11ac535b7a1" providerId="ADAL" clId="{E7681D64-858F-4C91-B483-C2ED8AEF5F46}" dt="2024-11-25T22:06:28.804" v="0"/>
          <ac:grpSpMkLst>
            <pc:docMk/>
            <pc:sldMk cId="2546495809" sldId="364"/>
            <ac:grpSpMk id="36" creationId="{12D1A07A-8CAC-76EA-BD9E-B206C548B8D9}"/>
          </ac:grpSpMkLst>
        </pc:grpChg>
        <pc:grpChg chg="mod">
          <ac:chgData name="Hannah Marley" userId="385ab810-0cbc-44f0-b535-a11ac535b7a1" providerId="ADAL" clId="{E7681D64-858F-4C91-B483-C2ED8AEF5F46}" dt="2024-11-25T22:06:28.804" v="0"/>
          <ac:grpSpMkLst>
            <pc:docMk/>
            <pc:sldMk cId="2546495809" sldId="364"/>
            <ac:grpSpMk id="37" creationId="{1B7E9B72-6D7D-93EB-A271-5DE13D88FADF}"/>
          </ac:grpSpMkLst>
        </pc:grpChg>
        <pc:picChg chg="add mod">
          <ac:chgData name="Hannah Marley" userId="385ab810-0cbc-44f0-b535-a11ac535b7a1" providerId="ADAL" clId="{E7681D64-858F-4C91-B483-C2ED8AEF5F46}" dt="2024-11-26T06:59:19.216" v="77"/>
          <ac:picMkLst>
            <pc:docMk/>
            <pc:sldMk cId="2546495809" sldId="364"/>
            <ac:picMk id="2" creationId="{82FEF8EB-20FE-B7C4-A611-F7DC0DC8ECCA}"/>
          </ac:picMkLst>
        </pc:picChg>
        <pc:picChg chg="mod">
          <ac:chgData name="Hannah Marley" userId="385ab810-0cbc-44f0-b535-a11ac535b7a1" providerId="ADAL" clId="{E7681D64-858F-4C91-B483-C2ED8AEF5F46}" dt="2024-11-26T23:47:28.946" v="1750" actId="1036"/>
          <ac:picMkLst>
            <pc:docMk/>
            <pc:sldMk cId="2546495809" sldId="364"/>
            <ac:picMk id="5" creationId="{81265553-101E-8489-18FA-AF66B43ED681}"/>
          </ac:picMkLst>
        </pc:picChg>
        <pc:picChg chg="del mod">
          <ac:chgData name="Hannah Marley" userId="385ab810-0cbc-44f0-b535-a11ac535b7a1" providerId="ADAL" clId="{E7681D64-858F-4C91-B483-C2ED8AEF5F46}" dt="2024-11-26T06:59:18.261" v="76" actId="478"/>
          <ac:picMkLst>
            <pc:docMk/>
            <pc:sldMk cId="2546495809" sldId="364"/>
            <ac:picMk id="6" creationId="{F68F54B6-3676-B5B8-38FA-FDB87AEEF50D}"/>
          </ac:picMkLst>
        </pc:picChg>
        <pc:picChg chg="mod">
          <ac:chgData name="Hannah Marley" userId="385ab810-0cbc-44f0-b535-a11ac535b7a1" providerId="ADAL" clId="{E7681D64-858F-4C91-B483-C2ED8AEF5F46}" dt="2024-11-26T07:05:27.201" v="159"/>
          <ac:picMkLst>
            <pc:docMk/>
            <pc:sldMk cId="2546495809" sldId="364"/>
            <ac:picMk id="9" creationId="{F965F1CB-BAD1-E501-6743-45AD275412F7}"/>
          </ac:picMkLst>
        </pc:picChg>
        <pc:picChg chg="mod">
          <ac:chgData name="Hannah Marley" userId="385ab810-0cbc-44f0-b535-a11ac535b7a1" providerId="ADAL" clId="{E7681D64-858F-4C91-B483-C2ED8AEF5F46}" dt="2024-11-26T07:05:27.201" v="159"/>
          <ac:picMkLst>
            <pc:docMk/>
            <pc:sldMk cId="2546495809" sldId="364"/>
            <ac:picMk id="10" creationId="{4C919B18-F7A8-FBD7-7DF2-1E9B46E43453}"/>
          </ac:picMkLst>
        </pc:picChg>
        <pc:picChg chg="mod">
          <ac:chgData name="Hannah Marley" userId="385ab810-0cbc-44f0-b535-a11ac535b7a1" providerId="ADAL" clId="{E7681D64-858F-4C91-B483-C2ED8AEF5F46}" dt="2024-11-25T22:06:28.804" v="0"/>
          <ac:picMkLst>
            <pc:docMk/>
            <pc:sldMk cId="2546495809" sldId="364"/>
            <ac:picMk id="12" creationId="{6B0A4A9F-8175-FCFC-ADEA-976650E63E8C}"/>
          </ac:picMkLst>
        </pc:picChg>
        <pc:picChg chg="mod">
          <ac:chgData name="Hannah Marley" userId="385ab810-0cbc-44f0-b535-a11ac535b7a1" providerId="ADAL" clId="{E7681D64-858F-4C91-B483-C2ED8AEF5F46}" dt="2024-11-25T22:06:28.804" v="0"/>
          <ac:picMkLst>
            <pc:docMk/>
            <pc:sldMk cId="2546495809" sldId="364"/>
            <ac:picMk id="20" creationId="{2DE9B473-78AB-8368-7E6D-347A0401BD34}"/>
          </ac:picMkLst>
        </pc:picChg>
        <pc:picChg chg="mod">
          <ac:chgData name="Hannah Marley" userId="385ab810-0cbc-44f0-b535-a11ac535b7a1" providerId="ADAL" clId="{E7681D64-858F-4C91-B483-C2ED8AEF5F46}" dt="2024-11-25T22:06:28.804" v="0"/>
          <ac:picMkLst>
            <pc:docMk/>
            <pc:sldMk cId="2546495809" sldId="364"/>
            <ac:picMk id="31" creationId="{B3F21667-C9AE-9157-0C81-7450F22E94D1}"/>
          </ac:picMkLst>
        </pc:picChg>
        <pc:picChg chg="mod">
          <ac:chgData name="Hannah Marley" userId="385ab810-0cbc-44f0-b535-a11ac535b7a1" providerId="ADAL" clId="{E7681D64-858F-4C91-B483-C2ED8AEF5F46}" dt="2024-11-27T03:33:30.708" v="10913" actId="208"/>
          <ac:picMkLst>
            <pc:docMk/>
            <pc:sldMk cId="2546495809" sldId="364"/>
            <ac:picMk id="33" creationId="{563F5BDE-BE42-3BF6-59BE-5445749ACEB3}"/>
          </ac:picMkLst>
        </pc:picChg>
      </pc:sldChg>
      <pc:sldChg chg="addSp delSp modSp mod modNotes modNotesTx">
        <pc:chgData name="Hannah Marley" userId="385ab810-0cbc-44f0-b535-a11ac535b7a1" providerId="ADAL" clId="{E7681D64-858F-4C91-B483-C2ED8AEF5F46}" dt="2024-11-27T01:40:05.212" v="3057" actId="20577"/>
        <pc:sldMkLst>
          <pc:docMk/>
          <pc:sldMk cId="3394348355" sldId="365"/>
        </pc:sldMkLst>
        <pc:spChg chg="del mod">
          <ac:chgData name="Hannah Marley" userId="385ab810-0cbc-44f0-b535-a11ac535b7a1" providerId="ADAL" clId="{E7681D64-858F-4C91-B483-C2ED8AEF5F46}" dt="2024-11-26T07:19:21.309" v="384" actId="478"/>
          <ac:spMkLst>
            <pc:docMk/>
            <pc:sldMk cId="3394348355" sldId="365"/>
            <ac:spMk id="2" creationId="{4AF20E4A-1A14-412C-0B88-4D5B9CF2618A}"/>
          </ac:spMkLst>
        </pc:spChg>
        <pc:spChg chg="add mod">
          <ac:chgData name="Hannah Marley" userId="385ab810-0cbc-44f0-b535-a11ac535b7a1" providerId="ADAL" clId="{E7681D64-858F-4C91-B483-C2ED8AEF5F46}" dt="2024-11-26T07:55:02.778" v="955" actId="108"/>
          <ac:spMkLst>
            <pc:docMk/>
            <pc:sldMk cId="3394348355" sldId="365"/>
            <ac:spMk id="4" creationId="{340444B7-F713-C921-2F5B-1772D2DC76AE}"/>
          </ac:spMkLst>
        </pc:spChg>
        <pc:spChg chg="mod">
          <ac:chgData name="Hannah Marley" userId="385ab810-0cbc-44f0-b535-a11ac535b7a1" providerId="ADAL" clId="{E7681D64-858F-4C91-B483-C2ED8AEF5F46}" dt="2024-11-27T01:28:22.723" v="2584" actId="1035"/>
          <ac:spMkLst>
            <pc:docMk/>
            <pc:sldMk cId="3394348355" sldId="365"/>
            <ac:spMk id="5" creationId="{A65A9933-0D93-A219-EDAD-82C832F6BEC3}"/>
          </ac:spMkLst>
        </pc:spChg>
        <pc:spChg chg="add mod">
          <ac:chgData name="Hannah Marley" userId="385ab810-0cbc-44f0-b535-a11ac535b7a1" providerId="ADAL" clId="{E7681D64-858F-4C91-B483-C2ED8AEF5F46}" dt="2024-11-26T08:08:48.727" v="1627"/>
          <ac:spMkLst>
            <pc:docMk/>
            <pc:sldMk cId="3394348355" sldId="365"/>
            <ac:spMk id="6" creationId="{170BE30B-FD38-9390-7EAD-9C620F071D46}"/>
          </ac:spMkLst>
        </pc:spChg>
        <pc:spChg chg="mod">
          <ac:chgData name="Hannah Marley" userId="385ab810-0cbc-44f0-b535-a11ac535b7a1" providerId="ADAL" clId="{E7681D64-858F-4C91-B483-C2ED8AEF5F46}" dt="2024-11-27T01:33:48.081" v="2703" actId="1036"/>
          <ac:spMkLst>
            <pc:docMk/>
            <pc:sldMk cId="3394348355" sldId="365"/>
            <ac:spMk id="10" creationId="{06D2BA33-3BBE-D991-49EB-705FBD157E4F}"/>
          </ac:spMkLst>
        </pc:spChg>
        <pc:spChg chg="mod">
          <ac:chgData name="Hannah Marley" userId="385ab810-0cbc-44f0-b535-a11ac535b7a1" providerId="ADAL" clId="{E7681D64-858F-4C91-B483-C2ED8AEF5F46}" dt="2024-11-27T01:33:48.081" v="2703" actId="1036"/>
          <ac:spMkLst>
            <pc:docMk/>
            <pc:sldMk cId="3394348355" sldId="365"/>
            <ac:spMk id="11" creationId="{AD73649C-8564-CE80-11D5-BB7DCD5573B9}"/>
          </ac:spMkLst>
        </pc:spChg>
        <pc:spChg chg="del mod">
          <ac:chgData name="Hannah Marley" userId="385ab810-0cbc-44f0-b535-a11ac535b7a1" providerId="ADAL" clId="{E7681D64-858F-4C91-B483-C2ED8AEF5F46}" dt="2024-11-26T08:08:47.825" v="1626" actId="478"/>
          <ac:spMkLst>
            <pc:docMk/>
            <pc:sldMk cId="3394348355" sldId="365"/>
            <ac:spMk id="15" creationId="{02C630E2-A98B-0E72-8D37-43C29468FD69}"/>
          </ac:spMkLst>
        </pc:spChg>
        <pc:picChg chg="add mod">
          <ac:chgData name="Hannah Marley" userId="385ab810-0cbc-44f0-b535-a11ac535b7a1" providerId="ADAL" clId="{E7681D64-858F-4C91-B483-C2ED8AEF5F46}" dt="2024-11-26T07:02:59.203" v="123"/>
          <ac:picMkLst>
            <pc:docMk/>
            <pc:sldMk cId="3394348355" sldId="365"/>
            <ac:picMk id="3" creationId="{B43082D7-F9B2-B2BF-8F78-E1CD64809AA9}"/>
          </ac:picMkLst>
        </pc:picChg>
        <pc:picChg chg="mod">
          <ac:chgData name="Hannah Marley" userId="385ab810-0cbc-44f0-b535-a11ac535b7a1" providerId="ADAL" clId="{E7681D64-858F-4C91-B483-C2ED8AEF5F46}" dt="2024-11-27T01:33:39.289" v="2696" actId="1076"/>
          <ac:picMkLst>
            <pc:docMk/>
            <pc:sldMk cId="3394348355" sldId="365"/>
            <ac:picMk id="7" creationId="{EE5D304B-BE4D-69ED-F8FC-8B27C8ADF3FB}"/>
          </ac:picMkLst>
        </pc:picChg>
        <pc:picChg chg="mod">
          <ac:chgData name="Hannah Marley" userId="385ab810-0cbc-44f0-b535-a11ac535b7a1" providerId="ADAL" clId="{E7681D64-858F-4C91-B483-C2ED8AEF5F46}" dt="2024-11-27T01:33:48.081" v="2703" actId="1036"/>
          <ac:picMkLst>
            <pc:docMk/>
            <pc:sldMk cId="3394348355" sldId="365"/>
            <ac:picMk id="9" creationId="{1E547C89-C516-088D-7923-CEE06FDD3CB9}"/>
          </ac:picMkLst>
        </pc:picChg>
        <pc:picChg chg="del mod">
          <ac:chgData name="Hannah Marley" userId="385ab810-0cbc-44f0-b535-a11ac535b7a1" providerId="ADAL" clId="{E7681D64-858F-4C91-B483-C2ED8AEF5F46}" dt="2024-11-26T07:02:58.802" v="122" actId="478"/>
          <ac:picMkLst>
            <pc:docMk/>
            <pc:sldMk cId="3394348355" sldId="365"/>
            <ac:picMk id="27" creationId="{EC14AD51-F507-50B6-F352-D9666123D8A8}"/>
          </ac:picMkLst>
        </pc:picChg>
      </pc:sldChg>
      <pc:sldChg chg="addSp delSp modSp mod modAnim modNotes modNotesTx">
        <pc:chgData name="Hannah Marley" userId="385ab810-0cbc-44f0-b535-a11ac535b7a1" providerId="ADAL" clId="{E7681D64-858F-4C91-B483-C2ED8AEF5F46}" dt="2024-11-27T03:21:49.316" v="10282" actId="208"/>
        <pc:sldMkLst>
          <pc:docMk/>
          <pc:sldMk cId="1557358525" sldId="366"/>
        </pc:sldMkLst>
        <pc:spChg chg="mod">
          <ac:chgData name="Hannah Marley" userId="385ab810-0cbc-44f0-b535-a11ac535b7a1" providerId="ADAL" clId="{E7681D64-858F-4C91-B483-C2ED8AEF5F46}" dt="2024-11-25T22:06:28.804" v="0"/>
          <ac:spMkLst>
            <pc:docMk/>
            <pc:sldMk cId="1557358525" sldId="366"/>
            <ac:spMk id="3" creationId="{74839ECB-18E4-12A3-32D0-DC059B6EB83F}"/>
          </ac:spMkLst>
        </pc:spChg>
        <pc:spChg chg="mod">
          <ac:chgData name="Hannah Marley" userId="385ab810-0cbc-44f0-b535-a11ac535b7a1" providerId="ADAL" clId="{E7681D64-858F-4C91-B483-C2ED8AEF5F46}" dt="2024-11-25T22:06:28.804" v="0"/>
          <ac:spMkLst>
            <pc:docMk/>
            <pc:sldMk cId="1557358525" sldId="366"/>
            <ac:spMk id="4" creationId="{B88166BA-1053-A1CF-04DF-974B038969E8}"/>
          </ac:spMkLst>
        </pc:spChg>
        <pc:spChg chg="mod">
          <ac:chgData name="Hannah Marley" userId="385ab810-0cbc-44f0-b535-a11ac535b7a1" providerId="ADAL" clId="{E7681D64-858F-4C91-B483-C2ED8AEF5F46}" dt="2024-11-27T03:21:10.891" v="10276" actId="1076"/>
          <ac:spMkLst>
            <pc:docMk/>
            <pc:sldMk cId="1557358525" sldId="366"/>
            <ac:spMk id="5" creationId="{89EFDFE8-FEBB-724D-D6A0-4A2E1EB477C1}"/>
          </ac:spMkLst>
        </pc:spChg>
        <pc:spChg chg="mod">
          <ac:chgData name="Hannah Marley" userId="385ab810-0cbc-44f0-b535-a11ac535b7a1" providerId="ADAL" clId="{E7681D64-858F-4C91-B483-C2ED8AEF5F46}" dt="2024-11-27T03:21:10.891" v="10276" actId="1076"/>
          <ac:spMkLst>
            <pc:docMk/>
            <pc:sldMk cId="1557358525" sldId="366"/>
            <ac:spMk id="6" creationId="{78E4EB11-A870-787D-62D4-12A52658907B}"/>
          </ac:spMkLst>
        </pc:spChg>
        <pc:spChg chg="mod">
          <ac:chgData name="Hannah Marley" userId="385ab810-0cbc-44f0-b535-a11ac535b7a1" providerId="ADAL" clId="{E7681D64-858F-4C91-B483-C2ED8AEF5F46}" dt="2024-11-26T07:18:25.947" v="366" actId="14100"/>
          <ac:spMkLst>
            <pc:docMk/>
            <pc:sldMk cId="1557358525" sldId="366"/>
            <ac:spMk id="7" creationId="{946EC763-CFFA-A2D3-F3E9-2339DF9EF979}"/>
          </ac:spMkLst>
        </pc:spChg>
        <pc:spChg chg="mod">
          <ac:chgData name="Hannah Marley" userId="385ab810-0cbc-44f0-b535-a11ac535b7a1" providerId="ADAL" clId="{E7681D64-858F-4C91-B483-C2ED8AEF5F46}" dt="2024-11-27T03:21:10.891" v="10276" actId="1076"/>
          <ac:spMkLst>
            <pc:docMk/>
            <pc:sldMk cId="1557358525" sldId="366"/>
            <ac:spMk id="8" creationId="{850B7231-DBFC-6319-3AA6-A9904276C057}"/>
          </ac:spMkLst>
        </pc:spChg>
        <pc:spChg chg="del mod">
          <ac:chgData name="Hannah Marley" userId="385ab810-0cbc-44f0-b535-a11ac535b7a1" providerId="ADAL" clId="{E7681D64-858F-4C91-B483-C2ED8AEF5F46}" dt="2024-11-27T00:03:29.575" v="1975" actId="478"/>
          <ac:spMkLst>
            <pc:docMk/>
            <pc:sldMk cId="1557358525" sldId="366"/>
            <ac:spMk id="10" creationId="{FF5C6A72-EDE3-A85A-934D-F886BA0EDB47}"/>
          </ac:spMkLst>
        </pc:spChg>
        <pc:spChg chg="mod">
          <ac:chgData name="Hannah Marley" userId="385ab810-0cbc-44f0-b535-a11ac535b7a1" providerId="ADAL" clId="{E7681D64-858F-4C91-B483-C2ED8AEF5F46}" dt="2024-11-27T00:04:28.594" v="1981" actId="14100"/>
          <ac:spMkLst>
            <pc:docMk/>
            <pc:sldMk cId="1557358525" sldId="366"/>
            <ac:spMk id="11" creationId="{D62F9025-D472-4B41-9789-38610A690AB1}"/>
          </ac:spMkLst>
        </pc:spChg>
        <pc:spChg chg="mod">
          <ac:chgData name="Hannah Marley" userId="385ab810-0cbc-44f0-b535-a11ac535b7a1" providerId="ADAL" clId="{E7681D64-858F-4C91-B483-C2ED8AEF5F46}" dt="2024-11-25T22:06:28.804" v="0"/>
          <ac:spMkLst>
            <pc:docMk/>
            <pc:sldMk cId="1557358525" sldId="366"/>
            <ac:spMk id="13" creationId="{532B4322-5B9E-5EF2-FFA6-242CE7E8D313}"/>
          </ac:spMkLst>
        </pc:spChg>
        <pc:spChg chg="mod">
          <ac:chgData name="Hannah Marley" userId="385ab810-0cbc-44f0-b535-a11ac535b7a1" providerId="ADAL" clId="{E7681D64-858F-4C91-B483-C2ED8AEF5F46}" dt="2024-11-25T22:06:28.804" v="0"/>
          <ac:spMkLst>
            <pc:docMk/>
            <pc:sldMk cId="1557358525" sldId="366"/>
            <ac:spMk id="14" creationId="{523F3646-F545-36D0-0345-DF0ADE5E1CB7}"/>
          </ac:spMkLst>
        </pc:spChg>
        <pc:spChg chg="mod">
          <ac:chgData name="Hannah Marley" userId="385ab810-0cbc-44f0-b535-a11ac535b7a1" providerId="ADAL" clId="{E7681D64-858F-4C91-B483-C2ED8AEF5F46}" dt="2024-11-27T00:04:18.104" v="1979" actId="207"/>
          <ac:spMkLst>
            <pc:docMk/>
            <pc:sldMk cId="1557358525" sldId="366"/>
            <ac:spMk id="15" creationId="{02C630E2-A98B-0E72-8D37-43C29468FD69}"/>
          </ac:spMkLst>
        </pc:spChg>
        <pc:spChg chg="del mod">
          <ac:chgData name="Hannah Marley" userId="385ab810-0cbc-44f0-b535-a11ac535b7a1" providerId="ADAL" clId="{E7681D64-858F-4C91-B483-C2ED8AEF5F46}" dt="2024-11-26T07:21:07.809" v="445" actId="478"/>
          <ac:spMkLst>
            <pc:docMk/>
            <pc:sldMk cId="1557358525" sldId="366"/>
            <ac:spMk id="16" creationId="{3E08932D-D50A-1579-D898-69BED5541265}"/>
          </ac:spMkLst>
        </pc:spChg>
        <pc:spChg chg="mod">
          <ac:chgData name="Hannah Marley" userId="385ab810-0cbc-44f0-b535-a11ac535b7a1" providerId="ADAL" clId="{E7681D64-858F-4C91-B483-C2ED8AEF5F46}" dt="2024-11-27T00:03:26.093" v="1973"/>
          <ac:spMkLst>
            <pc:docMk/>
            <pc:sldMk cId="1557358525" sldId="366"/>
            <ac:spMk id="16" creationId="{A45B49E7-0EFC-3DD2-1632-016E7D4C7806}"/>
          </ac:spMkLst>
        </pc:spChg>
        <pc:spChg chg="mod">
          <ac:chgData name="Hannah Marley" userId="385ab810-0cbc-44f0-b535-a11ac535b7a1" providerId="ADAL" clId="{E7681D64-858F-4C91-B483-C2ED8AEF5F46}" dt="2024-11-27T01:23:17.166" v="2114" actId="208"/>
          <ac:spMkLst>
            <pc:docMk/>
            <pc:sldMk cId="1557358525" sldId="366"/>
            <ac:spMk id="17" creationId="{DDB5BAA7-9BC4-8295-8FE3-EF047E7319E5}"/>
          </ac:spMkLst>
        </pc:spChg>
        <pc:spChg chg="mod">
          <ac:chgData name="Hannah Marley" userId="385ab810-0cbc-44f0-b535-a11ac535b7a1" providerId="ADAL" clId="{E7681D64-858F-4C91-B483-C2ED8AEF5F46}" dt="2024-11-27T00:03:26.093" v="1973"/>
          <ac:spMkLst>
            <pc:docMk/>
            <pc:sldMk cId="1557358525" sldId="366"/>
            <ac:spMk id="18" creationId="{E0C993B1-8F90-550B-94A9-3DFA2D3963FC}"/>
          </ac:spMkLst>
        </pc:spChg>
        <pc:spChg chg="mod">
          <ac:chgData name="Hannah Marley" userId="385ab810-0cbc-44f0-b535-a11ac535b7a1" providerId="ADAL" clId="{E7681D64-858F-4C91-B483-C2ED8AEF5F46}" dt="2024-11-27T01:23:11.729" v="2113" actId="207"/>
          <ac:spMkLst>
            <pc:docMk/>
            <pc:sldMk cId="1557358525" sldId="366"/>
            <ac:spMk id="19" creationId="{091F221D-FD92-5C2B-EC1B-8A5C886E9340}"/>
          </ac:spMkLst>
        </pc:spChg>
        <pc:spChg chg="mod">
          <ac:chgData name="Hannah Marley" userId="385ab810-0cbc-44f0-b535-a11ac535b7a1" providerId="ADAL" clId="{E7681D64-858F-4C91-B483-C2ED8AEF5F46}" dt="2024-11-27T00:03:26.093" v="1973"/>
          <ac:spMkLst>
            <pc:docMk/>
            <pc:sldMk cId="1557358525" sldId="366"/>
            <ac:spMk id="20" creationId="{80498AE8-8366-336D-BC7F-D0D5BAFFBF30}"/>
          </ac:spMkLst>
        </pc:spChg>
        <pc:spChg chg="mod">
          <ac:chgData name="Hannah Marley" userId="385ab810-0cbc-44f0-b535-a11ac535b7a1" providerId="ADAL" clId="{E7681D64-858F-4C91-B483-C2ED8AEF5F46}" dt="2024-11-27T00:03:26.093" v="1973"/>
          <ac:spMkLst>
            <pc:docMk/>
            <pc:sldMk cId="1557358525" sldId="366"/>
            <ac:spMk id="26" creationId="{4B3DA1C1-F76B-7625-60B0-C7F083AF27F8}"/>
          </ac:spMkLst>
        </pc:spChg>
        <pc:spChg chg="mod">
          <ac:chgData name="Hannah Marley" userId="385ab810-0cbc-44f0-b535-a11ac535b7a1" providerId="ADAL" clId="{E7681D64-858F-4C91-B483-C2ED8AEF5F46}" dt="2024-11-27T00:07:17.582" v="2097" actId="1037"/>
          <ac:spMkLst>
            <pc:docMk/>
            <pc:sldMk cId="1557358525" sldId="366"/>
            <ac:spMk id="27" creationId="{18EAE6DD-EA35-E466-D9C4-5A036C1DE9F6}"/>
          </ac:spMkLst>
        </pc:spChg>
        <pc:spChg chg="mod">
          <ac:chgData name="Hannah Marley" userId="385ab810-0cbc-44f0-b535-a11ac535b7a1" providerId="ADAL" clId="{E7681D64-858F-4C91-B483-C2ED8AEF5F46}" dt="2024-11-27T00:07:27.296" v="2105" actId="1037"/>
          <ac:spMkLst>
            <pc:docMk/>
            <pc:sldMk cId="1557358525" sldId="366"/>
            <ac:spMk id="29" creationId="{8E21E07E-4154-A663-1732-F8EDE773AA08}"/>
          </ac:spMkLst>
        </pc:spChg>
        <pc:spChg chg="mod">
          <ac:chgData name="Hannah Marley" userId="385ab810-0cbc-44f0-b535-a11ac535b7a1" providerId="ADAL" clId="{E7681D64-858F-4C91-B483-C2ED8AEF5F46}" dt="2024-11-26T07:18:10.209" v="361"/>
          <ac:spMkLst>
            <pc:docMk/>
            <pc:sldMk cId="1557358525" sldId="366"/>
            <ac:spMk id="31" creationId="{B8F9D215-8177-6256-58E8-A0E56684ADCC}"/>
          </ac:spMkLst>
        </pc:spChg>
        <pc:spChg chg="mod">
          <ac:chgData name="Hannah Marley" userId="385ab810-0cbc-44f0-b535-a11ac535b7a1" providerId="ADAL" clId="{E7681D64-858F-4C91-B483-C2ED8AEF5F46}" dt="2024-11-27T00:03:26.093" v="1973"/>
          <ac:spMkLst>
            <pc:docMk/>
            <pc:sldMk cId="1557358525" sldId="366"/>
            <ac:spMk id="31" creationId="{BAE81629-1993-0E69-D849-4E8BAD30BB28}"/>
          </ac:spMkLst>
        </pc:spChg>
        <pc:spChg chg="mod">
          <ac:chgData name="Hannah Marley" userId="385ab810-0cbc-44f0-b535-a11ac535b7a1" providerId="ADAL" clId="{E7681D64-858F-4C91-B483-C2ED8AEF5F46}" dt="2024-11-25T22:06:28.804" v="0"/>
          <ac:spMkLst>
            <pc:docMk/>
            <pc:sldMk cId="1557358525" sldId="366"/>
            <ac:spMk id="33" creationId="{5717A451-A005-0B96-DE13-DC3F2EB67B08}"/>
          </ac:spMkLst>
        </pc:spChg>
        <pc:spChg chg="mod">
          <ac:chgData name="Hannah Marley" userId="385ab810-0cbc-44f0-b535-a11ac535b7a1" providerId="ADAL" clId="{E7681D64-858F-4C91-B483-C2ED8AEF5F46}" dt="2024-11-27T00:03:26.093" v="1973"/>
          <ac:spMkLst>
            <pc:docMk/>
            <pc:sldMk cId="1557358525" sldId="366"/>
            <ac:spMk id="34" creationId="{4AA9110A-6507-CF93-EC83-FBB740F7ED43}"/>
          </ac:spMkLst>
        </pc:spChg>
        <pc:spChg chg="mod">
          <ac:chgData name="Hannah Marley" userId="385ab810-0cbc-44f0-b535-a11ac535b7a1" providerId="ADAL" clId="{E7681D64-858F-4C91-B483-C2ED8AEF5F46}" dt="2024-11-26T07:18:10.209" v="361"/>
          <ac:spMkLst>
            <pc:docMk/>
            <pc:sldMk cId="1557358525" sldId="366"/>
            <ac:spMk id="34" creationId="{A87D0F59-7148-06D9-7073-AD3746412F6B}"/>
          </ac:spMkLst>
        </pc:spChg>
        <pc:spChg chg="mod">
          <ac:chgData name="Hannah Marley" userId="385ab810-0cbc-44f0-b535-a11ac535b7a1" providerId="ADAL" clId="{E7681D64-858F-4C91-B483-C2ED8AEF5F46}" dt="2024-11-26T07:18:10.209" v="361"/>
          <ac:spMkLst>
            <pc:docMk/>
            <pc:sldMk cId="1557358525" sldId="366"/>
            <ac:spMk id="39" creationId="{0AE4ADD8-2704-5F23-D627-113509E36D8A}"/>
          </ac:spMkLst>
        </pc:spChg>
        <pc:spChg chg="mod">
          <ac:chgData name="Hannah Marley" userId="385ab810-0cbc-44f0-b535-a11ac535b7a1" providerId="ADAL" clId="{E7681D64-858F-4C91-B483-C2ED8AEF5F46}" dt="2024-11-26T23:45:31.744" v="1722" actId="208"/>
          <ac:spMkLst>
            <pc:docMk/>
            <pc:sldMk cId="1557358525" sldId="366"/>
            <ac:spMk id="44" creationId="{9DEC4F2A-78DD-49EC-C04E-36206E9BE17E}"/>
          </ac:spMkLst>
        </pc:spChg>
        <pc:spChg chg="mod">
          <ac:chgData name="Hannah Marley" userId="385ab810-0cbc-44f0-b535-a11ac535b7a1" providerId="ADAL" clId="{E7681D64-858F-4C91-B483-C2ED8AEF5F46}" dt="2024-11-26T07:18:14.245" v="364"/>
          <ac:spMkLst>
            <pc:docMk/>
            <pc:sldMk cId="1557358525" sldId="366"/>
            <ac:spMk id="45" creationId="{3D5C9D3F-16E5-AEFA-50CB-C24E6A5C12C1}"/>
          </ac:spMkLst>
        </pc:spChg>
        <pc:spChg chg="mod">
          <ac:chgData name="Hannah Marley" userId="385ab810-0cbc-44f0-b535-a11ac535b7a1" providerId="ADAL" clId="{E7681D64-858F-4C91-B483-C2ED8AEF5F46}" dt="2024-11-26T23:45:27.290" v="1721" actId="207"/>
          <ac:spMkLst>
            <pc:docMk/>
            <pc:sldMk cId="1557358525" sldId="366"/>
            <ac:spMk id="46" creationId="{D81891C0-E360-B371-83BC-A79E1B3CA9D4}"/>
          </ac:spMkLst>
        </pc:spChg>
        <pc:spChg chg="add mod">
          <ac:chgData name="Hannah Marley" userId="385ab810-0cbc-44f0-b535-a11ac535b7a1" providerId="ADAL" clId="{E7681D64-858F-4C91-B483-C2ED8AEF5F46}" dt="2024-11-26T07:55:39.151" v="962" actId="108"/>
          <ac:spMkLst>
            <pc:docMk/>
            <pc:sldMk cId="1557358525" sldId="366"/>
            <ac:spMk id="47" creationId="{43388B1B-7DD6-21CA-E373-8092EDA4E7A6}"/>
          </ac:spMkLst>
        </pc:spChg>
        <pc:spChg chg="mod">
          <ac:chgData name="Hannah Marley" userId="385ab810-0cbc-44f0-b535-a11ac535b7a1" providerId="ADAL" clId="{E7681D64-858F-4C91-B483-C2ED8AEF5F46}" dt="2024-11-27T00:03:30.077" v="1976"/>
          <ac:spMkLst>
            <pc:docMk/>
            <pc:sldMk cId="1557358525" sldId="366"/>
            <ac:spMk id="50" creationId="{64FC2411-E8F4-E14D-A02A-FBACA732C40B}"/>
          </ac:spMkLst>
        </pc:spChg>
        <pc:spChg chg="mod">
          <ac:chgData name="Hannah Marley" userId="385ab810-0cbc-44f0-b535-a11ac535b7a1" providerId="ADAL" clId="{E7681D64-858F-4C91-B483-C2ED8AEF5F46}" dt="2024-11-27T00:03:30.077" v="1976"/>
          <ac:spMkLst>
            <pc:docMk/>
            <pc:sldMk cId="1557358525" sldId="366"/>
            <ac:spMk id="51" creationId="{9D85EFED-0975-D3A8-420A-C98663474560}"/>
          </ac:spMkLst>
        </pc:spChg>
        <pc:spChg chg="mod">
          <ac:chgData name="Hannah Marley" userId="385ab810-0cbc-44f0-b535-a11ac535b7a1" providerId="ADAL" clId="{E7681D64-858F-4C91-B483-C2ED8AEF5F46}" dt="2024-11-27T00:03:30.077" v="1976"/>
          <ac:spMkLst>
            <pc:docMk/>
            <pc:sldMk cId="1557358525" sldId="366"/>
            <ac:spMk id="52" creationId="{F90A01AB-9869-AAEB-BC13-D9FE425374C6}"/>
          </ac:spMkLst>
        </pc:spChg>
        <pc:spChg chg="mod">
          <ac:chgData name="Hannah Marley" userId="385ab810-0cbc-44f0-b535-a11ac535b7a1" providerId="ADAL" clId="{E7681D64-858F-4C91-B483-C2ED8AEF5F46}" dt="2024-11-27T00:03:30.077" v="1976"/>
          <ac:spMkLst>
            <pc:docMk/>
            <pc:sldMk cId="1557358525" sldId="366"/>
            <ac:spMk id="56" creationId="{9D2170A4-2889-E303-A04E-F25051509CFC}"/>
          </ac:spMkLst>
        </pc:spChg>
        <pc:spChg chg="mod">
          <ac:chgData name="Hannah Marley" userId="385ab810-0cbc-44f0-b535-a11ac535b7a1" providerId="ADAL" clId="{E7681D64-858F-4C91-B483-C2ED8AEF5F46}" dt="2024-11-27T00:03:30.077" v="1976"/>
          <ac:spMkLst>
            <pc:docMk/>
            <pc:sldMk cId="1557358525" sldId="366"/>
            <ac:spMk id="58" creationId="{5CDE957E-8B61-E7C6-27F2-DFA99AABAA16}"/>
          </ac:spMkLst>
        </pc:spChg>
        <pc:spChg chg="mod">
          <ac:chgData name="Hannah Marley" userId="385ab810-0cbc-44f0-b535-a11ac535b7a1" providerId="ADAL" clId="{E7681D64-858F-4C91-B483-C2ED8AEF5F46}" dt="2024-11-27T00:03:30.077" v="1976"/>
          <ac:spMkLst>
            <pc:docMk/>
            <pc:sldMk cId="1557358525" sldId="366"/>
            <ac:spMk id="59" creationId="{16152872-1714-C8CC-B45A-47A3E892344D}"/>
          </ac:spMkLst>
        </pc:spChg>
        <pc:spChg chg="add mod">
          <ac:chgData name="Hannah Marley" userId="385ab810-0cbc-44f0-b535-a11ac535b7a1" providerId="ADAL" clId="{E7681D64-858F-4C91-B483-C2ED8AEF5F46}" dt="2024-11-27T00:03:40.320" v="1977"/>
          <ac:spMkLst>
            <pc:docMk/>
            <pc:sldMk cId="1557358525" sldId="366"/>
            <ac:spMk id="60" creationId="{C01DAE1F-2605-CA03-A57A-D5CEA73062C1}"/>
          </ac:spMkLst>
        </pc:spChg>
        <pc:grpChg chg="mod">
          <ac:chgData name="Hannah Marley" userId="385ab810-0cbc-44f0-b535-a11ac535b7a1" providerId="ADAL" clId="{E7681D64-858F-4C91-B483-C2ED8AEF5F46}" dt="2024-11-25T22:06:28.804" v="0"/>
          <ac:grpSpMkLst>
            <pc:docMk/>
            <pc:sldMk cId="1557358525" sldId="366"/>
            <ac:grpSpMk id="2" creationId="{CB3E3710-7A12-D179-53F7-8DBE3779DB7F}"/>
          </ac:grpSpMkLst>
        </pc:grpChg>
        <pc:grpChg chg="add mod">
          <ac:chgData name="Hannah Marley" userId="385ab810-0cbc-44f0-b535-a11ac535b7a1" providerId="ADAL" clId="{E7681D64-858F-4C91-B483-C2ED8AEF5F46}" dt="2024-11-27T00:03:26.093" v="1973"/>
          <ac:grpSpMkLst>
            <pc:docMk/>
            <pc:sldMk cId="1557358525" sldId="366"/>
            <ac:grpSpMk id="3" creationId="{E1804B19-C7C8-7F55-9B0A-97DEEAD1C6E8}"/>
          </ac:grpSpMkLst>
        </pc:grpChg>
        <pc:grpChg chg="mod">
          <ac:chgData name="Hannah Marley" userId="385ab810-0cbc-44f0-b535-a11ac535b7a1" providerId="ADAL" clId="{E7681D64-858F-4C91-B483-C2ED8AEF5F46}" dt="2024-11-27T00:03:26.093" v="1973"/>
          <ac:grpSpMkLst>
            <pc:docMk/>
            <pc:sldMk cId="1557358525" sldId="366"/>
            <ac:grpSpMk id="4" creationId="{D7D52735-AE69-46E6-FB27-4914DCCCADED}"/>
          </ac:grpSpMkLst>
        </pc:grpChg>
        <pc:grpChg chg="add mod">
          <ac:chgData name="Hannah Marley" userId="385ab810-0cbc-44f0-b535-a11ac535b7a1" providerId="ADAL" clId="{E7681D64-858F-4C91-B483-C2ED8AEF5F46}" dt="2024-11-26T07:18:10.209" v="361"/>
          <ac:grpSpMkLst>
            <pc:docMk/>
            <pc:sldMk cId="1557358525" sldId="366"/>
            <ac:grpSpMk id="18" creationId="{96DE72A5-3E93-435B-3F54-DB2EC7207B13}"/>
          </ac:grpSpMkLst>
        </pc:grpChg>
        <pc:grpChg chg="mod">
          <ac:chgData name="Hannah Marley" userId="385ab810-0cbc-44f0-b535-a11ac535b7a1" providerId="ADAL" clId="{E7681D64-858F-4C91-B483-C2ED8AEF5F46}" dt="2024-11-26T07:18:10.209" v="361"/>
          <ac:grpSpMkLst>
            <pc:docMk/>
            <pc:sldMk cId="1557358525" sldId="366"/>
            <ac:grpSpMk id="20" creationId="{2C6EA100-6F1F-CC6A-2E1C-8523B2178F0F}"/>
          </ac:grpSpMkLst>
        </pc:grpChg>
        <pc:grpChg chg="add mod">
          <ac:chgData name="Hannah Marley" userId="385ab810-0cbc-44f0-b535-a11ac535b7a1" providerId="ADAL" clId="{E7681D64-858F-4C91-B483-C2ED8AEF5F46}" dt="2024-11-27T00:03:26.093" v="1973"/>
          <ac:grpSpMkLst>
            <pc:docMk/>
            <pc:sldMk cId="1557358525" sldId="366"/>
            <ac:grpSpMk id="21" creationId="{F5FAA513-5EAD-0B6D-C96A-5985AD7F45BD}"/>
          </ac:grpSpMkLst>
        </pc:grpChg>
        <pc:grpChg chg="mod">
          <ac:chgData name="Hannah Marley" userId="385ab810-0cbc-44f0-b535-a11ac535b7a1" providerId="ADAL" clId="{E7681D64-858F-4C91-B483-C2ED8AEF5F46}" dt="2024-11-27T00:03:26.093" v="1973"/>
          <ac:grpSpMkLst>
            <pc:docMk/>
            <pc:sldMk cId="1557358525" sldId="366"/>
            <ac:grpSpMk id="23" creationId="{9148C0FB-9D6F-8716-5CB0-22B3D1DBBDAA}"/>
          </ac:grpSpMkLst>
        </pc:grpChg>
        <pc:grpChg chg="mod">
          <ac:chgData name="Hannah Marley" userId="385ab810-0cbc-44f0-b535-a11ac535b7a1" providerId="ADAL" clId="{E7681D64-858F-4C91-B483-C2ED8AEF5F46}" dt="2024-11-25T22:06:28.804" v="0"/>
          <ac:grpSpMkLst>
            <pc:docMk/>
            <pc:sldMk cId="1557358525" sldId="366"/>
            <ac:grpSpMk id="26" creationId="{78983AE7-D435-77B8-C1C9-6CA43FD51F5D}"/>
          </ac:grpSpMkLst>
        </pc:grpChg>
        <pc:grpChg chg="del mod">
          <ac:chgData name="Hannah Marley" userId="385ab810-0cbc-44f0-b535-a11ac535b7a1" providerId="ADAL" clId="{E7681D64-858F-4C91-B483-C2ED8AEF5F46}" dt="2024-11-26T07:18:13.611" v="363" actId="478"/>
          <ac:grpSpMkLst>
            <pc:docMk/>
            <pc:sldMk cId="1557358525" sldId="366"/>
            <ac:grpSpMk id="28" creationId="{D8174F4F-0500-CE90-A6C9-F99DB87610DB}"/>
          </ac:grpSpMkLst>
        </pc:grpChg>
        <pc:grpChg chg="del mod">
          <ac:chgData name="Hannah Marley" userId="385ab810-0cbc-44f0-b535-a11ac535b7a1" providerId="ADAL" clId="{E7681D64-858F-4C91-B483-C2ED8AEF5F46}" dt="2024-11-27T00:03:25.614" v="1972" actId="478"/>
          <ac:grpSpMkLst>
            <pc:docMk/>
            <pc:sldMk cId="1557358525" sldId="366"/>
            <ac:grpSpMk id="36" creationId="{AFFDE5CE-C2B5-70BD-842F-1F73637BE8B7}"/>
          </ac:grpSpMkLst>
        </pc:grpChg>
        <pc:grpChg chg="mod">
          <ac:chgData name="Hannah Marley" userId="385ab810-0cbc-44f0-b535-a11ac535b7a1" providerId="ADAL" clId="{E7681D64-858F-4C91-B483-C2ED8AEF5F46}" dt="2024-11-25T22:06:28.804" v="0"/>
          <ac:grpSpMkLst>
            <pc:docMk/>
            <pc:sldMk cId="1557358525" sldId="366"/>
            <ac:grpSpMk id="37" creationId="{633A066E-DBA5-964D-20DB-2C230EB99BA4}"/>
          </ac:grpSpMkLst>
        </pc:grpChg>
        <pc:grpChg chg="mod">
          <ac:chgData name="Hannah Marley" userId="385ab810-0cbc-44f0-b535-a11ac535b7a1" providerId="ADAL" clId="{E7681D64-858F-4C91-B483-C2ED8AEF5F46}" dt="2024-11-27T00:04:36.073" v="1982" actId="14100"/>
          <ac:grpSpMkLst>
            <pc:docMk/>
            <pc:sldMk cId="1557358525" sldId="366"/>
            <ac:grpSpMk id="38" creationId="{5C2BF213-81F9-FEAA-4B1C-795618627B13}"/>
          </ac:grpSpMkLst>
        </pc:grpChg>
        <pc:grpChg chg="add mod">
          <ac:chgData name="Hannah Marley" userId="385ab810-0cbc-44f0-b535-a11ac535b7a1" providerId="ADAL" clId="{E7681D64-858F-4C91-B483-C2ED8AEF5F46}" dt="2024-11-27T00:03:30.077" v="1976"/>
          <ac:grpSpMkLst>
            <pc:docMk/>
            <pc:sldMk cId="1557358525" sldId="366"/>
            <ac:grpSpMk id="39" creationId="{D3961842-0CE6-2FA8-F443-955DFAD51B5B}"/>
          </ac:grpSpMkLst>
        </pc:grpChg>
        <pc:grpChg chg="add del mod">
          <ac:chgData name="Hannah Marley" userId="385ab810-0cbc-44f0-b535-a11ac535b7a1" providerId="ADAL" clId="{E7681D64-858F-4C91-B483-C2ED8AEF5F46}" dt="2024-11-27T00:03:25.614" v="1972" actId="478"/>
          <ac:grpSpMkLst>
            <pc:docMk/>
            <pc:sldMk cId="1557358525" sldId="366"/>
            <ac:grpSpMk id="41" creationId="{A464B026-F18F-3B9A-2DF7-519104032CC4}"/>
          </ac:grpSpMkLst>
        </pc:grpChg>
        <pc:grpChg chg="mod">
          <ac:chgData name="Hannah Marley" userId="385ab810-0cbc-44f0-b535-a11ac535b7a1" providerId="ADAL" clId="{E7681D64-858F-4C91-B483-C2ED8AEF5F46}" dt="2024-11-26T07:18:14.245" v="364"/>
          <ac:grpSpMkLst>
            <pc:docMk/>
            <pc:sldMk cId="1557358525" sldId="366"/>
            <ac:grpSpMk id="42" creationId="{C4895DBA-4448-25A5-EAB1-E24E6B752C92}"/>
          </ac:grpSpMkLst>
        </pc:grpChg>
        <pc:grpChg chg="mod">
          <ac:chgData name="Hannah Marley" userId="385ab810-0cbc-44f0-b535-a11ac535b7a1" providerId="ADAL" clId="{E7681D64-858F-4C91-B483-C2ED8AEF5F46}" dt="2024-11-27T00:03:30.077" v="1976"/>
          <ac:grpSpMkLst>
            <pc:docMk/>
            <pc:sldMk cId="1557358525" sldId="366"/>
            <ac:grpSpMk id="48" creationId="{E17B0B3D-EDEB-1765-75A9-CF7F06D59F58}"/>
          </ac:grpSpMkLst>
        </pc:grpChg>
        <pc:grpChg chg="add mod">
          <ac:chgData name="Hannah Marley" userId="385ab810-0cbc-44f0-b535-a11ac535b7a1" providerId="ADAL" clId="{E7681D64-858F-4C91-B483-C2ED8AEF5F46}" dt="2024-11-27T00:03:30.077" v="1976"/>
          <ac:grpSpMkLst>
            <pc:docMk/>
            <pc:sldMk cId="1557358525" sldId="366"/>
            <ac:grpSpMk id="53" creationId="{89AAC19B-C64B-1F22-D6C4-B6EE8F7F1B68}"/>
          </ac:grpSpMkLst>
        </pc:grpChg>
        <pc:grpChg chg="mod">
          <ac:chgData name="Hannah Marley" userId="385ab810-0cbc-44f0-b535-a11ac535b7a1" providerId="ADAL" clId="{E7681D64-858F-4C91-B483-C2ED8AEF5F46}" dt="2024-11-27T00:03:30.077" v="1976"/>
          <ac:grpSpMkLst>
            <pc:docMk/>
            <pc:sldMk cId="1557358525" sldId="366"/>
            <ac:grpSpMk id="54" creationId="{CBC7F396-FF12-B553-4F04-07C696C19691}"/>
          </ac:grpSpMkLst>
        </pc:grpChg>
        <pc:picChg chg="add mod">
          <ac:chgData name="Hannah Marley" userId="385ab810-0cbc-44f0-b535-a11ac535b7a1" providerId="ADAL" clId="{E7681D64-858F-4C91-B483-C2ED8AEF5F46}" dt="2024-11-26T07:01:18.143" v="109"/>
          <ac:picMkLst>
            <pc:docMk/>
            <pc:sldMk cId="1557358525" sldId="366"/>
            <ac:picMk id="9" creationId="{178267E6-5A3C-6C06-A25C-30C8CEB3E6F5}"/>
          </ac:picMkLst>
        </pc:picChg>
        <pc:picChg chg="mod">
          <ac:chgData name="Hannah Marley" userId="385ab810-0cbc-44f0-b535-a11ac535b7a1" providerId="ADAL" clId="{E7681D64-858F-4C91-B483-C2ED8AEF5F46}" dt="2024-11-27T03:21:10.891" v="10276" actId="1076"/>
          <ac:picMkLst>
            <pc:docMk/>
            <pc:sldMk cId="1557358525" sldId="366"/>
            <ac:picMk id="12" creationId="{D1FA9D6D-66AC-112F-5F93-019202109651}"/>
          </ac:picMkLst>
        </pc:picChg>
        <pc:picChg chg="mod">
          <ac:chgData name="Hannah Marley" userId="385ab810-0cbc-44f0-b535-a11ac535b7a1" providerId="ADAL" clId="{E7681D64-858F-4C91-B483-C2ED8AEF5F46}" dt="2024-11-27T00:03:26.093" v="1973"/>
          <ac:picMkLst>
            <pc:docMk/>
            <pc:sldMk cId="1557358525" sldId="366"/>
            <ac:picMk id="13" creationId="{2904B9BE-947E-05CF-E8CC-B0AD4D95AF1C}"/>
          </ac:picMkLst>
        </pc:picChg>
        <pc:picChg chg="del mod">
          <ac:chgData name="Hannah Marley" userId="385ab810-0cbc-44f0-b535-a11ac535b7a1" providerId="ADAL" clId="{E7681D64-858F-4C91-B483-C2ED8AEF5F46}" dt="2024-11-26T07:01:17.225" v="108" actId="478"/>
          <ac:picMkLst>
            <pc:docMk/>
            <pc:sldMk cId="1557358525" sldId="366"/>
            <ac:picMk id="21" creationId="{6DB5E923-DDA3-87A0-C44A-E55703DFBDF9}"/>
          </ac:picMkLst>
        </pc:picChg>
        <pc:picChg chg="mod">
          <ac:chgData name="Hannah Marley" userId="385ab810-0cbc-44f0-b535-a11ac535b7a1" providerId="ADAL" clId="{E7681D64-858F-4C91-B483-C2ED8AEF5F46}" dt="2024-11-27T03:21:10.891" v="10276" actId="1076"/>
          <ac:picMkLst>
            <pc:docMk/>
            <pc:sldMk cId="1557358525" sldId="366"/>
            <ac:picMk id="22" creationId="{CBAAA441-74D3-A176-8631-8716EBC8701B}"/>
          </ac:picMkLst>
        </pc:picChg>
        <pc:picChg chg="mod">
          <ac:chgData name="Hannah Marley" userId="385ab810-0cbc-44f0-b535-a11ac535b7a1" providerId="ADAL" clId="{E7681D64-858F-4C91-B483-C2ED8AEF5F46}" dt="2024-11-26T07:18:10.209" v="361"/>
          <ac:picMkLst>
            <pc:docMk/>
            <pc:sldMk cId="1557358525" sldId="366"/>
            <ac:picMk id="23" creationId="{B68D2155-95D9-9276-8F97-503CDB1ECC68}"/>
          </ac:picMkLst>
        </pc:picChg>
        <pc:picChg chg="mod">
          <ac:chgData name="Hannah Marley" userId="385ab810-0cbc-44f0-b535-a11ac535b7a1" providerId="ADAL" clId="{E7681D64-858F-4C91-B483-C2ED8AEF5F46}" dt="2024-11-27T03:21:10.891" v="10276" actId="1076"/>
          <ac:picMkLst>
            <pc:docMk/>
            <pc:sldMk cId="1557358525" sldId="366"/>
            <ac:picMk id="24" creationId="{DF793568-A7CB-F85F-E4C1-42E610146046}"/>
          </ac:picMkLst>
        </pc:picChg>
        <pc:picChg chg="mod">
          <ac:chgData name="Hannah Marley" userId="385ab810-0cbc-44f0-b535-a11ac535b7a1" providerId="ADAL" clId="{E7681D64-858F-4C91-B483-C2ED8AEF5F46}" dt="2024-11-27T00:03:26.093" v="1973"/>
          <ac:picMkLst>
            <pc:docMk/>
            <pc:sldMk cId="1557358525" sldId="366"/>
            <ac:picMk id="25" creationId="{3E7902F1-CEF2-F75D-8CB4-1F31DF881EE1}"/>
          </ac:picMkLst>
        </pc:picChg>
        <pc:picChg chg="mod">
          <ac:chgData name="Hannah Marley" userId="385ab810-0cbc-44f0-b535-a11ac535b7a1" providerId="ADAL" clId="{E7681D64-858F-4C91-B483-C2ED8AEF5F46}" dt="2024-11-25T22:06:28.804" v="0"/>
          <ac:picMkLst>
            <pc:docMk/>
            <pc:sldMk cId="1557358525" sldId="366"/>
            <ac:picMk id="25" creationId="{A9761337-2B06-F9E3-CC28-86B38E8F3576}"/>
          </ac:picMkLst>
        </pc:picChg>
        <pc:picChg chg="mod">
          <ac:chgData name="Hannah Marley" userId="385ab810-0cbc-44f0-b535-a11ac535b7a1" providerId="ADAL" clId="{E7681D64-858F-4C91-B483-C2ED8AEF5F46}" dt="2024-11-27T00:03:26.093" v="1973"/>
          <ac:picMkLst>
            <pc:docMk/>
            <pc:sldMk cId="1557358525" sldId="366"/>
            <ac:picMk id="28" creationId="{D5CF2ACA-3823-A901-C74E-48A9A041459A}"/>
          </ac:picMkLst>
        </pc:picChg>
        <pc:picChg chg="mod">
          <ac:chgData name="Hannah Marley" userId="385ab810-0cbc-44f0-b535-a11ac535b7a1" providerId="ADAL" clId="{E7681D64-858F-4C91-B483-C2ED8AEF5F46}" dt="2024-11-27T01:25:46.155" v="2525" actId="1037"/>
          <ac:picMkLst>
            <pc:docMk/>
            <pc:sldMk cId="1557358525" sldId="366"/>
            <ac:picMk id="30" creationId="{C3974290-29DF-9641-5EF2-6AD09B71C5DA}"/>
          </ac:picMkLst>
        </pc:picChg>
        <pc:picChg chg="mod">
          <ac:chgData name="Hannah Marley" userId="385ab810-0cbc-44f0-b535-a11ac535b7a1" providerId="ADAL" clId="{E7681D64-858F-4C91-B483-C2ED8AEF5F46}" dt="2024-11-25T22:06:28.804" v="0"/>
          <ac:picMkLst>
            <pc:docMk/>
            <pc:sldMk cId="1557358525" sldId="366"/>
            <ac:picMk id="32" creationId="{F3B731F5-D5B8-57AF-9C03-E577BA34AC99}"/>
          </ac:picMkLst>
        </pc:picChg>
        <pc:picChg chg="mod">
          <ac:chgData name="Hannah Marley" userId="385ab810-0cbc-44f0-b535-a11ac535b7a1" providerId="ADAL" clId="{E7681D64-858F-4C91-B483-C2ED8AEF5F46}" dt="2024-11-25T22:06:28.804" v="0"/>
          <ac:picMkLst>
            <pc:docMk/>
            <pc:sldMk cId="1557358525" sldId="366"/>
            <ac:picMk id="35" creationId="{914ADCF5-F03D-50EA-C389-58C1343C900F}"/>
          </ac:picMkLst>
        </pc:picChg>
        <pc:picChg chg="mod">
          <ac:chgData name="Hannah Marley" userId="385ab810-0cbc-44f0-b535-a11ac535b7a1" providerId="ADAL" clId="{E7681D64-858F-4C91-B483-C2ED8AEF5F46}" dt="2024-11-27T03:21:10.891" v="10276" actId="1076"/>
          <ac:picMkLst>
            <pc:docMk/>
            <pc:sldMk cId="1557358525" sldId="366"/>
            <ac:picMk id="40" creationId="{C49D91FC-EAA3-1C5D-B18C-A50DA02C3628}"/>
          </ac:picMkLst>
        </pc:picChg>
        <pc:picChg chg="mod">
          <ac:chgData name="Hannah Marley" userId="385ab810-0cbc-44f0-b535-a11ac535b7a1" providerId="ADAL" clId="{E7681D64-858F-4C91-B483-C2ED8AEF5F46}" dt="2024-11-26T07:18:14.245" v="364"/>
          <ac:picMkLst>
            <pc:docMk/>
            <pc:sldMk cId="1557358525" sldId="366"/>
            <ac:picMk id="43" creationId="{AEFB4365-F414-C559-EABC-58A4BAE5B097}"/>
          </ac:picMkLst>
        </pc:picChg>
        <pc:picChg chg="mod">
          <ac:chgData name="Hannah Marley" userId="385ab810-0cbc-44f0-b535-a11ac535b7a1" providerId="ADAL" clId="{E7681D64-858F-4C91-B483-C2ED8AEF5F46}" dt="2024-11-27T00:03:30.077" v="1976"/>
          <ac:picMkLst>
            <pc:docMk/>
            <pc:sldMk cId="1557358525" sldId="366"/>
            <ac:picMk id="49" creationId="{AFA98EA4-BCC2-36CE-7EA7-1DE980BBA0E0}"/>
          </ac:picMkLst>
        </pc:picChg>
        <pc:picChg chg="mod">
          <ac:chgData name="Hannah Marley" userId="385ab810-0cbc-44f0-b535-a11ac535b7a1" providerId="ADAL" clId="{E7681D64-858F-4C91-B483-C2ED8AEF5F46}" dt="2024-11-27T00:03:30.077" v="1976"/>
          <ac:picMkLst>
            <pc:docMk/>
            <pc:sldMk cId="1557358525" sldId="366"/>
            <ac:picMk id="55" creationId="{79C26526-34B0-8D4A-3DEA-28313C5DFF70}"/>
          </ac:picMkLst>
        </pc:picChg>
        <pc:picChg chg="mod">
          <ac:chgData name="Hannah Marley" userId="385ab810-0cbc-44f0-b535-a11ac535b7a1" providerId="ADAL" clId="{E7681D64-858F-4C91-B483-C2ED8AEF5F46}" dt="2024-11-27T03:21:49.316" v="10282" actId="208"/>
          <ac:picMkLst>
            <pc:docMk/>
            <pc:sldMk cId="1557358525" sldId="366"/>
            <ac:picMk id="57" creationId="{4A7F4C32-1D0D-B070-0952-71558415F524}"/>
          </ac:picMkLst>
        </pc:picChg>
      </pc:sldChg>
      <pc:sldChg chg="addSp delSp modSp mod delAnim modNotes modNotesTx">
        <pc:chgData name="Hannah Marley" userId="385ab810-0cbc-44f0-b535-a11ac535b7a1" providerId="ADAL" clId="{E7681D64-858F-4C91-B483-C2ED8AEF5F46}" dt="2024-11-27T19:38:30.902" v="15751" actId="20577"/>
        <pc:sldMkLst>
          <pc:docMk/>
          <pc:sldMk cId="1651667673" sldId="368"/>
        </pc:sldMkLst>
        <pc:spChg chg="del mod">
          <ac:chgData name="Hannah Marley" userId="385ab810-0cbc-44f0-b535-a11ac535b7a1" providerId="ADAL" clId="{E7681D64-858F-4C91-B483-C2ED8AEF5F46}" dt="2024-11-26T07:20:08.368" v="428" actId="478"/>
          <ac:spMkLst>
            <pc:docMk/>
            <pc:sldMk cId="1651667673" sldId="368"/>
            <ac:spMk id="2" creationId="{4AF20E4A-1A14-412C-0B88-4D5B9CF2618A}"/>
          </ac:spMkLst>
        </pc:spChg>
        <pc:spChg chg="add del mod">
          <ac:chgData name="Hannah Marley" userId="385ab810-0cbc-44f0-b535-a11ac535b7a1" providerId="ADAL" clId="{E7681D64-858F-4C91-B483-C2ED8AEF5F46}" dt="2024-11-26T08:08:53.193" v="1628" actId="478"/>
          <ac:spMkLst>
            <pc:docMk/>
            <pc:sldMk cId="1651667673" sldId="368"/>
            <ac:spMk id="6" creationId="{471889D5-C6D1-61B9-DEC9-8A3DCFAC94A7}"/>
          </ac:spMkLst>
        </pc:spChg>
        <pc:spChg chg="add mod">
          <ac:chgData name="Hannah Marley" userId="385ab810-0cbc-44f0-b535-a11ac535b7a1" providerId="ADAL" clId="{E7681D64-858F-4C91-B483-C2ED8AEF5F46}" dt="2024-11-26T07:55:07.988" v="956" actId="108"/>
          <ac:spMkLst>
            <pc:docMk/>
            <pc:sldMk cId="1651667673" sldId="368"/>
            <ac:spMk id="7" creationId="{3D1A1A1E-98EC-2017-2DF2-CCC691D04178}"/>
          </ac:spMkLst>
        </pc:spChg>
        <pc:spChg chg="mod">
          <ac:chgData name="Hannah Marley" userId="385ab810-0cbc-44f0-b535-a11ac535b7a1" providerId="ADAL" clId="{E7681D64-858F-4C91-B483-C2ED8AEF5F46}" dt="2024-11-27T01:30:56.512" v="2620" actId="1037"/>
          <ac:spMkLst>
            <pc:docMk/>
            <pc:sldMk cId="1651667673" sldId="368"/>
            <ac:spMk id="8" creationId="{B0918811-081A-8490-84F1-5F99EABF0846}"/>
          </ac:spMkLst>
        </pc:spChg>
        <pc:spChg chg="mod">
          <ac:chgData name="Hannah Marley" userId="385ab810-0cbc-44f0-b535-a11ac535b7a1" providerId="ADAL" clId="{E7681D64-858F-4C91-B483-C2ED8AEF5F46}" dt="2024-11-27T01:30:56.512" v="2620" actId="1037"/>
          <ac:spMkLst>
            <pc:docMk/>
            <pc:sldMk cId="1651667673" sldId="368"/>
            <ac:spMk id="9" creationId="{3D601B56-2B8A-70BC-80F1-D1EB186B7A09}"/>
          </ac:spMkLst>
        </pc:spChg>
        <pc:spChg chg="mod">
          <ac:chgData name="Hannah Marley" userId="385ab810-0cbc-44f0-b535-a11ac535b7a1" providerId="ADAL" clId="{E7681D64-858F-4C91-B483-C2ED8AEF5F46}" dt="2024-11-27T01:30:56.512" v="2620" actId="1037"/>
          <ac:spMkLst>
            <pc:docMk/>
            <pc:sldMk cId="1651667673" sldId="368"/>
            <ac:spMk id="10" creationId="{0B128489-63DB-0192-264C-4273B379D18D}"/>
          </ac:spMkLst>
        </pc:spChg>
        <pc:spChg chg="mod">
          <ac:chgData name="Hannah Marley" userId="385ab810-0cbc-44f0-b535-a11ac535b7a1" providerId="ADAL" clId="{E7681D64-858F-4C91-B483-C2ED8AEF5F46}" dt="2024-11-27T01:30:56.512" v="2620" actId="1037"/>
          <ac:spMkLst>
            <pc:docMk/>
            <pc:sldMk cId="1651667673" sldId="368"/>
            <ac:spMk id="11" creationId="{2784ED77-5F3A-D624-2999-4D36AF8735FD}"/>
          </ac:spMkLst>
        </pc:spChg>
        <pc:spChg chg="mod">
          <ac:chgData name="Hannah Marley" userId="385ab810-0cbc-44f0-b535-a11ac535b7a1" providerId="ADAL" clId="{E7681D64-858F-4C91-B483-C2ED8AEF5F46}" dt="2024-11-27T01:30:56.512" v="2620" actId="1037"/>
          <ac:spMkLst>
            <pc:docMk/>
            <pc:sldMk cId="1651667673" sldId="368"/>
            <ac:spMk id="12" creationId="{67FFF787-18DB-12C7-9DF6-7208CF20C32A}"/>
          </ac:spMkLst>
        </pc:spChg>
        <pc:spChg chg="mod">
          <ac:chgData name="Hannah Marley" userId="385ab810-0cbc-44f0-b535-a11ac535b7a1" providerId="ADAL" clId="{E7681D64-858F-4C91-B483-C2ED8AEF5F46}" dt="2024-11-27T01:30:56.512" v="2620" actId="1037"/>
          <ac:spMkLst>
            <pc:docMk/>
            <pc:sldMk cId="1651667673" sldId="368"/>
            <ac:spMk id="13" creationId="{617A5C8F-0DF5-CEA9-AD08-94B849F3FE9B}"/>
          </ac:spMkLst>
        </pc:spChg>
        <pc:spChg chg="mod">
          <ac:chgData name="Hannah Marley" userId="385ab810-0cbc-44f0-b535-a11ac535b7a1" providerId="ADAL" clId="{E7681D64-858F-4C91-B483-C2ED8AEF5F46}" dt="2024-11-27T01:30:56.512" v="2620" actId="1037"/>
          <ac:spMkLst>
            <pc:docMk/>
            <pc:sldMk cId="1651667673" sldId="368"/>
            <ac:spMk id="14" creationId="{2E9D1C88-50C2-BA66-9B86-B6493FEAB42B}"/>
          </ac:spMkLst>
        </pc:spChg>
        <pc:spChg chg="del mod">
          <ac:chgData name="Hannah Marley" userId="385ab810-0cbc-44f0-b535-a11ac535b7a1" providerId="ADAL" clId="{E7681D64-858F-4C91-B483-C2ED8AEF5F46}" dt="2024-11-26T07:20:00.825" v="426" actId="478"/>
          <ac:spMkLst>
            <pc:docMk/>
            <pc:sldMk cId="1651667673" sldId="368"/>
            <ac:spMk id="15" creationId="{02C630E2-A98B-0E72-8D37-43C29468FD69}"/>
          </ac:spMkLst>
        </pc:spChg>
        <pc:spChg chg="mod">
          <ac:chgData name="Hannah Marley" userId="385ab810-0cbc-44f0-b535-a11ac535b7a1" providerId="ADAL" clId="{E7681D64-858F-4C91-B483-C2ED8AEF5F46}" dt="2024-11-27T01:30:56.512" v="2620" actId="1037"/>
          <ac:spMkLst>
            <pc:docMk/>
            <pc:sldMk cId="1651667673" sldId="368"/>
            <ac:spMk id="16" creationId="{6C1764C2-B90F-1533-463A-944E5F34A8D2}"/>
          </ac:spMkLst>
        </pc:spChg>
        <pc:spChg chg="mod">
          <ac:chgData name="Hannah Marley" userId="385ab810-0cbc-44f0-b535-a11ac535b7a1" providerId="ADAL" clId="{E7681D64-858F-4C91-B483-C2ED8AEF5F46}" dt="2024-11-27T01:48:30.151" v="4436" actId="20577"/>
          <ac:spMkLst>
            <pc:docMk/>
            <pc:sldMk cId="1651667673" sldId="368"/>
            <ac:spMk id="17" creationId="{CB0DA9F8-B2F3-1D90-7BB0-6B7BC94D548E}"/>
          </ac:spMkLst>
        </pc:spChg>
        <pc:spChg chg="mod">
          <ac:chgData name="Hannah Marley" userId="385ab810-0cbc-44f0-b535-a11ac535b7a1" providerId="ADAL" clId="{E7681D64-858F-4C91-B483-C2ED8AEF5F46}" dt="2024-11-27T01:29:39.396" v="2594" actId="1076"/>
          <ac:spMkLst>
            <pc:docMk/>
            <pc:sldMk cId="1651667673" sldId="368"/>
            <ac:spMk id="18" creationId="{EFA98686-3242-CEE0-97D4-5F2232464B9F}"/>
          </ac:spMkLst>
        </pc:spChg>
        <pc:spChg chg="mod">
          <ac:chgData name="Hannah Marley" userId="385ab810-0cbc-44f0-b535-a11ac535b7a1" providerId="ADAL" clId="{E7681D64-858F-4C91-B483-C2ED8AEF5F46}" dt="2024-11-27T01:32:50.124" v="2681" actId="1038"/>
          <ac:spMkLst>
            <pc:docMk/>
            <pc:sldMk cId="1651667673" sldId="368"/>
            <ac:spMk id="19" creationId="{D563AFB0-2EF6-2D16-F37A-54737B4CEE25}"/>
          </ac:spMkLst>
        </pc:spChg>
        <pc:spChg chg="mod">
          <ac:chgData name="Hannah Marley" userId="385ab810-0cbc-44f0-b535-a11ac535b7a1" providerId="ADAL" clId="{E7681D64-858F-4C91-B483-C2ED8AEF5F46}" dt="2024-11-27T01:33:00.500" v="2692" actId="1035"/>
          <ac:spMkLst>
            <pc:docMk/>
            <pc:sldMk cId="1651667673" sldId="368"/>
            <ac:spMk id="20" creationId="{F4B4554D-A728-389D-90BD-F8A2F1A9B204}"/>
          </ac:spMkLst>
        </pc:spChg>
        <pc:spChg chg="mod">
          <ac:chgData name="Hannah Marley" userId="385ab810-0cbc-44f0-b535-a11ac535b7a1" providerId="ADAL" clId="{E7681D64-858F-4C91-B483-C2ED8AEF5F46}" dt="2024-11-27T01:33:18.357" v="2694" actId="1076"/>
          <ac:spMkLst>
            <pc:docMk/>
            <pc:sldMk cId="1651667673" sldId="368"/>
            <ac:spMk id="21" creationId="{A8B44547-A7E6-A1A3-7374-ECEF6993A22E}"/>
          </ac:spMkLst>
        </pc:spChg>
        <pc:spChg chg="mod">
          <ac:chgData name="Hannah Marley" userId="385ab810-0cbc-44f0-b535-a11ac535b7a1" providerId="ADAL" clId="{E7681D64-858F-4C91-B483-C2ED8AEF5F46}" dt="2024-11-27T01:32:34.813" v="2663" actId="1035"/>
          <ac:spMkLst>
            <pc:docMk/>
            <pc:sldMk cId="1651667673" sldId="368"/>
            <ac:spMk id="22" creationId="{B7438E15-F968-821E-94C1-0A53179E6F63}"/>
          </ac:spMkLst>
        </pc:spChg>
        <pc:spChg chg="mod">
          <ac:chgData name="Hannah Marley" userId="385ab810-0cbc-44f0-b535-a11ac535b7a1" providerId="ADAL" clId="{E7681D64-858F-4C91-B483-C2ED8AEF5F46}" dt="2024-11-27T01:33:03.160" v="2693" actId="1076"/>
          <ac:spMkLst>
            <pc:docMk/>
            <pc:sldMk cId="1651667673" sldId="368"/>
            <ac:spMk id="23" creationId="{584F0D39-1299-85BF-2BF5-8FD3FC02B43F}"/>
          </ac:spMkLst>
        </pc:spChg>
        <pc:spChg chg="mod">
          <ac:chgData name="Hannah Marley" userId="385ab810-0cbc-44f0-b535-a11ac535b7a1" providerId="ADAL" clId="{E7681D64-858F-4C91-B483-C2ED8AEF5F46}" dt="2024-11-27T01:33:21.924" v="2695" actId="1076"/>
          <ac:spMkLst>
            <pc:docMk/>
            <pc:sldMk cId="1651667673" sldId="368"/>
            <ac:spMk id="24" creationId="{1C229FD8-5973-22E1-5944-61EA651D8189}"/>
          </ac:spMkLst>
        </pc:spChg>
        <pc:spChg chg="add mod">
          <ac:chgData name="Hannah Marley" userId="385ab810-0cbc-44f0-b535-a11ac535b7a1" providerId="ADAL" clId="{E7681D64-858F-4C91-B483-C2ED8AEF5F46}" dt="2024-11-26T08:08:53.595" v="1629"/>
          <ac:spMkLst>
            <pc:docMk/>
            <pc:sldMk cId="1651667673" sldId="368"/>
            <ac:spMk id="25" creationId="{B893F7CF-6682-9111-AE44-E6249C36F3DB}"/>
          </ac:spMkLst>
        </pc:spChg>
        <pc:spChg chg="del mod">
          <ac:chgData name="Hannah Marley" userId="385ab810-0cbc-44f0-b535-a11ac535b7a1" providerId="ADAL" clId="{E7681D64-858F-4C91-B483-C2ED8AEF5F46}" dt="2024-11-27T19:38:21.815" v="15750" actId="478"/>
          <ac:spMkLst>
            <pc:docMk/>
            <pc:sldMk cId="1651667673" sldId="368"/>
            <ac:spMk id="26" creationId="{FFC66AF2-0E29-71C9-E66F-207CB0B3F6DD}"/>
          </ac:spMkLst>
        </pc:spChg>
        <pc:picChg chg="add mod">
          <ac:chgData name="Hannah Marley" userId="385ab810-0cbc-44f0-b535-a11ac535b7a1" providerId="ADAL" clId="{E7681D64-858F-4C91-B483-C2ED8AEF5F46}" dt="2024-11-26T07:02:53.866" v="121"/>
          <ac:picMkLst>
            <pc:docMk/>
            <pc:sldMk cId="1651667673" sldId="368"/>
            <ac:picMk id="3" creationId="{E0C4D987-6208-FB06-53BA-5179A56E0D4B}"/>
          </ac:picMkLst>
        </pc:picChg>
        <pc:picChg chg="mod">
          <ac:chgData name="Hannah Marley" userId="385ab810-0cbc-44f0-b535-a11ac535b7a1" providerId="ADAL" clId="{E7681D64-858F-4C91-B483-C2ED8AEF5F46}" dt="2024-11-27T01:31:12.796" v="2628" actId="1037"/>
          <ac:picMkLst>
            <pc:docMk/>
            <pc:sldMk cId="1651667673" sldId="368"/>
            <ac:picMk id="4" creationId="{B7C25A11-974C-D0D8-BE49-900CC6273B0D}"/>
          </ac:picMkLst>
        </pc:picChg>
        <pc:picChg chg="mod">
          <ac:chgData name="Hannah Marley" userId="385ab810-0cbc-44f0-b535-a11ac535b7a1" providerId="ADAL" clId="{E7681D64-858F-4C91-B483-C2ED8AEF5F46}" dt="2024-11-27T01:31:19.764" v="2638" actId="14100"/>
          <ac:picMkLst>
            <pc:docMk/>
            <pc:sldMk cId="1651667673" sldId="368"/>
            <ac:picMk id="5" creationId="{77D8A4A9-2E9F-8A27-F808-E9E27F58BA18}"/>
          </ac:picMkLst>
        </pc:picChg>
        <pc:picChg chg="del mod">
          <ac:chgData name="Hannah Marley" userId="385ab810-0cbc-44f0-b535-a11ac535b7a1" providerId="ADAL" clId="{E7681D64-858F-4C91-B483-C2ED8AEF5F46}" dt="2024-11-26T07:02:52.916" v="120" actId="478"/>
          <ac:picMkLst>
            <pc:docMk/>
            <pc:sldMk cId="1651667673" sldId="368"/>
            <ac:picMk id="27" creationId="{EC14AD51-F507-50B6-F352-D9666123D8A8}"/>
          </ac:picMkLst>
        </pc:picChg>
      </pc:sldChg>
      <pc:sldChg chg="addSp delSp modSp mod modTransition delAnim modAnim modNotes modNotesTx">
        <pc:chgData name="Hannah Marley" userId="385ab810-0cbc-44f0-b535-a11ac535b7a1" providerId="ADAL" clId="{E7681D64-858F-4C91-B483-C2ED8AEF5F46}" dt="2024-11-27T05:05:31.245" v="15454"/>
        <pc:sldMkLst>
          <pc:docMk/>
          <pc:sldMk cId="3899517731" sldId="369"/>
        </pc:sldMkLst>
        <pc:spChg chg="del mod">
          <ac:chgData name="Hannah Marley" userId="385ab810-0cbc-44f0-b535-a11ac535b7a1" providerId="ADAL" clId="{E7681D64-858F-4C91-B483-C2ED8AEF5F46}" dt="2024-11-26T07:20:17.935" v="430" actId="478"/>
          <ac:spMkLst>
            <pc:docMk/>
            <pc:sldMk cId="3899517731" sldId="369"/>
            <ac:spMk id="2" creationId="{4AF20E4A-1A14-412C-0B88-4D5B9CF2618A}"/>
          </ac:spMkLst>
        </pc:spChg>
        <pc:spChg chg="add del mod">
          <ac:chgData name="Hannah Marley" userId="385ab810-0cbc-44f0-b535-a11ac535b7a1" providerId="ADAL" clId="{E7681D64-858F-4C91-B483-C2ED8AEF5F46}" dt="2024-11-26T08:08:58.043" v="1630" actId="478"/>
          <ac:spMkLst>
            <pc:docMk/>
            <pc:sldMk cId="3899517731" sldId="369"/>
            <ac:spMk id="4" creationId="{9413097B-94C1-01F0-321F-388AE973D4C5}"/>
          </ac:spMkLst>
        </pc:spChg>
        <pc:spChg chg="add mod">
          <ac:chgData name="Hannah Marley" userId="385ab810-0cbc-44f0-b535-a11ac535b7a1" providerId="ADAL" clId="{E7681D64-858F-4C91-B483-C2ED8AEF5F46}" dt="2024-11-26T07:55:13.166" v="957" actId="108"/>
          <ac:spMkLst>
            <pc:docMk/>
            <pc:sldMk cId="3899517731" sldId="369"/>
            <ac:spMk id="5" creationId="{679DF7A6-6BF2-0987-A4B0-332DFAACE59B}"/>
          </ac:spMkLst>
        </pc:spChg>
        <pc:spChg chg="add mod">
          <ac:chgData name="Hannah Marley" userId="385ab810-0cbc-44f0-b535-a11ac535b7a1" providerId="ADAL" clId="{E7681D64-858F-4C91-B483-C2ED8AEF5F46}" dt="2024-11-26T08:08:58.417" v="1631"/>
          <ac:spMkLst>
            <pc:docMk/>
            <pc:sldMk cId="3899517731" sldId="369"/>
            <ac:spMk id="7" creationId="{A770F0B0-E712-2DDB-9C4D-3E402BC79B9E}"/>
          </ac:spMkLst>
        </pc:spChg>
        <pc:spChg chg="del mod">
          <ac:chgData name="Hannah Marley" userId="385ab810-0cbc-44f0-b535-a11ac535b7a1" providerId="ADAL" clId="{E7681D64-858F-4C91-B483-C2ED8AEF5F46}" dt="2024-11-26T07:20:19.739" v="431" actId="478"/>
          <ac:spMkLst>
            <pc:docMk/>
            <pc:sldMk cId="3899517731" sldId="369"/>
            <ac:spMk id="15" creationId="{02C630E2-A98B-0E72-8D37-43C29468FD69}"/>
          </ac:spMkLst>
        </pc:spChg>
        <pc:spChg chg="mod">
          <ac:chgData name="Hannah Marley" userId="385ab810-0cbc-44f0-b535-a11ac535b7a1" providerId="ADAL" clId="{E7681D64-858F-4C91-B483-C2ED8AEF5F46}" dt="2024-11-27T01:35:59.982" v="2714" actId="1076"/>
          <ac:spMkLst>
            <pc:docMk/>
            <pc:sldMk cId="3899517731" sldId="369"/>
            <ac:spMk id="18" creationId="{EFA98686-3242-CEE0-97D4-5F2232464B9F}"/>
          </ac:spMkLst>
        </pc:spChg>
        <pc:spChg chg="del mod">
          <ac:chgData name="Hannah Marley" userId="385ab810-0cbc-44f0-b535-a11ac535b7a1" providerId="ADAL" clId="{E7681D64-858F-4C91-B483-C2ED8AEF5F46}" dt="2024-11-27T01:35:43.395" v="2710" actId="478"/>
          <ac:spMkLst>
            <pc:docMk/>
            <pc:sldMk cId="3899517731" sldId="369"/>
            <ac:spMk id="28" creationId="{D6AE1AA1-D7AF-0BD6-D5AB-560A8ACF3963}"/>
          </ac:spMkLst>
        </pc:spChg>
        <pc:picChg chg="add mod">
          <ac:chgData name="Hannah Marley" userId="385ab810-0cbc-44f0-b535-a11ac535b7a1" providerId="ADAL" clId="{E7681D64-858F-4C91-B483-C2ED8AEF5F46}" dt="2024-11-26T07:02:46.341" v="119"/>
          <ac:picMkLst>
            <pc:docMk/>
            <pc:sldMk cId="3899517731" sldId="369"/>
            <ac:picMk id="3" creationId="{F2D65EEE-1495-2295-4B3B-3EA1C65ED36D}"/>
          </ac:picMkLst>
        </pc:picChg>
        <pc:picChg chg="mod ord">
          <ac:chgData name="Hannah Marley" userId="385ab810-0cbc-44f0-b535-a11ac535b7a1" providerId="ADAL" clId="{E7681D64-858F-4C91-B483-C2ED8AEF5F46}" dt="2024-11-27T01:36:05.995" v="2716" actId="166"/>
          <ac:picMkLst>
            <pc:docMk/>
            <pc:sldMk cId="3899517731" sldId="369"/>
            <ac:picMk id="6" creationId="{C9077C36-3F08-454F-B717-2BF7438B4ED9}"/>
          </ac:picMkLst>
        </pc:picChg>
        <pc:picChg chg="del mod">
          <ac:chgData name="Hannah Marley" userId="385ab810-0cbc-44f0-b535-a11ac535b7a1" providerId="ADAL" clId="{E7681D64-858F-4C91-B483-C2ED8AEF5F46}" dt="2024-11-27T01:35:41.876" v="2709" actId="478"/>
          <ac:picMkLst>
            <pc:docMk/>
            <pc:sldMk cId="3899517731" sldId="369"/>
            <ac:picMk id="25" creationId="{5541EF0F-FFA9-2156-61EA-F5E41A171EBD}"/>
          </ac:picMkLst>
        </pc:picChg>
        <pc:picChg chg="del mod">
          <ac:chgData name="Hannah Marley" userId="385ab810-0cbc-44f0-b535-a11ac535b7a1" providerId="ADAL" clId="{E7681D64-858F-4C91-B483-C2ED8AEF5F46}" dt="2024-11-26T07:02:45.245" v="118" actId="478"/>
          <ac:picMkLst>
            <pc:docMk/>
            <pc:sldMk cId="3899517731" sldId="369"/>
            <ac:picMk id="27" creationId="{EC14AD51-F507-50B6-F352-D9666123D8A8}"/>
          </ac:picMkLst>
        </pc:picChg>
      </pc:sldChg>
      <pc:sldChg chg="addSp delSp modSp del mod modNotes">
        <pc:chgData name="Hannah Marley" userId="385ab810-0cbc-44f0-b535-a11ac535b7a1" providerId="ADAL" clId="{E7681D64-858F-4C91-B483-C2ED8AEF5F46}" dt="2024-11-27T01:49:00.053" v="4446" actId="2696"/>
        <pc:sldMkLst>
          <pc:docMk/>
          <pc:sldMk cId="2816465153" sldId="370"/>
        </pc:sldMkLst>
        <pc:spChg chg="del mod">
          <ac:chgData name="Hannah Marley" userId="385ab810-0cbc-44f0-b535-a11ac535b7a1" providerId="ADAL" clId="{E7681D64-858F-4C91-B483-C2ED8AEF5F46}" dt="2024-11-26T07:20:26.785" v="433" actId="478"/>
          <ac:spMkLst>
            <pc:docMk/>
            <pc:sldMk cId="2816465153" sldId="370"/>
            <ac:spMk id="2" creationId="{4AF20E4A-1A14-412C-0B88-4D5B9CF2618A}"/>
          </ac:spMkLst>
        </pc:spChg>
        <pc:spChg chg="mod">
          <ac:chgData name="Hannah Marley" userId="385ab810-0cbc-44f0-b535-a11ac535b7a1" providerId="ADAL" clId="{E7681D64-858F-4C91-B483-C2ED8AEF5F46}" dt="2024-11-25T22:06:28.804" v="0"/>
          <ac:spMkLst>
            <pc:docMk/>
            <pc:sldMk cId="2816465153" sldId="370"/>
            <ac:spMk id="3" creationId="{67A33556-35D6-95EF-3B67-6915D5B76082}"/>
          </ac:spMkLst>
        </pc:spChg>
        <pc:spChg chg="add del mod">
          <ac:chgData name="Hannah Marley" userId="385ab810-0cbc-44f0-b535-a11ac535b7a1" providerId="ADAL" clId="{E7681D64-858F-4C91-B483-C2ED8AEF5F46}" dt="2024-11-26T08:09:03.195" v="1632" actId="478"/>
          <ac:spMkLst>
            <pc:docMk/>
            <pc:sldMk cId="2816465153" sldId="370"/>
            <ac:spMk id="5" creationId="{EF6381AE-9F2F-5FE5-3E2D-3259F0CC0E30}"/>
          </ac:spMkLst>
        </pc:spChg>
        <pc:spChg chg="add mod">
          <ac:chgData name="Hannah Marley" userId="385ab810-0cbc-44f0-b535-a11ac535b7a1" providerId="ADAL" clId="{E7681D64-858F-4C91-B483-C2ED8AEF5F46}" dt="2024-11-26T07:55:17.479" v="958" actId="108"/>
          <ac:spMkLst>
            <pc:docMk/>
            <pc:sldMk cId="2816465153" sldId="370"/>
            <ac:spMk id="7" creationId="{324466B5-3D31-83E6-7541-EEA920A32B1B}"/>
          </ac:spMkLst>
        </pc:spChg>
        <pc:spChg chg="add mod">
          <ac:chgData name="Hannah Marley" userId="385ab810-0cbc-44f0-b535-a11ac535b7a1" providerId="ADAL" clId="{E7681D64-858F-4C91-B483-C2ED8AEF5F46}" dt="2024-11-26T08:09:03.512" v="1633"/>
          <ac:spMkLst>
            <pc:docMk/>
            <pc:sldMk cId="2816465153" sldId="370"/>
            <ac:spMk id="8" creationId="{3BC15E64-4814-4801-1272-CBB4436B675D}"/>
          </ac:spMkLst>
        </pc:spChg>
        <pc:spChg chg="del mod">
          <ac:chgData name="Hannah Marley" userId="385ab810-0cbc-44f0-b535-a11ac535b7a1" providerId="ADAL" clId="{E7681D64-858F-4C91-B483-C2ED8AEF5F46}" dt="2024-11-26T07:20:28.222" v="434" actId="478"/>
          <ac:spMkLst>
            <pc:docMk/>
            <pc:sldMk cId="2816465153" sldId="370"/>
            <ac:spMk id="15" creationId="{02C630E2-A98B-0E72-8D37-43C29468FD69}"/>
          </ac:spMkLst>
        </pc:spChg>
        <pc:spChg chg="mod">
          <ac:chgData name="Hannah Marley" userId="385ab810-0cbc-44f0-b535-a11ac535b7a1" providerId="ADAL" clId="{E7681D64-858F-4C91-B483-C2ED8AEF5F46}" dt="2024-11-25T22:06:28.804" v="0"/>
          <ac:spMkLst>
            <pc:docMk/>
            <pc:sldMk cId="2816465153" sldId="370"/>
            <ac:spMk id="18" creationId="{EFA98686-3242-CEE0-97D4-5F2232464B9F}"/>
          </ac:spMkLst>
        </pc:spChg>
        <pc:spChg chg="mod">
          <ac:chgData name="Hannah Marley" userId="385ab810-0cbc-44f0-b535-a11ac535b7a1" providerId="ADAL" clId="{E7681D64-858F-4C91-B483-C2ED8AEF5F46}" dt="2024-11-25T22:06:28.804" v="0"/>
          <ac:spMkLst>
            <pc:docMk/>
            <pc:sldMk cId="2816465153" sldId="370"/>
            <ac:spMk id="28" creationId="{D6AE1AA1-D7AF-0BD6-D5AB-560A8ACF3963}"/>
          </ac:spMkLst>
        </pc:spChg>
        <pc:picChg chg="add mod">
          <ac:chgData name="Hannah Marley" userId="385ab810-0cbc-44f0-b535-a11ac535b7a1" providerId="ADAL" clId="{E7681D64-858F-4C91-B483-C2ED8AEF5F46}" dt="2024-11-26T07:01:35.822" v="117"/>
          <ac:picMkLst>
            <pc:docMk/>
            <pc:sldMk cId="2816465153" sldId="370"/>
            <ac:picMk id="4" creationId="{B7844582-03EB-F0EF-3672-5A4BC204371D}"/>
          </ac:picMkLst>
        </pc:picChg>
        <pc:picChg chg="mod">
          <ac:chgData name="Hannah Marley" userId="385ab810-0cbc-44f0-b535-a11ac535b7a1" providerId="ADAL" clId="{E7681D64-858F-4C91-B483-C2ED8AEF5F46}" dt="2024-11-25T22:06:28.804" v="0"/>
          <ac:picMkLst>
            <pc:docMk/>
            <pc:sldMk cId="2816465153" sldId="370"/>
            <ac:picMk id="6" creationId="{C9077C36-3F08-454F-B717-2BF7438B4ED9}"/>
          </ac:picMkLst>
        </pc:picChg>
        <pc:picChg chg="mod">
          <ac:chgData name="Hannah Marley" userId="385ab810-0cbc-44f0-b535-a11ac535b7a1" providerId="ADAL" clId="{E7681D64-858F-4C91-B483-C2ED8AEF5F46}" dt="2024-11-25T22:06:28.804" v="0"/>
          <ac:picMkLst>
            <pc:docMk/>
            <pc:sldMk cId="2816465153" sldId="370"/>
            <ac:picMk id="25" creationId="{5541EF0F-FFA9-2156-61EA-F5E41A171EBD}"/>
          </ac:picMkLst>
        </pc:picChg>
        <pc:picChg chg="del mod">
          <ac:chgData name="Hannah Marley" userId="385ab810-0cbc-44f0-b535-a11ac535b7a1" providerId="ADAL" clId="{E7681D64-858F-4C91-B483-C2ED8AEF5F46}" dt="2024-11-26T07:01:35.525" v="116" actId="478"/>
          <ac:picMkLst>
            <pc:docMk/>
            <pc:sldMk cId="2816465153" sldId="370"/>
            <ac:picMk id="27" creationId="{EC14AD51-F507-50B6-F352-D9666123D8A8}"/>
          </ac:picMkLst>
        </pc:picChg>
      </pc:sldChg>
      <pc:sldChg chg="addSp delSp modSp del mod modNotes">
        <pc:chgData name="Hannah Marley" userId="385ab810-0cbc-44f0-b535-a11ac535b7a1" providerId="ADAL" clId="{E7681D64-858F-4C91-B483-C2ED8AEF5F46}" dt="2024-11-27T01:59:30.041" v="5498" actId="2696"/>
        <pc:sldMkLst>
          <pc:docMk/>
          <pc:sldMk cId="3381753033" sldId="371"/>
        </pc:sldMkLst>
        <pc:spChg chg="del mod">
          <ac:chgData name="Hannah Marley" userId="385ab810-0cbc-44f0-b535-a11ac535b7a1" providerId="ADAL" clId="{E7681D64-858F-4C91-B483-C2ED8AEF5F46}" dt="2024-11-26T07:20:34.604" v="436" actId="478"/>
          <ac:spMkLst>
            <pc:docMk/>
            <pc:sldMk cId="3381753033" sldId="371"/>
            <ac:spMk id="2" creationId="{4AF20E4A-1A14-412C-0B88-4D5B9CF2618A}"/>
          </ac:spMkLst>
        </pc:spChg>
        <pc:spChg chg="mod">
          <ac:chgData name="Hannah Marley" userId="385ab810-0cbc-44f0-b535-a11ac535b7a1" providerId="ADAL" clId="{E7681D64-858F-4C91-B483-C2ED8AEF5F46}" dt="2024-11-25T22:06:28.804" v="0"/>
          <ac:spMkLst>
            <pc:docMk/>
            <pc:sldMk cId="3381753033" sldId="371"/>
            <ac:spMk id="3" creationId="{C9660BAE-5CBB-703D-FED3-7701EF9C4DDE}"/>
          </ac:spMkLst>
        </pc:spChg>
        <pc:spChg chg="add del mod">
          <ac:chgData name="Hannah Marley" userId="385ab810-0cbc-44f0-b535-a11ac535b7a1" providerId="ADAL" clId="{E7681D64-858F-4C91-B483-C2ED8AEF5F46}" dt="2024-11-26T08:09:07.036" v="1634" actId="478"/>
          <ac:spMkLst>
            <pc:docMk/>
            <pc:sldMk cId="3381753033" sldId="371"/>
            <ac:spMk id="5" creationId="{DDC8C4FF-244B-12E9-FC64-B9AB02D51627}"/>
          </ac:spMkLst>
        </pc:spChg>
        <pc:spChg chg="add mod">
          <ac:chgData name="Hannah Marley" userId="385ab810-0cbc-44f0-b535-a11ac535b7a1" providerId="ADAL" clId="{E7681D64-858F-4C91-B483-C2ED8AEF5F46}" dt="2024-11-26T07:55:22.501" v="959" actId="108"/>
          <ac:spMkLst>
            <pc:docMk/>
            <pc:sldMk cId="3381753033" sldId="371"/>
            <ac:spMk id="7" creationId="{803ED503-07E8-9B33-72C1-C963E1C187C0}"/>
          </ac:spMkLst>
        </pc:spChg>
        <pc:spChg chg="add mod">
          <ac:chgData name="Hannah Marley" userId="385ab810-0cbc-44f0-b535-a11ac535b7a1" providerId="ADAL" clId="{E7681D64-858F-4C91-B483-C2ED8AEF5F46}" dt="2024-11-26T08:09:07.421" v="1635"/>
          <ac:spMkLst>
            <pc:docMk/>
            <pc:sldMk cId="3381753033" sldId="371"/>
            <ac:spMk id="8" creationId="{12B1C491-FE52-188D-C417-8CB05E4819B5}"/>
          </ac:spMkLst>
        </pc:spChg>
        <pc:spChg chg="del mod">
          <ac:chgData name="Hannah Marley" userId="385ab810-0cbc-44f0-b535-a11ac535b7a1" providerId="ADAL" clId="{E7681D64-858F-4C91-B483-C2ED8AEF5F46}" dt="2024-11-26T07:20:36.427" v="437" actId="478"/>
          <ac:spMkLst>
            <pc:docMk/>
            <pc:sldMk cId="3381753033" sldId="371"/>
            <ac:spMk id="15" creationId="{02C630E2-A98B-0E72-8D37-43C29468FD69}"/>
          </ac:spMkLst>
        </pc:spChg>
        <pc:spChg chg="mod">
          <ac:chgData name="Hannah Marley" userId="385ab810-0cbc-44f0-b535-a11ac535b7a1" providerId="ADAL" clId="{E7681D64-858F-4C91-B483-C2ED8AEF5F46}" dt="2024-11-25T22:06:28.804" v="0"/>
          <ac:spMkLst>
            <pc:docMk/>
            <pc:sldMk cId="3381753033" sldId="371"/>
            <ac:spMk id="18" creationId="{EFA98686-3242-CEE0-97D4-5F2232464B9F}"/>
          </ac:spMkLst>
        </pc:spChg>
        <pc:picChg chg="add mod">
          <ac:chgData name="Hannah Marley" userId="385ab810-0cbc-44f0-b535-a11ac535b7a1" providerId="ADAL" clId="{E7681D64-858F-4C91-B483-C2ED8AEF5F46}" dt="2024-11-26T07:01:32.013" v="115"/>
          <ac:picMkLst>
            <pc:docMk/>
            <pc:sldMk cId="3381753033" sldId="371"/>
            <ac:picMk id="4" creationId="{FC7FA1E1-05C5-5AED-4B4C-B4EC11C164E0}"/>
          </ac:picMkLst>
        </pc:picChg>
        <pc:picChg chg="mod">
          <ac:chgData name="Hannah Marley" userId="385ab810-0cbc-44f0-b535-a11ac535b7a1" providerId="ADAL" clId="{E7681D64-858F-4C91-B483-C2ED8AEF5F46}" dt="2024-11-25T22:06:28.804" v="0"/>
          <ac:picMkLst>
            <pc:docMk/>
            <pc:sldMk cId="3381753033" sldId="371"/>
            <ac:picMk id="6" creationId="{C9077C36-3F08-454F-B717-2BF7438B4ED9}"/>
          </ac:picMkLst>
        </pc:picChg>
        <pc:picChg chg="mod">
          <ac:chgData name="Hannah Marley" userId="385ab810-0cbc-44f0-b535-a11ac535b7a1" providerId="ADAL" clId="{E7681D64-858F-4C91-B483-C2ED8AEF5F46}" dt="2024-11-25T22:06:28.804" v="0"/>
          <ac:picMkLst>
            <pc:docMk/>
            <pc:sldMk cId="3381753033" sldId="371"/>
            <ac:picMk id="25" creationId="{5541EF0F-FFA9-2156-61EA-F5E41A171EBD}"/>
          </ac:picMkLst>
        </pc:picChg>
        <pc:picChg chg="del mod">
          <ac:chgData name="Hannah Marley" userId="385ab810-0cbc-44f0-b535-a11ac535b7a1" providerId="ADAL" clId="{E7681D64-858F-4C91-B483-C2ED8AEF5F46}" dt="2024-11-26T07:01:31.685" v="114" actId="478"/>
          <ac:picMkLst>
            <pc:docMk/>
            <pc:sldMk cId="3381753033" sldId="371"/>
            <ac:picMk id="27" creationId="{EC14AD51-F507-50B6-F352-D9666123D8A8}"/>
          </ac:picMkLst>
        </pc:picChg>
      </pc:sldChg>
      <pc:sldChg chg="addSp delSp modSp del mod modNotes">
        <pc:chgData name="Hannah Marley" userId="385ab810-0cbc-44f0-b535-a11ac535b7a1" providerId="ADAL" clId="{E7681D64-858F-4C91-B483-C2ED8AEF5F46}" dt="2024-11-27T01:59:38.672" v="5499" actId="2696"/>
        <pc:sldMkLst>
          <pc:docMk/>
          <pc:sldMk cId="3418328874" sldId="372"/>
        </pc:sldMkLst>
        <pc:spChg chg="del mod">
          <ac:chgData name="Hannah Marley" userId="385ab810-0cbc-44f0-b535-a11ac535b7a1" providerId="ADAL" clId="{E7681D64-858F-4C91-B483-C2ED8AEF5F46}" dt="2024-11-26T07:20:43.192" v="439" actId="478"/>
          <ac:spMkLst>
            <pc:docMk/>
            <pc:sldMk cId="3418328874" sldId="372"/>
            <ac:spMk id="2" creationId="{4AF20E4A-1A14-412C-0B88-4D5B9CF2618A}"/>
          </ac:spMkLst>
        </pc:spChg>
        <pc:spChg chg="mod">
          <ac:chgData name="Hannah Marley" userId="385ab810-0cbc-44f0-b535-a11ac535b7a1" providerId="ADAL" clId="{E7681D64-858F-4C91-B483-C2ED8AEF5F46}" dt="2024-11-25T22:06:28.804" v="0"/>
          <ac:spMkLst>
            <pc:docMk/>
            <pc:sldMk cId="3418328874" sldId="372"/>
            <ac:spMk id="3" creationId="{67A33556-35D6-95EF-3B67-6915D5B76082}"/>
          </ac:spMkLst>
        </pc:spChg>
        <pc:spChg chg="add del mod">
          <ac:chgData name="Hannah Marley" userId="385ab810-0cbc-44f0-b535-a11ac535b7a1" providerId="ADAL" clId="{E7681D64-858F-4C91-B483-C2ED8AEF5F46}" dt="2024-11-26T08:09:11.918" v="1636" actId="478"/>
          <ac:spMkLst>
            <pc:docMk/>
            <pc:sldMk cId="3418328874" sldId="372"/>
            <ac:spMk id="5" creationId="{F515FD42-2453-F0D9-6E17-4C65E6E261E4}"/>
          </ac:spMkLst>
        </pc:spChg>
        <pc:spChg chg="add mod">
          <ac:chgData name="Hannah Marley" userId="385ab810-0cbc-44f0-b535-a11ac535b7a1" providerId="ADAL" clId="{E7681D64-858F-4C91-B483-C2ED8AEF5F46}" dt="2024-11-26T07:55:27.146" v="960" actId="108"/>
          <ac:spMkLst>
            <pc:docMk/>
            <pc:sldMk cId="3418328874" sldId="372"/>
            <ac:spMk id="7" creationId="{A2E516B3-1081-7197-06E0-3FA9919C9FEB}"/>
          </ac:spMkLst>
        </pc:spChg>
        <pc:spChg chg="add mod">
          <ac:chgData name="Hannah Marley" userId="385ab810-0cbc-44f0-b535-a11ac535b7a1" providerId="ADAL" clId="{E7681D64-858F-4C91-B483-C2ED8AEF5F46}" dt="2024-11-26T08:09:12.284" v="1637"/>
          <ac:spMkLst>
            <pc:docMk/>
            <pc:sldMk cId="3418328874" sldId="372"/>
            <ac:spMk id="8" creationId="{D91B2D3E-E63E-9A28-89F2-DF7F5B42FC76}"/>
          </ac:spMkLst>
        </pc:spChg>
        <pc:spChg chg="del mod">
          <ac:chgData name="Hannah Marley" userId="385ab810-0cbc-44f0-b535-a11ac535b7a1" providerId="ADAL" clId="{E7681D64-858F-4C91-B483-C2ED8AEF5F46}" dt="2024-11-26T07:20:44.679" v="440" actId="478"/>
          <ac:spMkLst>
            <pc:docMk/>
            <pc:sldMk cId="3418328874" sldId="372"/>
            <ac:spMk id="15" creationId="{02C630E2-A98B-0E72-8D37-43C29468FD69}"/>
          </ac:spMkLst>
        </pc:spChg>
        <pc:spChg chg="mod">
          <ac:chgData name="Hannah Marley" userId="385ab810-0cbc-44f0-b535-a11ac535b7a1" providerId="ADAL" clId="{E7681D64-858F-4C91-B483-C2ED8AEF5F46}" dt="2024-11-25T22:06:28.804" v="0"/>
          <ac:spMkLst>
            <pc:docMk/>
            <pc:sldMk cId="3418328874" sldId="372"/>
            <ac:spMk id="18" creationId="{EFA98686-3242-CEE0-97D4-5F2232464B9F}"/>
          </ac:spMkLst>
        </pc:spChg>
        <pc:spChg chg="mod">
          <ac:chgData name="Hannah Marley" userId="385ab810-0cbc-44f0-b535-a11ac535b7a1" providerId="ADAL" clId="{E7681D64-858F-4C91-B483-C2ED8AEF5F46}" dt="2024-11-25T22:06:28.804" v="0"/>
          <ac:spMkLst>
            <pc:docMk/>
            <pc:sldMk cId="3418328874" sldId="372"/>
            <ac:spMk id="28" creationId="{D6AE1AA1-D7AF-0BD6-D5AB-560A8ACF3963}"/>
          </ac:spMkLst>
        </pc:spChg>
        <pc:picChg chg="add mod">
          <ac:chgData name="Hannah Marley" userId="385ab810-0cbc-44f0-b535-a11ac535b7a1" providerId="ADAL" clId="{E7681D64-858F-4C91-B483-C2ED8AEF5F46}" dt="2024-11-26T07:01:28.006" v="113"/>
          <ac:picMkLst>
            <pc:docMk/>
            <pc:sldMk cId="3418328874" sldId="372"/>
            <ac:picMk id="4" creationId="{3C87C8FA-3768-5AC7-DC1B-3B32E9135C3E}"/>
          </ac:picMkLst>
        </pc:picChg>
        <pc:picChg chg="mod">
          <ac:chgData name="Hannah Marley" userId="385ab810-0cbc-44f0-b535-a11ac535b7a1" providerId="ADAL" clId="{E7681D64-858F-4C91-B483-C2ED8AEF5F46}" dt="2024-11-25T22:06:28.804" v="0"/>
          <ac:picMkLst>
            <pc:docMk/>
            <pc:sldMk cId="3418328874" sldId="372"/>
            <ac:picMk id="6" creationId="{C9077C36-3F08-454F-B717-2BF7438B4ED9}"/>
          </ac:picMkLst>
        </pc:picChg>
        <pc:picChg chg="mod">
          <ac:chgData name="Hannah Marley" userId="385ab810-0cbc-44f0-b535-a11ac535b7a1" providerId="ADAL" clId="{E7681D64-858F-4C91-B483-C2ED8AEF5F46}" dt="2024-11-25T22:06:28.804" v="0"/>
          <ac:picMkLst>
            <pc:docMk/>
            <pc:sldMk cId="3418328874" sldId="372"/>
            <ac:picMk id="25" creationId="{5541EF0F-FFA9-2156-61EA-F5E41A171EBD}"/>
          </ac:picMkLst>
        </pc:picChg>
        <pc:picChg chg="del mod">
          <ac:chgData name="Hannah Marley" userId="385ab810-0cbc-44f0-b535-a11ac535b7a1" providerId="ADAL" clId="{E7681D64-858F-4C91-B483-C2ED8AEF5F46}" dt="2024-11-26T07:01:27.525" v="112" actId="478"/>
          <ac:picMkLst>
            <pc:docMk/>
            <pc:sldMk cId="3418328874" sldId="372"/>
            <ac:picMk id="27" creationId="{EC14AD51-F507-50B6-F352-D9666123D8A8}"/>
          </ac:picMkLst>
        </pc:picChg>
      </pc:sldChg>
      <pc:sldChg chg="addSp delSp modSp mod modAnim modNotes modNotesTx">
        <pc:chgData name="Hannah Marley" userId="385ab810-0cbc-44f0-b535-a11ac535b7a1" providerId="ADAL" clId="{E7681D64-858F-4C91-B483-C2ED8AEF5F46}" dt="2024-11-27T08:43:12.055" v="15679"/>
        <pc:sldMkLst>
          <pc:docMk/>
          <pc:sldMk cId="868470325" sldId="373"/>
        </pc:sldMkLst>
        <pc:spChg chg="mod">
          <ac:chgData name="Hannah Marley" userId="385ab810-0cbc-44f0-b535-a11ac535b7a1" providerId="ADAL" clId="{E7681D64-858F-4C91-B483-C2ED8AEF5F46}" dt="2024-11-25T22:06:28.804" v="0"/>
          <ac:spMkLst>
            <pc:docMk/>
            <pc:sldMk cId="868470325" sldId="373"/>
            <ac:spMk id="2" creationId="{BE83B23A-B28F-452A-910F-35A5B4F04DA7}"/>
          </ac:spMkLst>
        </pc:spChg>
        <pc:spChg chg="mod">
          <ac:chgData name="Hannah Marley" userId="385ab810-0cbc-44f0-b535-a11ac535b7a1" providerId="ADAL" clId="{E7681D64-858F-4C91-B483-C2ED8AEF5F46}" dt="2024-11-25T22:06:28.804" v="0"/>
          <ac:spMkLst>
            <pc:docMk/>
            <pc:sldMk cId="868470325" sldId="373"/>
            <ac:spMk id="3" creationId="{15BA21A6-64CD-4B0E-BF15-54776D3637ED}"/>
          </ac:spMkLst>
        </pc:spChg>
        <pc:spChg chg="mod">
          <ac:chgData name="Hannah Marley" userId="385ab810-0cbc-44f0-b535-a11ac535b7a1" providerId="ADAL" clId="{E7681D64-858F-4C91-B483-C2ED8AEF5F46}" dt="2024-11-25T22:06:28.804" v="0"/>
          <ac:spMkLst>
            <pc:docMk/>
            <pc:sldMk cId="868470325" sldId="373"/>
            <ac:spMk id="4" creationId="{35B1E548-CF31-4849-A18B-B4BAEEBB193F}"/>
          </ac:spMkLst>
        </pc:spChg>
        <pc:spChg chg="mod">
          <ac:chgData name="Hannah Marley" userId="385ab810-0cbc-44f0-b535-a11ac535b7a1" providerId="ADAL" clId="{E7681D64-858F-4C91-B483-C2ED8AEF5F46}" dt="2024-11-25T22:06:28.804" v="0"/>
          <ac:spMkLst>
            <pc:docMk/>
            <pc:sldMk cId="868470325" sldId="373"/>
            <ac:spMk id="5" creationId="{4A226D38-3F15-4543-A044-D5EC3B469278}"/>
          </ac:spMkLst>
        </pc:spChg>
        <pc:spChg chg="del mod">
          <ac:chgData name="Hannah Marley" userId="385ab810-0cbc-44f0-b535-a11ac535b7a1" providerId="ADAL" clId="{E7681D64-858F-4C91-B483-C2ED8AEF5F46}" dt="2024-11-26T07:22:35.885" v="450" actId="478"/>
          <ac:spMkLst>
            <pc:docMk/>
            <pc:sldMk cId="868470325" sldId="373"/>
            <ac:spMk id="6" creationId="{F77140D7-108B-FF97-22A0-9F97300DD649}"/>
          </ac:spMkLst>
        </pc:spChg>
        <pc:spChg chg="mod">
          <ac:chgData name="Hannah Marley" userId="385ab810-0cbc-44f0-b535-a11ac535b7a1" providerId="ADAL" clId="{E7681D64-858F-4C91-B483-C2ED8AEF5F46}" dt="2024-11-25T22:06:28.804" v="0"/>
          <ac:spMkLst>
            <pc:docMk/>
            <pc:sldMk cId="868470325" sldId="373"/>
            <ac:spMk id="7" creationId="{D01F8C3F-0679-4045-A24B-3E36C090345A}"/>
          </ac:spMkLst>
        </pc:spChg>
        <pc:spChg chg="mod">
          <ac:chgData name="Hannah Marley" userId="385ab810-0cbc-44f0-b535-a11ac535b7a1" providerId="ADAL" clId="{E7681D64-858F-4C91-B483-C2ED8AEF5F46}" dt="2024-11-27T02:31:34.723" v="7530" actId="1037"/>
          <ac:spMkLst>
            <pc:docMk/>
            <pc:sldMk cId="868470325" sldId="373"/>
            <ac:spMk id="8" creationId="{9B5A71DF-F4F3-B7EC-81A2-2C56157881FF}"/>
          </ac:spMkLst>
        </pc:spChg>
        <pc:spChg chg="add mod">
          <ac:chgData name="Hannah Marley" userId="385ab810-0cbc-44f0-b535-a11ac535b7a1" providerId="ADAL" clId="{E7681D64-858F-4C91-B483-C2ED8AEF5F46}" dt="2024-11-26T07:56:12.098" v="964" actId="108"/>
          <ac:spMkLst>
            <pc:docMk/>
            <pc:sldMk cId="868470325" sldId="373"/>
            <ac:spMk id="11" creationId="{91CA7894-3F08-C33A-489D-C1E76D516203}"/>
          </ac:spMkLst>
        </pc:spChg>
        <pc:spChg chg="add del mod">
          <ac:chgData name="Hannah Marley" userId="385ab810-0cbc-44f0-b535-a11ac535b7a1" providerId="ADAL" clId="{E7681D64-858F-4C91-B483-C2ED8AEF5F46}" dt="2024-11-26T08:09:34.877" v="1642" actId="478"/>
          <ac:spMkLst>
            <pc:docMk/>
            <pc:sldMk cId="868470325" sldId="373"/>
            <ac:spMk id="12" creationId="{28116C42-2D22-1953-0CE3-6666DEF38685}"/>
          </ac:spMkLst>
        </pc:spChg>
        <pc:spChg chg="add mod">
          <ac:chgData name="Hannah Marley" userId="385ab810-0cbc-44f0-b535-a11ac535b7a1" providerId="ADAL" clId="{E7681D64-858F-4C91-B483-C2ED8AEF5F46}" dt="2024-11-26T08:09:35.269" v="1643"/>
          <ac:spMkLst>
            <pc:docMk/>
            <pc:sldMk cId="868470325" sldId="373"/>
            <ac:spMk id="14" creationId="{700428AB-F19D-9CB0-881B-29229F72A959}"/>
          </ac:spMkLst>
        </pc:spChg>
        <pc:spChg chg="del mod">
          <ac:chgData name="Hannah Marley" userId="385ab810-0cbc-44f0-b535-a11ac535b7a1" providerId="ADAL" clId="{E7681D64-858F-4C91-B483-C2ED8AEF5F46}" dt="2024-11-26T07:23:46.829" v="467" actId="478"/>
          <ac:spMkLst>
            <pc:docMk/>
            <pc:sldMk cId="868470325" sldId="373"/>
            <ac:spMk id="15" creationId="{02C630E2-A98B-0E72-8D37-43C29468FD69}"/>
          </ac:spMkLst>
        </pc:spChg>
        <pc:spChg chg="mod">
          <ac:chgData name="Hannah Marley" userId="385ab810-0cbc-44f0-b535-a11ac535b7a1" providerId="ADAL" clId="{E7681D64-858F-4C91-B483-C2ED8AEF5F46}" dt="2024-11-27T02:27:55.164" v="7177" actId="14100"/>
          <ac:spMkLst>
            <pc:docMk/>
            <pc:sldMk cId="868470325" sldId="373"/>
            <ac:spMk id="18" creationId="{EFA98686-3242-CEE0-97D4-5F2232464B9F}"/>
          </ac:spMkLst>
        </pc:spChg>
        <pc:grpChg chg="mod">
          <ac:chgData name="Hannah Marley" userId="385ab810-0cbc-44f0-b535-a11ac535b7a1" providerId="ADAL" clId="{E7681D64-858F-4C91-B483-C2ED8AEF5F46}" dt="2024-11-25T22:06:28.804" v="0"/>
          <ac:grpSpMkLst>
            <pc:docMk/>
            <pc:sldMk cId="868470325" sldId="373"/>
            <ac:grpSpMk id="35" creationId="{859EDA5B-C3BC-D14F-3EA0-329ED4D36513}"/>
          </ac:grpSpMkLst>
        </pc:grpChg>
        <pc:grpChg chg="mod">
          <ac:chgData name="Hannah Marley" userId="385ab810-0cbc-44f0-b535-a11ac535b7a1" providerId="ADAL" clId="{E7681D64-858F-4C91-B483-C2ED8AEF5F46}" dt="2024-11-25T22:06:28.804" v="0"/>
          <ac:grpSpMkLst>
            <pc:docMk/>
            <pc:sldMk cId="868470325" sldId="373"/>
            <ac:grpSpMk id="36" creationId="{851982A8-0FA8-56BF-FCC2-3F04CFD7365E}"/>
          </ac:grpSpMkLst>
        </pc:grpChg>
        <pc:grpChg chg="mod">
          <ac:chgData name="Hannah Marley" userId="385ab810-0cbc-44f0-b535-a11ac535b7a1" providerId="ADAL" clId="{E7681D64-858F-4C91-B483-C2ED8AEF5F46}" dt="2024-11-25T22:06:28.804" v="0"/>
          <ac:grpSpMkLst>
            <pc:docMk/>
            <pc:sldMk cId="868470325" sldId="373"/>
            <ac:grpSpMk id="39" creationId="{1A9A9017-BA85-46A8-FCBF-761A54E83F1B}"/>
          </ac:grpSpMkLst>
        </pc:grpChg>
        <pc:grpChg chg="mod">
          <ac:chgData name="Hannah Marley" userId="385ab810-0cbc-44f0-b535-a11ac535b7a1" providerId="ADAL" clId="{E7681D64-858F-4C91-B483-C2ED8AEF5F46}" dt="2024-11-25T22:06:28.804" v="0"/>
          <ac:grpSpMkLst>
            <pc:docMk/>
            <pc:sldMk cId="868470325" sldId="373"/>
            <ac:grpSpMk id="41" creationId="{9104A3AB-E5F1-2441-7586-2BB0E29D9F12}"/>
          </ac:grpSpMkLst>
        </pc:grpChg>
        <pc:grpChg chg="mod">
          <ac:chgData name="Hannah Marley" userId="385ab810-0cbc-44f0-b535-a11ac535b7a1" providerId="ADAL" clId="{E7681D64-858F-4C91-B483-C2ED8AEF5F46}" dt="2024-11-25T22:06:28.804" v="0"/>
          <ac:grpSpMkLst>
            <pc:docMk/>
            <pc:sldMk cId="868470325" sldId="373"/>
            <ac:grpSpMk id="44" creationId="{7B417C24-00B6-C273-91BB-7FA1656B0463}"/>
          </ac:grpSpMkLst>
        </pc:grpChg>
        <pc:grpChg chg="mod">
          <ac:chgData name="Hannah Marley" userId="385ab810-0cbc-44f0-b535-a11ac535b7a1" providerId="ADAL" clId="{E7681D64-858F-4C91-B483-C2ED8AEF5F46}" dt="2024-11-27T02:31:34.723" v="7530" actId="1037"/>
          <ac:grpSpMkLst>
            <pc:docMk/>
            <pc:sldMk cId="868470325" sldId="373"/>
            <ac:grpSpMk id="45" creationId="{9037B2B0-6DAC-081F-2768-EA9AAD0A23E6}"/>
          </ac:grpSpMkLst>
        </pc:grpChg>
        <pc:picChg chg="add mod">
          <ac:chgData name="Hannah Marley" userId="385ab810-0cbc-44f0-b535-a11ac535b7a1" providerId="ADAL" clId="{E7681D64-858F-4C91-B483-C2ED8AEF5F46}" dt="2024-11-26T07:00:36.355" v="99"/>
          <ac:picMkLst>
            <pc:docMk/>
            <pc:sldMk cId="868470325" sldId="373"/>
            <ac:picMk id="9" creationId="{3B2215A6-C4A1-5F45-A469-8C04F4BB85F5}"/>
          </ac:picMkLst>
        </pc:picChg>
        <pc:picChg chg="mod">
          <ac:chgData name="Hannah Marley" userId="385ab810-0cbc-44f0-b535-a11ac535b7a1" providerId="ADAL" clId="{E7681D64-858F-4C91-B483-C2ED8AEF5F46}" dt="2024-11-25T22:06:28.804" v="0"/>
          <ac:picMkLst>
            <pc:docMk/>
            <pc:sldMk cId="868470325" sldId="373"/>
            <ac:picMk id="16" creationId="{A4A9A558-D146-2B78-1A37-6622DCB2D48E}"/>
          </ac:picMkLst>
        </pc:picChg>
        <pc:picChg chg="del mod">
          <ac:chgData name="Hannah Marley" userId="385ab810-0cbc-44f0-b535-a11ac535b7a1" providerId="ADAL" clId="{E7681D64-858F-4C91-B483-C2ED8AEF5F46}" dt="2024-11-26T07:00:35.969" v="98" actId="478"/>
          <ac:picMkLst>
            <pc:docMk/>
            <pc:sldMk cId="868470325" sldId="373"/>
            <ac:picMk id="27" creationId="{EC14AD51-F507-50B6-F352-D9666123D8A8}"/>
          </ac:picMkLst>
        </pc:picChg>
        <pc:picChg chg="mod">
          <ac:chgData name="Hannah Marley" userId="385ab810-0cbc-44f0-b535-a11ac535b7a1" providerId="ADAL" clId="{E7681D64-858F-4C91-B483-C2ED8AEF5F46}" dt="2024-11-25T22:06:28.804" v="0"/>
          <ac:picMkLst>
            <pc:docMk/>
            <pc:sldMk cId="868470325" sldId="373"/>
            <ac:picMk id="4106" creationId="{40013AA7-97E4-1055-AC84-AE129A30DAC2}"/>
          </ac:picMkLst>
        </pc:picChg>
        <pc:picChg chg="mod">
          <ac:chgData name="Hannah Marley" userId="385ab810-0cbc-44f0-b535-a11ac535b7a1" providerId="ADAL" clId="{E7681D64-858F-4C91-B483-C2ED8AEF5F46}" dt="2024-11-25T22:06:28.804" v="0"/>
          <ac:picMkLst>
            <pc:docMk/>
            <pc:sldMk cId="868470325" sldId="373"/>
            <ac:picMk id="4108" creationId="{863FF358-8FD3-E20E-57C8-6548430A7D7F}"/>
          </ac:picMkLst>
        </pc:picChg>
        <pc:picChg chg="mod">
          <ac:chgData name="Hannah Marley" userId="385ab810-0cbc-44f0-b535-a11ac535b7a1" providerId="ADAL" clId="{E7681D64-858F-4C91-B483-C2ED8AEF5F46}" dt="2024-11-25T22:06:28.804" v="0"/>
          <ac:picMkLst>
            <pc:docMk/>
            <pc:sldMk cId="868470325" sldId="373"/>
            <ac:picMk id="4110" creationId="{131FDD58-2DBE-3CC1-B7BF-38C24511483B}"/>
          </ac:picMkLst>
        </pc:picChg>
        <pc:picChg chg="mod">
          <ac:chgData name="Hannah Marley" userId="385ab810-0cbc-44f0-b535-a11ac535b7a1" providerId="ADAL" clId="{E7681D64-858F-4C91-B483-C2ED8AEF5F46}" dt="2024-11-25T22:06:28.804" v="0"/>
          <ac:picMkLst>
            <pc:docMk/>
            <pc:sldMk cId="868470325" sldId="373"/>
            <ac:picMk id="4112" creationId="{D73967A1-4D28-0493-F6F4-9F55B22A356A}"/>
          </ac:picMkLst>
        </pc:picChg>
        <pc:picChg chg="mod">
          <ac:chgData name="Hannah Marley" userId="385ab810-0cbc-44f0-b535-a11ac535b7a1" providerId="ADAL" clId="{E7681D64-858F-4C91-B483-C2ED8AEF5F46}" dt="2024-11-25T22:06:28.804" v="0"/>
          <ac:picMkLst>
            <pc:docMk/>
            <pc:sldMk cId="868470325" sldId="373"/>
            <ac:picMk id="4114" creationId="{43943AA7-1638-2484-0CF2-6600A8861820}"/>
          </ac:picMkLst>
        </pc:picChg>
        <pc:picChg chg="mod">
          <ac:chgData name="Hannah Marley" userId="385ab810-0cbc-44f0-b535-a11ac535b7a1" providerId="ADAL" clId="{E7681D64-858F-4C91-B483-C2ED8AEF5F46}" dt="2024-11-25T22:06:28.804" v="0"/>
          <ac:picMkLst>
            <pc:docMk/>
            <pc:sldMk cId="868470325" sldId="373"/>
            <ac:picMk id="4116" creationId="{A38545A5-E4CD-9529-4AB3-CE3201723EC1}"/>
          </ac:picMkLst>
        </pc:picChg>
        <pc:picChg chg="mod">
          <ac:chgData name="Hannah Marley" userId="385ab810-0cbc-44f0-b535-a11ac535b7a1" providerId="ADAL" clId="{E7681D64-858F-4C91-B483-C2ED8AEF5F46}" dt="2024-11-27T02:31:34.723" v="7530" actId="1037"/>
          <ac:picMkLst>
            <pc:docMk/>
            <pc:sldMk cId="868470325" sldId="373"/>
            <ac:picMk id="4120" creationId="{DF52D60C-C5DF-69EF-DC8C-8524AC5E735F}"/>
          </ac:picMkLst>
        </pc:picChg>
        <pc:cxnChg chg="mod">
          <ac:chgData name="Hannah Marley" userId="385ab810-0cbc-44f0-b535-a11ac535b7a1" providerId="ADAL" clId="{E7681D64-858F-4C91-B483-C2ED8AEF5F46}" dt="2024-11-25T22:06:28.804" v="0"/>
          <ac:cxnSpMkLst>
            <pc:docMk/>
            <pc:sldMk cId="868470325" sldId="373"/>
            <ac:cxnSpMk id="10" creationId="{936966D4-60CC-C553-1B19-2C427FAB8720}"/>
          </ac:cxnSpMkLst>
        </pc:cxnChg>
        <pc:cxnChg chg="mod">
          <ac:chgData name="Hannah Marley" userId="385ab810-0cbc-44f0-b535-a11ac535b7a1" providerId="ADAL" clId="{E7681D64-858F-4C91-B483-C2ED8AEF5F46}" dt="2024-11-25T22:06:28.804" v="0"/>
          <ac:cxnSpMkLst>
            <pc:docMk/>
            <pc:sldMk cId="868470325" sldId="373"/>
            <ac:cxnSpMk id="13" creationId="{038DBD5A-8654-11D6-85D8-27B03DA8C2F7}"/>
          </ac:cxnSpMkLst>
        </pc:cxnChg>
        <pc:cxnChg chg="mod">
          <ac:chgData name="Hannah Marley" userId="385ab810-0cbc-44f0-b535-a11ac535b7a1" providerId="ADAL" clId="{E7681D64-858F-4C91-B483-C2ED8AEF5F46}" dt="2024-11-27T02:31:34.723" v="7530" actId="1037"/>
          <ac:cxnSpMkLst>
            <pc:docMk/>
            <pc:sldMk cId="868470325" sldId="373"/>
            <ac:cxnSpMk id="19" creationId="{0D12851F-F154-9306-B2A9-F6B24D980133}"/>
          </ac:cxnSpMkLst>
        </pc:cxnChg>
        <pc:cxnChg chg="mod">
          <ac:chgData name="Hannah Marley" userId="385ab810-0cbc-44f0-b535-a11ac535b7a1" providerId="ADAL" clId="{E7681D64-858F-4C91-B483-C2ED8AEF5F46}" dt="2024-11-25T22:06:28.804" v="0"/>
          <ac:cxnSpMkLst>
            <pc:docMk/>
            <pc:sldMk cId="868470325" sldId="373"/>
            <ac:cxnSpMk id="22" creationId="{73BFB958-FD45-DB2A-2F94-2212C0130FDC}"/>
          </ac:cxnSpMkLst>
        </pc:cxnChg>
        <pc:cxnChg chg="mod">
          <ac:chgData name="Hannah Marley" userId="385ab810-0cbc-44f0-b535-a11ac535b7a1" providerId="ADAL" clId="{E7681D64-858F-4C91-B483-C2ED8AEF5F46}" dt="2024-11-25T22:06:28.804" v="0"/>
          <ac:cxnSpMkLst>
            <pc:docMk/>
            <pc:sldMk cId="868470325" sldId="373"/>
            <ac:cxnSpMk id="28" creationId="{509B3AF5-4C50-444A-D714-8B7E8B14B141}"/>
          </ac:cxnSpMkLst>
        </pc:cxnChg>
        <pc:cxnChg chg="mod">
          <ac:chgData name="Hannah Marley" userId="385ab810-0cbc-44f0-b535-a11ac535b7a1" providerId="ADAL" clId="{E7681D64-858F-4C91-B483-C2ED8AEF5F46}" dt="2024-11-25T22:06:28.804" v="0"/>
          <ac:cxnSpMkLst>
            <pc:docMk/>
            <pc:sldMk cId="868470325" sldId="373"/>
            <ac:cxnSpMk id="31" creationId="{8F09B83D-4150-F335-D778-D04F1BDEF64E}"/>
          </ac:cxnSpMkLst>
        </pc:cxnChg>
      </pc:sldChg>
      <pc:sldChg chg="addSp delSp modSp mod modNotes modNotesTx">
        <pc:chgData name="Hannah Marley" userId="385ab810-0cbc-44f0-b535-a11ac535b7a1" providerId="ADAL" clId="{E7681D64-858F-4C91-B483-C2ED8AEF5F46}" dt="2024-11-27T02:40:07.729" v="8299" actId="20577"/>
        <pc:sldMkLst>
          <pc:docMk/>
          <pc:sldMk cId="2967897048" sldId="377"/>
        </pc:sldMkLst>
        <pc:spChg chg="mod">
          <ac:chgData name="Hannah Marley" userId="385ab810-0cbc-44f0-b535-a11ac535b7a1" providerId="ADAL" clId="{E7681D64-858F-4C91-B483-C2ED8AEF5F46}" dt="2024-11-27T02:37:28.640" v="7966" actId="1037"/>
          <ac:spMkLst>
            <pc:docMk/>
            <pc:sldMk cId="2967897048" sldId="377"/>
            <ac:spMk id="4" creationId="{801F4369-444A-4D16-9349-80EA2B3EAFE5}"/>
          </ac:spMkLst>
        </pc:spChg>
        <pc:spChg chg="del mod">
          <ac:chgData name="Hannah Marley" userId="385ab810-0cbc-44f0-b535-a11ac535b7a1" providerId="ADAL" clId="{E7681D64-858F-4C91-B483-C2ED8AEF5F46}" dt="2024-11-26T07:23:52.827" v="469" actId="478"/>
          <ac:spMkLst>
            <pc:docMk/>
            <pc:sldMk cId="2967897048" sldId="377"/>
            <ac:spMk id="5" creationId="{341FAC7B-3BEF-9D1C-D22D-2BC27AC5992F}"/>
          </ac:spMkLst>
        </pc:spChg>
        <pc:spChg chg="add mod">
          <ac:chgData name="Hannah Marley" userId="385ab810-0cbc-44f0-b535-a11ac535b7a1" providerId="ADAL" clId="{E7681D64-858F-4C91-B483-C2ED8AEF5F46}" dt="2024-11-27T02:28:26.007" v="7183" actId="14100"/>
          <ac:spMkLst>
            <pc:docMk/>
            <pc:sldMk cId="2967897048" sldId="377"/>
            <ac:spMk id="5" creationId="{87314BCC-FE7F-3C71-1C4B-F15F814B7C36}"/>
          </ac:spMkLst>
        </pc:spChg>
        <pc:spChg chg="del mod">
          <ac:chgData name="Hannah Marley" userId="385ab810-0cbc-44f0-b535-a11ac535b7a1" providerId="ADAL" clId="{E7681D64-858F-4C91-B483-C2ED8AEF5F46}" dt="2024-11-26T07:22:40.433" v="452" actId="478"/>
          <ac:spMkLst>
            <pc:docMk/>
            <pc:sldMk cId="2967897048" sldId="377"/>
            <ac:spMk id="6" creationId="{F77140D7-108B-FF97-22A0-9F97300DD649}"/>
          </ac:spMkLst>
        </pc:spChg>
        <pc:spChg chg="mod">
          <ac:chgData name="Hannah Marley" userId="385ab810-0cbc-44f0-b535-a11ac535b7a1" providerId="ADAL" clId="{E7681D64-858F-4C91-B483-C2ED8AEF5F46}" dt="2024-11-27T02:36:10.393" v="7927" actId="207"/>
          <ac:spMkLst>
            <pc:docMk/>
            <pc:sldMk cId="2967897048" sldId="377"/>
            <ac:spMk id="8" creationId="{C029EABF-E66D-446F-85FC-711051CFF92E}"/>
          </ac:spMkLst>
        </pc:spChg>
        <pc:spChg chg="mod">
          <ac:chgData name="Hannah Marley" userId="385ab810-0cbc-44f0-b535-a11ac535b7a1" providerId="ADAL" clId="{E7681D64-858F-4C91-B483-C2ED8AEF5F46}" dt="2024-11-25T22:06:28.804" v="0"/>
          <ac:spMkLst>
            <pc:docMk/>
            <pc:sldMk cId="2967897048" sldId="377"/>
            <ac:spMk id="9" creationId="{B25B5C50-9D36-4155-8AAC-1D705B35402C}"/>
          </ac:spMkLst>
        </pc:spChg>
        <pc:spChg chg="mod">
          <ac:chgData name="Hannah Marley" userId="385ab810-0cbc-44f0-b535-a11ac535b7a1" providerId="ADAL" clId="{E7681D64-858F-4C91-B483-C2ED8AEF5F46}" dt="2024-11-25T22:06:28.804" v="0"/>
          <ac:spMkLst>
            <pc:docMk/>
            <pc:sldMk cId="2967897048" sldId="377"/>
            <ac:spMk id="11" creationId="{AFF426DD-129F-48C9-8FFB-FCDE40D63D1B}"/>
          </ac:spMkLst>
        </pc:spChg>
        <pc:spChg chg="mod">
          <ac:chgData name="Hannah Marley" userId="385ab810-0cbc-44f0-b535-a11ac535b7a1" providerId="ADAL" clId="{E7681D64-858F-4C91-B483-C2ED8AEF5F46}" dt="2024-11-25T22:06:28.804" v="0"/>
          <ac:spMkLst>
            <pc:docMk/>
            <pc:sldMk cId="2967897048" sldId="377"/>
            <ac:spMk id="12" creationId="{B2718FC2-B36E-491C-9092-174073B888B4}"/>
          </ac:spMkLst>
        </pc:spChg>
        <pc:spChg chg="mod">
          <ac:chgData name="Hannah Marley" userId="385ab810-0cbc-44f0-b535-a11ac535b7a1" providerId="ADAL" clId="{E7681D64-858F-4C91-B483-C2ED8AEF5F46}" dt="2024-11-27T02:37:28.640" v="7966" actId="1037"/>
          <ac:spMkLst>
            <pc:docMk/>
            <pc:sldMk cId="2967897048" sldId="377"/>
            <ac:spMk id="15" creationId="{962B5816-A085-4B99-99B3-A796E4E1B765}"/>
          </ac:spMkLst>
        </pc:spChg>
        <pc:spChg chg="mod">
          <ac:chgData name="Hannah Marley" userId="385ab810-0cbc-44f0-b535-a11ac535b7a1" providerId="ADAL" clId="{E7681D64-858F-4C91-B483-C2ED8AEF5F46}" dt="2024-11-25T22:06:28.804" v="0"/>
          <ac:spMkLst>
            <pc:docMk/>
            <pc:sldMk cId="2967897048" sldId="377"/>
            <ac:spMk id="16" creationId="{6E8DDF20-1C4D-4EAC-8299-41BF5F64C474}"/>
          </ac:spMkLst>
        </pc:spChg>
        <pc:spChg chg="mod">
          <ac:chgData name="Hannah Marley" userId="385ab810-0cbc-44f0-b535-a11ac535b7a1" providerId="ADAL" clId="{E7681D64-858F-4C91-B483-C2ED8AEF5F46}" dt="2024-11-25T22:06:28.804" v="0"/>
          <ac:spMkLst>
            <pc:docMk/>
            <pc:sldMk cId="2967897048" sldId="377"/>
            <ac:spMk id="18" creationId="{83FBEDD8-7995-459D-982F-6864D62633FC}"/>
          </ac:spMkLst>
        </pc:spChg>
        <pc:spChg chg="del mod">
          <ac:chgData name="Hannah Marley" userId="385ab810-0cbc-44f0-b535-a11ac535b7a1" providerId="ADAL" clId="{E7681D64-858F-4C91-B483-C2ED8AEF5F46}" dt="2024-11-27T02:28:22.853" v="7182" actId="478"/>
          <ac:spMkLst>
            <pc:docMk/>
            <pc:sldMk cId="2967897048" sldId="377"/>
            <ac:spMk id="19" creationId="{FCF9407C-918D-5708-A4A1-B55FC11EA6EB}"/>
          </ac:spMkLst>
        </pc:spChg>
        <pc:spChg chg="mod">
          <ac:chgData name="Hannah Marley" userId="385ab810-0cbc-44f0-b535-a11ac535b7a1" providerId="ADAL" clId="{E7681D64-858F-4C91-B483-C2ED8AEF5F46}" dt="2024-11-25T22:06:28.804" v="0"/>
          <ac:spMkLst>
            <pc:docMk/>
            <pc:sldMk cId="2967897048" sldId="377"/>
            <ac:spMk id="20" creationId="{7AB15E01-A5CC-485A-8E9A-3DDED5481CE8}"/>
          </ac:spMkLst>
        </pc:spChg>
        <pc:spChg chg="mod">
          <ac:chgData name="Hannah Marley" userId="385ab810-0cbc-44f0-b535-a11ac535b7a1" providerId="ADAL" clId="{E7681D64-858F-4C91-B483-C2ED8AEF5F46}" dt="2024-11-27T02:37:28.640" v="7966" actId="1037"/>
          <ac:spMkLst>
            <pc:docMk/>
            <pc:sldMk cId="2967897048" sldId="377"/>
            <ac:spMk id="22" creationId="{90183EBB-08EF-78B8-E9EA-A6F2AAE047A1}"/>
          </ac:spMkLst>
        </pc:spChg>
        <pc:spChg chg="mod">
          <ac:chgData name="Hannah Marley" userId="385ab810-0cbc-44f0-b535-a11ac535b7a1" providerId="ADAL" clId="{E7681D64-858F-4C91-B483-C2ED8AEF5F46}" dt="2024-11-25T22:06:28.804" v="0"/>
          <ac:spMkLst>
            <pc:docMk/>
            <pc:sldMk cId="2967897048" sldId="377"/>
            <ac:spMk id="23" creationId="{7C0B5676-AA1B-4BAA-AA4F-0D39621B27EC}"/>
          </ac:spMkLst>
        </pc:spChg>
        <pc:spChg chg="add mod">
          <ac:chgData name="Hannah Marley" userId="385ab810-0cbc-44f0-b535-a11ac535b7a1" providerId="ADAL" clId="{E7681D64-858F-4C91-B483-C2ED8AEF5F46}" dt="2024-11-26T07:56:15.877" v="965" actId="108"/>
          <ac:spMkLst>
            <pc:docMk/>
            <pc:sldMk cId="2967897048" sldId="377"/>
            <ac:spMk id="26" creationId="{0ABE03A8-2FDB-D03E-82B2-B5235BE3F801}"/>
          </ac:spMkLst>
        </pc:spChg>
        <pc:spChg chg="mod">
          <ac:chgData name="Hannah Marley" userId="385ab810-0cbc-44f0-b535-a11ac535b7a1" providerId="ADAL" clId="{E7681D64-858F-4C91-B483-C2ED8AEF5F46}" dt="2024-11-25T22:06:28.804" v="0"/>
          <ac:spMkLst>
            <pc:docMk/>
            <pc:sldMk cId="2967897048" sldId="377"/>
            <ac:spMk id="27" creationId="{36BF2403-E657-4171-AB5C-5733FB51FD6A}"/>
          </ac:spMkLst>
        </pc:spChg>
        <pc:spChg chg="mod">
          <ac:chgData name="Hannah Marley" userId="385ab810-0cbc-44f0-b535-a11ac535b7a1" providerId="ADAL" clId="{E7681D64-858F-4C91-B483-C2ED8AEF5F46}" dt="2024-11-27T02:37:28.640" v="7966" actId="1037"/>
          <ac:spMkLst>
            <pc:docMk/>
            <pc:sldMk cId="2967897048" sldId="377"/>
            <ac:spMk id="30" creationId="{8B0AABE4-C11D-4148-8D53-42F3D5FFBB91}"/>
          </ac:spMkLst>
        </pc:spChg>
        <pc:spChg chg="add del mod">
          <ac:chgData name="Hannah Marley" userId="385ab810-0cbc-44f0-b535-a11ac535b7a1" providerId="ADAL" clId="{E7681D64-858F-4C91-B483-C2ED8AEF5F46}" dt="2024-11-26T08:09:38.752" v="1644" actId="478"/>
          <ac:spMkLst>
            <pc:docMk/>
            <pc:sldMk cId="2967897048" sldId="377"/>
            <ac:spMk id="31" creationId="{FFEBDED2-FD03-1C85-6E74-62F4C8FBC1DB}"/>
          </ac:spMkLst>
        </pc:spChg>
        <pc:spChg chg="add mod">
          <ac:chgData name="Hannah Marley" userId="385ab810-0cbc-44f0-b535-a11ac535b7a1" providerId="ADAL" clId="{E7681D64-858F-4C91-B483-C2ED8AEF5F46}" dt="2024-11-26T08:09:39.119" v="1645"/>
          <ac:spMkLst>
            <pc:docMk/>
            <pc:sldMk cId="2967897048" sldId="377"/>
            <ac:spMk id="33" creationId="{166C31E9-C6CF-BBFD-D1E4-1753940D531E}"/>
          </ac:spMkLst>
        </pc:spChg>
        <pc:grpChg chg="mod">
          <ac:chgData name="Hannah Marley" userId="385ab810-0cbc-44f0-b535-a11ac535b7a1" providerId="ADAL" clId="{E7681D64-858F-4C91-B483-C2ED8AEF5F46}" dt="2024-11-25T22:06:28.804" v="0"/>
          <ac:grpSpMkLst>
            <pc:docMk/>
            <pc:sldMk cId="2967897048" sldId="377"/>
            <ac:grpSpMk id="17" creationId="{D14CD00A-025B-2982-B6CB-97A72C7EC3CA}"/>
          </ac:grpSpMkLst>
        </pc:grpChg>
        <pc:grpChg chg="mod">
          <ac:chgData name="Hannah Marley" userId="385ab810-0cbc-44f0-b535-a11ac535b7a1" providerId="ADAL" clId="{E7681D64-858F-4C91-B483-C2ED8AEF5F46}" dt="2024-11-27T02:37:43.666" v="7977" actId="14100"/>
          <ac:grpSpMkLst>
            <pc:docMk/>
            <pc:sldMk cId="2967897048" sldId="377"/>
            <ac:grpSpMk id="21" creationId="{BF7C98C3-94B0-CED7-546E-C5C3AE1C8B7D}"/>
          </ac:grpSpMkLst>
        </pc:grpChg>
        <pc:grpChg chg="mod">
          <ac:chgData name="Hannah Marley" userId="385ab810-0cbc-44f0-b535-a11ac535b7a1" providerId="ADAL" clId="{E7681D64-858F-4C91-B483-C2ED8AEF5F46}" dt="2024-11-27T02:37:28.640" v="7966" actId="1037"/>
          <ac:grpSpMkLst>
            <pc:docMk/>
            <pc:sldMk cId="2967897048" sldId="377"/>
            <ac:grpSpMk id="29" creationId="{56F540E9-EBAD-4980-604E-283F5F33F98D}"/>
          </ac:grpSpMkLst>
        </pc:grpChg>
        <pc:grpChg chg="mod">
          <ac:chgData name="Hannah Marley" userId="385ab810-0cbc-44f0-b535-a11ac535b7a1" providerId="ADAL" clId="{E7681D64-858F-4C91-B483-C2ED8AEF5F46}" dt="2024-11-25T22:06:28.804" v="0"/>
          <ac:grpSpMkLst>
            <pc:docMk/>
            <pc:sldMk cId="2967897048" sldId="377"/>
            <ac:grpSpMk id="34" creationId="{23B7C0D6-DA44-9948-177E-71D2BE056B85}"/>
          </ac:grpSpMkLst>
        </pc:grpChg>
        <pc:grpChg chg="mod">
          <ac:chgData name="Hannah Marley" userId="385ab810-0cbc-44f0-b535-a11ac535b7a1" providerId="ADAL" clId="{E7681D64-858F-4C91-B483-C2ED8AEF5F46}" dt="2024-11-25T22:06:28.804" v="0"/>
          <ac:grpSpMkLst>
            <pc:docMk/>
            <pc:sldMk cId="2967897048" sldId="377"/>
            <ac:grpSpMk id="39" creationId="{4613C805-9C77-E4A6-9E81-94F627FC86C7}"/>
          </ac:grpSpMkLst>
        </pc:grpChg>
        <pc:picChg chg="add mod">
          <ac:chgData name="Hannah Marley" userId="385ab810-0cbc-44f0-b535-a11ac535b7a1" providerId="ADAL" clId="{E7681D64-858F-4C91-B483-C2ED8AEF5F46}" dt="2024-11-26T07:00:30.933" v="97"/>
          <ac:picMkLst>
            <pc:docMk/>
            <pc:sldMk cId="2967897048" sldId="377"/>
            <ac:picMk id="2" creationId="{834F2A58-1D25-67BB-7615-52EF55788675}"/>
          </ac:picMkLst>
        </pc:picChg>
        <pc:picChg chg="mod">
          <ac:chgData name="Hannah Marley" userId="385ab810-0cbc-44f0-b535-a11ac535b7a1" providerId="ADAL" clId="{E7681D64-858F-4C91-B483-C2ED8AEF5F46}" dt="2024-11-25T22:06:28.804" v="0"/>
          <ac:picMkLst>
            <pc:docMk/>
            <pc:sldMk cId="2967897048" sldId="377"/>
            <ac:picMk id="3" creationId="{437CEDB9-F3F8-2117-A97C-6EB95531CC76}"/>
          </ac:picMkLst>
        </pc:picChg>
        <pc:picChg chg="del mod">
          <ac:chgData name="Hannah Marley" userId="385ab810-0cbc-44f0-b535-a11ac535b7a1" providerId="ADAL" clId="{E7681D64-858F-4C91-B483-C2ED8AEF5F46}" dt="2024-11-26T07:00:30.453" v="96" actId="478"/>
          <ac:picMkLst>
            <pc:docMk/>
            <pc:sldMk cId="2967897048" sldId="377"/>
            <ac:picMk id="7" creationId="{63FE69E0-65B5-9110-EAFC-DF145EF369F6}"/>
          </ac:picMkLst>
        </pc:picChg>
        <pc:picChg chg="mod">
          <ac:chgData name="Hannah Marley" userId="385ab810-0cbc-44f0-b535-a11ac535b7a1" providerId="ADAL" clId="{E7681D64-858F-4C91-B483-C2ED8AEF5F46}" dt="2024-11-27T02:37:50.280" v="7990" actId="1035"/>
          <ac:picMkLst>
            <pc:docMk/>
            <pc:sldMk cId="2967897048" sldId="377"/>
            <ac:picMk id="10" creationId="{B014695B-24D6-A08B-AE11-6ADE3D98EF57}"/>
          </ac:picMkLst>
        </pc:picChg>
        <pc:picChg chg="mod">
          <ac:chgData name="Hannah Marley" userId="385ab810-0cbc-44f0-b535-a11ac535b7a1" providerId="ADAL" clId="{E7681D64-858F-4C91-B483-C2ED8AEF5F46}" dt="2024-11-25T22:06:28.804" v="0"/>
          <ac:picMkLst>
            <pc:docMk/>
            <pc:sldMk cId="2967897048" sldId="377"/>
            <ac:picMk id="14" creationId="{DC84E56C-7CF7-70CE-1093-68ACB4637AFA}"/>
          </ac:picMkLst>
        </pc:picChg>
        <pc:picChg chg="mod">
          <ac:chgData name="Hannah Marley" userId="385ab810-0cbc-44f0-b535-a11ac535b7a1" providerId="ADAL" clId="{E7681D64-858F-4C91-B483-C2ED8AEF5F46}" dt="2024-11-27T02:37:28.640" v="7966" actId="1037"/>
          <ac:picMkLst>
            <pc:docMk/>
            <pc:sldMk cId="2967897048" sldId="377"/>
            <ac:picMk id="24" creationId="{13CD1332-2930-236C-B8C1-D5A22620FD6C}"/>
          </ac:picMkLst>
        </pc:picChg>
        <pc:picChg chg="mod">
          <ac:chgData name="Hannah Marley" userId="385ab810-0cbc-44f0-b535-a11ac535b7a1" providerId="ADAL" clId="{E7681D64-858F-4C91-B483-C2ED8AEF5F46}" dt="2024-11-27T02:37:28.640" v="7966" actId="1037"/>
          <ac:picMkLst>
            <pc:docMk/>
            <pc:sldMk cId="2967897048" sldId="377"/>
            <ac:picMk id="25" creationId="{28AED07E-6EF5-B620-9B50-F69001521FA6}"/>
          </ac:picMkLst>
        </pc:picChg>
        <pc:picChg chg="mod">
          <ac:chgData name="Hannah Marley" userId="385ab810-0cbc-44f0-b535-a11ac535b7a1" providerId="ADAL" clId="{E7681D64-858F-4C91-B483-C2ED8AEF5F46}" dt="2024-11-27T02:37:28.640" v="7966" actId="1037"/>
          <ac:picMkLst>
            <pc:docMk/>
            <pc:sldMk cId="2967897048" sldId="377"/>
            <ac:picMk id="28" creationId="{20CDBC0E-2601-BEF9-0FEB-2CFA87CDB5EF}"/>
          </ac:picMkLst>
        </pc:picChg>
        <pc:picChg chg="mod">
          <ac:chgData name="Hannah Marley" userId="385ab810-0cbc-44f0-b535-a11ac535b7a1" providerId="ADAL" clId="{E7681D64-858F-4C91-B483-C2ED8AEF5F46}" dt="2024-11-25T22:06:28.804" v="0"/>
          <ac:picMkLst>
            <pc:docMk/>
            <pc:sldMk cId="2967897048" sldId="377"/>
            <ac:picMk id="32" creationId="{B29E7018-0FFC-D5E7-1A1E-0614DD3984C6}"/>
          </ac:picMkLst>
        </pc:picChg>
        <pc:picChg chg="mod">
          <ac:chgData name="Hannah Marley" userId="385ab810-0cbc-44f0-b535-a11ac535b7a1" providerId="ADAL" clId="{E7681D64-858F-4C91-B483-C2ED8AEF5F46}" dt="2024-11-25T22:06:28.804" v="0"/>
          <ac:picMkLst>
            <pc:docMk/>
            <pc:sldMk cId="2967897048" sldId="377"/>
            <ac:picMk id="38" creationId="{5899FB24-5BA7-5CD1-1ACD-A1CF717CD4BE}"/>
          </ac:picMkLst>
        </pc:picChg>
        <pc:cxnChg chg="mod">
          <ac:chgData name="Hannah Marley" userId="385ab810-0cbc-44f0-b535-a11ac535b7a1" providerId="ADAL" clId="{E7681D64-858F-4C91-B483-C2ED8AEF5F46}" dt="2024-11-27T02:37:43.666" v="7977" actId="14100"/>
          <ac:cxnSpMkLst>
            <pc:docMk/>
            <pc:sldMk cId="2967897048" sldId="377"/>
            <ac:cxnSpMk id="13" creationId="{FC06FA1E-9FB4-904D-7BB5-24C1EB17BED3}"/>
          </ac:cxnSpMkLst>
        </pc:cxnChg>
        <pc:cxnChg chg="mod">
          <ac:chgData name="Hannah Marley" userId="385ab810-0cbc-44f0-b535-a11ac535b7a1" providerId="ADAL" clId="{E7681D64-858F-4C91-B483-C2ED8AEF5F46}" dt="2024-11-27T02:36:58.064" v="7931" actId="208"/>
          <ac:cxnSpMkLst>
            <pc:docMk/>
            <pc:sldMk cId="2967897048" sldId="377"/>
            <ac:cxnSpMk id="42" creationId="{CEDB68BD-EE1F-1AB8-11A1-F0B4AF0E2E10}"/>
          </ac:cxnSpMkLst>
        </pc:cxnChg>
        <pc:cxnChg chg="mod">
          <ac:chgData name="Hannah Marley" userId="385ab810-0cbc-44f0-b535-a11ac535b7a1" providerId="ADAL" clId="{E7681D64-858F-4C91-B483-C2ED8AEF5F46}" dt="2024-11-27T02:36:52.950" v="7930" actId="208"/>
          <ac:cxnSpMkLst>
            <pc:docMk/>
            <pc:sldMk cId="2967897048" sldId="377"/>
            <ac:cxnSpMk id="45" creationId="{5883D138-9926-AEE8-FA62-7412B66865C3}"/>
          </ac:cxnSpMkLst>
        </pc:cxnChg>
        <pc:cxnChg chg="mod">
          <ac:chgData name="Hannah Marley" userId="385ab810-0cbc-44f0-b535-a11ac535b7a1" providerId="ADAL" clId="{E7681D64-858F-4C91-B483-C2ED8AEF5F46}" dt="2024-11-27T02:36:46.401" v="7929" actId="208"/>
          <ac:cxnSpMkLst>
            <pc:docMk/>
            <pc:sldMk cId="2967897048" sldId="377"/>
            <ac:cxnSpMk id="46" creationId="{325F4D2F-28B6-7666-ED7E-059C1E0EA11A}"/>
          </ac:cxnSpMkLst>
        </pc:cxnChg>
        <pc:cxnChg chg="mod">
          <ac:chgData name="Hannah Marley" userId="385ab810-0cbc-44f0-b535-a11ac535b7a1" providerId="ADAL" clId="{E7681D64-858F-4C91-B483-C2ED8AEF5F46}" dt="2024-11-27T02:37:43.666" v="7977" actId="14100"/>
          <ac:cxnSpMkLst>
            <pc:docMk/>
            <pc:sldMk cId="2967897048" sldId="377"/>
            <ac:cxnSpMk id="53" creationId="{5824C8A8-422E-138F-1EDF-D3050E1719B8}"/>
          </ac:cxnSpMkLst>
        </pc:cxnChg>
        <pc:cxnChg chg="mod">
          <ac:chgData name="Hannah Marley" userId="385ab810-0cbc-44f0-b535-a11ac535b7a1" providerId="ADAL" clId="{E7681D64-858F-4C91-B483-C2ED8AEF5F46}" dt="2024-11-27T02:37:43.666" v="7977" actId="14100"/>
          <ac:cxnSpMkLst>
            <pc:docMk/>
            <pc:sldMk cId="2967897048" sldId="377"/>
            <ac:cxnSpMk id="55" creationId="{83343FD8-B563-7A52-5F4E-626AC01F883D}"/>
          </ac:cxnSpMkLst>
        </pc:cxnChg>
        <pc:cxnChg chg="mod">
          <ac:chgData name="Hannah Marley" userId="385ab810-0cbc-44f0-b535-a11ac535b7a1" providerId="ADAL" clId="{E7681D64-858F-4C91-B483-C2ED8AEF5F46}" dt="2024-11-27T02:37:50.280" v="7990" actId="1035"/>
          <ac:cxnSpMkLst>
            <pc:docMk/>
            <pc:sldMk cId="2967897048" sldId="377"/>
            <ac:cxnSpMk id="58" creationId="{BAF5BE2A-A7BD-48D2-5F91-B627ECE1BAB5}"/>
          </ac:cxnSpMkLst>
        </pc:cxnChg>
      </pc:sldChg>
      <pc:sldChg chg="addSp delSp modSp del mod">
        <pc:chgData name="Hannah Marley" userId="385ab810-0cbc-44f0-b535-a11ac535b7a1" providerId="ADAL" clId="{E7681D64-858F-4C91-B483-C2ED8AEF5F46}" dt="2024-11-27T04:44:26.987" v="15268" actId="2696"/>
        <pc:sldMkLst>
          <pc:docMk/>
          <pc:sldMk cId="175188400" sldId="379"/>
        </pc:sldMkLst>
        <pc:spChg chg="add mod">
          <ac:chgData name="Hannah Marley" userId="385ab810-0cbc-44f0-b535-a11ac535b7a1" providerId="ADAL" clId="{E7681D64-858F-4C91-B483-C2ED8AEF5F46}" dt="2024-11-27T04:43:16.231" v="15261" actId="1035"/>
          <ac:spMkLst>
            <pc:docMk/>
            <pc:sldMk cId="175188400" sldId="379"/>
            <ac:spMk id="3" creationId="{EA666CA6-1F6F-C4DD-74B6-D3F597528A25}"/>
          </ac:spMkLst>
        </pc:spChg>
        <pc:spChg chg="add mod">
          <ac:chgData name="Hannah Marley" userId="385ab810-0cbc-44f0-b535-a11ac535b7a1" providerId="ADAL" clId="{E7681D64-858F-4C91-B483-C2ED8AEF5F46}" dt="2024-11-26T08:00:06.153" v="998"/>
          <ac:spMkLst>
            <pc:docMk/>
            <pc:sldMk cId="175188400" sldId="379"/>
            <ac:spMk id="4" creationId="{8DE54B84-7C15-A2F5-FC9A-6A6B06F04295}"/>
          </ac:spMkLst>
        </pc:spChg>
        <pc:spChg chg="del mod">
          <ac:chgData name="Hannah Marley" userId="385ab810-0cbc-44f0-b535-a11ac535b7a1" providerId="ADAL" clId="{E7681D64-858F-4C91-B483-C2ED8AEF5F46}" dt="2024-11-26T08:00:09.247" v="999" actId="478"/>
          <ac:spMkLst>
            <pc:docMk/>
            <pc:sldMk cId="175188400" sldId="379"/>
            <ac:spMk id="5" creationId="{28B6E4EC-8689-E9CF-75BF-02FC0F56CA1F}"/>
          </ac:spMkLst>
        </pc:spChg>
        <pc:spChg chg="del mod">
          <ac:chgData name="Hannah Marley" userId="385ab810-0cbc-44f0-b535-a11ac535b7a1" providerId="ADAL" clId="{E7681D64-858F-4C91-B483-C2ED8AEF5F46}" dt="2024-11-26T23:56:04.050" v="1920" actId="478"/>
          <ac:spMkLst>
            <pc:docMk/>
            <pc:sldMk cId="175188400" sldId="379"/>
            <ac:spMk id="9" creationId="{615F9A0F-61E6-4252-24B2-D9AB3681B13C}"/>
          </ac:spMkLst>
        </pc:spChg>
        <pc:picChg chg="add mod">
          <ac:chgData name="Hannah Marley" userId="385ab810-0cbc-44f0-b535-a11ac535b7a1" providerId="ADAL" clId="{E7681D64-858F-4C91-B483-C2ED8AEF5F46}" dt="2024-11-26T06:57:56.688" v="56"/>
          <ac:picMkLst>
            <pc:docMk/>
            <pc:sldMk cId="175188400" sldId="379"/>
            <ac:picMk id="2" creationId="{26F77D10-5300-26E2-2C2F-FEF8EF260643}"/>
          </ac:picMkLst>
        </pc:picChg>
        <pc:picChg chg="del mod">
          <ac:chgData name="Hannah Marley" userId="385ab810-0cbc-44f0-b535-a11ac535b7a1" providerId="ADAL" clId="{E7681D64-858F-4C91-B483-C2ED8AEF5F46}" dt="2024-11-26T06:57:56.294" v="55" actId="478"/>
          <ac:picMkLst>
            <pc:docMk/>
            <pc:sldMk cId="175188400" sldId="379"/>
            <ac:picMk id="3" creationId="{D3558874-4F6E-4CD2-EDB5-0F6E6A3F04AE}"/>
          </ac:picMkLst>
        </pc:picChg>
        <pc:picChg chg="mod">
          <ac:chgData name="Hannah Marley" userId="385ab810-0cbc-44f0-b535-a11ac535b7a1" providerId="ADAL" clId="{E7681D64-858F-4C91-B483-C2ED8AEF5F46}" dt="2024-11-27T04:43:16.231" v="15261" actId="1035"/>
          <ac:picMkLst>
            <pc:docMk/>
            <pc:sldMk cId="175188400" sldId="379"/>
            <ac:picMk id="6" creationId="{FE0859E9-B50A-3D55-EF41-30E2ED361123}"/>
          </ac:picMkLst>
        </pc:picChg>
        <pc:picChg chg="mod">
          <ac:chgData name="Hannah Marley" userId="385ab810-0cbc-44f0-b535-a11ac535b7a1" providerId="ADAL" clId="{E7681D64-858F-4C91-B483-C2ED8AEF5F46}" dt="2024-11-27T04:43:16.231" v="15261" actId="1035"/>
          <ac:picMkLst>
            <pc:docMk/>
            <pc:sldMk cId="175188400" sldId="379"/>
            <ac:picMk id="7" creationId="{E6868BB6-0C5B-F652-2337-17CE2E9D8D91}"/>
          </ac:picMkLst>
        </pc:picChg>
        <pc:picChg chg="mod">
          <ac:chgData name="Hannah Marley" userId="385ab810-0cbc-44f0-b535-a11ac535b7a1" providerId="ADAL" clId="{E7681D64-858F-4C91-B483-C2ED8AEF5F46}" dt="2024-11-27T04:43:16.231" v="15261" actId="1035"/>
          <ac:picMkLst>
            <pc:docMk/>
            <pc:sldMk cId="175188400" sldId="379"/>
            <ac:picMk id="8" creationId="{9C50F73D-9349-0E64-0F6B-B1A5374A1562}"/>
          </ac:picMkLst>
        </pc:picChg>
      </pc:sldChg>
      <pc:sldChg chg="addSp delSp modSp mod modNotesTx">
        <pc:chgData name="Hannah Marley" userId="385ab810-0cbc-44f0-b535-a11ac535b7a1" providerId="ADAL" clId="{E7681D64-858F-4C91-B483-C2ED8AEF5F46}" dt="2024-11-27T04:46:59.757" v="15451" actId="20577"/>
        <pc:sldMkLst>
          <pc:docMk/>
          <pc:sldMk cId="2326273951" sldId="381"/>
        </pc:sldMkLst>
        <pc:spChg chg="mod">
          <ac:chgData name="Hannah Marley" userId="385ab810-0cbc-44f0-b535-a11ac535b7a1" providerId="ADAL" clId="{E7681D64-858F-4C91-B483-C2ED8AEF5F46}" dt="2024-11-26T23:52:21.804" v="1834" actId="404"/>
          <ac:spMkLst>
            <pc:docMk/>
            <pc:sldMk cId="2326273951" sldId="381"/>
            <ac:spMk id="3" creationId="{B423F1EE-F135-4F18-9D6C-316A8A38BA8E}"/>
          </ac:spMkLst>
        </pc:spChg>
        <pc:spChg chg="mod">
          <ac:chgData name="Hannah Marley" userId="385ab810-0cbc-44f0-b535-a11ac535b7a1" providerId="ADAL" clId="{E7681D64-858F-4C91-B483-C2ED8AEF5F46}" dt="2024-11-26T23:51:11.037" v="1806" actId="1076"/>
          <ac:spMkLst>
            <pc:docMk/>
            <pc:sldMk cId="2326273951" sldId="381"/>
            <ac:spMk id="7" creationId="{5993EB02-6F40-7012-78D1-A112D0A517E6}"/>
          </ac:spMkLst>
        </pc:spChg>
        <pc:spChg chg="del mod">
          <ac:chgData name="Hannah Marley" userId="385ab810-0cbc-44f0-b535-a11ac535b7a1" providerId="ADAL" clId="{E7681D64-858F-4C91-B483-C2ED8AEF5F46}" dt="2024-11-26T08:00:35.581" v="1004" actId="478"/>
          <ac:spMkLst>
            <pc:docMk/>
            <pc:sldMk cId="2326273951" sldId="381"/>
            <ac:spMk id="11" creationId="{9CE2758C-1FBB-5120-E209-0EE0D1043478}"/>
          </ac:spMkLst>
        </pc:spChg>
        <pc:spChg chg="mod">
          <ac:chgData name="Hannah Marley" userId="385ab810-0cbc-44f0-b535-a11ac535b7a1" providerId="ADAL" clId="{E7681D64-858F-4C91-B483-C2ED8AEF5F46}" dt="2024-11-26T23:49:44.001" v="1773" actId="1076"/>
          <ac:spMkLst>
            <pc:docMk/>
            <pc:sldMk cId="2326273951" sldId="381"/>
            <ac:spMk id="12" creationId="{3267B8B8-73A9-89AD-F635-5F36DC221F2D}"/>
          </ac:spMkLst>
        </pc:spChg>
        <pc:spChg chg="add mod">
          <ac:chgData name="Hannah Marley" userId="385ab810-0cbc-44f0-b535-a11ac535b7a1" providerId="ADAL" clId="{E7681D64-858F-4C91-B483-C2ED8AEF5F46}" dt="2024-11-26T08:00:32.672" v="1003"/>
          <ac:spMkLst>
            <pc:docMk/>
            <pc:sldMk cId="2326273951" sldId="381"/>
            <ac:spMk id="13" creationId="{5C666A6F-7C3B-63C0-7A95-240F872DD16A}"/>
          </ac:spMkLst>
        </pc:spChg>
        <pc:spChg chg="mod">
          <ac:chgData name="Hannah Marley" userId="385ab810-0cbc-44f0-b535-a11ac535b7a1" providerId="ADAL" clId="{E7681D64-858F-4C91-B483-C2ED8AEF5F46}" dt="2024-11-26T23:53:49.927" v="1877" actId="1036"/>
          <ac:spMkLst>
            <pc:docMk/>
            <pc:sldMk cId="2326273951" sldId="381"/>
            <ac:spMk id="20" creationId="{7E359098-8456-9035-B669-581022F039D6}"/>
          </ac:spMkLst>
        </pc:spChg>
        <pc:spChg chg="mod">
          <ac:chgData name="Hannah Marley" userId="385ab810-0cbc-44f0-b535-a11ac535b7a1" providerId="ADAL" clId="{E7681D64-858F-4C91-B483-C2ED8AEF5F46}" dt="2024-11-26T23:50:10.918" v="1780" actId="1076"/>
          <ac:spMkLst>
            <pc:docMk/>
            <pc:sldMk cId="2326273951" sldId="381"/>
            <ac:spMk id="22" creationId="{41CF4D34-6A0B-02F5-F6AF-6FD7A57345D0}"/>
          </ac:spMkLst>
        </pc:spChg>
        <pc:spChg chg="mod">
          <ac:chgData name="Hannah Marley" userId="385ab810-0cbc-44f0-b535-a11ac535b7a1" providerId="ADAL" clId="{E7681D64-858F-4C91-B483-C2ED8AEF5F46}" dt="2024-11-26T23:50:57.665" v="1805" actId="1076"/>
          <ac:spMkLst>
            <pc:docMk/>
            <pc:sldMk cId="2326273951" sldId="381"/>
            <ac:spMk id="29" creationId="{7C9EEDE8-1F35-7BCD-0BC0-AFF40319E4EB}"/>
          </ac:spMkLst>
        </pc:spChg>
        <pc:grpChg chg="add mod">
          <ac:chgData name="Hannah Marley" userId="385ab810-0cbc-44f0-b535-a11ac535b7a1" providerId="ADAL" clId="{E7681D64-858F-4C91-B483-C2ED8AEF5F46}" dt="2024-11-26T07:04:41.615" v="142"/>
          <ac:grpSpMkLst>
            <pc:docMk/>
            <pc:sldMk cId="2326273951" sldId="381"/>
            <ac:grpSpMk id="4" creationId="{BD3A7751-DD9B-FED2-9149-42C655B8B0F9}"/>
          </ac:grpSpMkLst>
        </pc:grpChg>
        <pc:grpChg chg="mod">
          <ac:chgData name="Hannah Marley" userId="385ab810-0cbc-44f0-b535-a11ac535b7a1" providerId="ADAL" clId="{E7681D64-858F-4C91-B483-C2ED8AEF5F46}" dt="2024-11-25T22:06:28.804" v="0"/>
          <ac:grpSpMkLst>
            <pc:docMk/>
            <pc:sldMk cId="2326273951" sldId="381"/>
            <ac:grpSpMk id="6" creationId="{677217EC-8915-7C0D-8453-5C898CAE7FDA}"/>
          </ac:grpSpMkLst>
        </pc:grpChg>
        <pc:grpChg chg="mod">
          <ac:chgData name="Hannah Marley" userId="385ab810-0cbc-44f0-b535-a11ac535b7a1" providerId="ADAL" clId="{E7681D64-858F-4C91-B483-C2ED8AEF5F46}" dt="2024-11-26T23:54:17.171" v="1892" actId="1038"/>
          <ac:grpSpMkLst>
            <pc:docMk/>
            <pc:sldMk cId="2326273951" sldId="381"/>
            <ac:grpSpMk id="23" creationId="{ECB5E02A-ABC3-FE52-F58D-419273369CCF}"/>
          </ac:grpSpMkLst>
        </pc:grpChg>
        <pc:grpChg chg="mod">
          <ac:chgData name="Hannah Marley" userId="385ab810-0cbc-44f0-b535-a11ac535b7a1" providerId="ADAL" clId="{E7681D64-858F-4C91-B483-C2ED8AEF5F46}" dt="2024-11-26T23:51:35.379" v="1830" actId="1036"/>
          <ac:grpSpMkLst>
            <pc:docMk/>
            <pc:sldMk cId="2326273951" sldId="381"/>
            <ac:grpSpMk id="24" creationId="{F9095AED-33FA-14DB-63A3-DE77E94208E5}"/>
          </ac:grpSpMkLst>
        </pc:grpChg>
        <pc:grpChg chg="mod">
          <ac:chgData name="Hannah Marley" userId="385ab810-0cbc-44f0-b535-a11ac535b7a1" providerId="ADAL" clId="{E7681D64-858F-4C91-B483-C2ED8AEF5F46}" dt="2024-11-25T22:06:28.804" v="0"/>
          <ac:grpSpMkLst>
            <pc:docMk/>
            <pc:sldMk cId="2326273951" sldId="381"/>
            <ac:grpSpMk id="28" creationId="{E11ECBF5-DC9A-EF11-F4A9-3D9CCB0A2148}"/>
          </ac:grpSpMkLst>
        </pc:grpChg>
        <pc:grpChg chg="mod">
          <ac:chgData name="Hannah Marley" userId="385ab810-0cbc-44f0-b535-a11ac535b7a1" providerId="ADAL" clId="{E7681D64-858F-4C91-B483-C2ED8AEF5F46}" dt="2024-11-26T23:51:35.379" v="1830" actId="1036"/>
          <ac:grpSpMkLst>
            <pc:docMk/>
            <pc:sldMk cId="2326273951" sldId="381"/>
            <ac:grpSpMk id="30" creationId="{18D68804-C73C-0257-2BE3-AD4458CD43CD}"/>
          </ac:grpSpMkLst>
        </pc:grpChg>
        <pc:grpChg chg="mod">
          <ac:chgData name="Hannah Marley" userId="385ab810-0cbc-44f0-b535-a11ac535b7a1" providerId="ADAL" clId="{E7681D64-858F-4C91-B483-C2ED8AEF5F46}" dt="2024-11-26T23:51:35.379" v="1830" actId="1036"/>
          <ac:grpSpMkLst>
            <pc:docMk/>
            <pc:sldMk cId="2326273951" sldId="381"/>
            <ac:grpSpMk id="31" creationId="{558B2167-BDCB-2A67-1888-303DE7558359}"/>
          </ac:grpSpMkLst>
        </pc:grpChg>
        <pc:picChg chg="add mod">
          <ac:chgData name="Hannah Marley" userId="385ab810-0cbc-44f0-b535-a11ac535b7a1" providerId="ADAL" clId="{E7681D64-858F-4C91-B483-C2ED8AEF5F46}" dt="2024-11-26T06:57:47.259" v="52"/>
          <ac:picMkLst>
            <pc:docMk/>
            <pc:sldMk cId="2326273951" sldId="381"/>
            <ac:picMk id="2" creationId="{A067FE05-531B-D467-3E3C-A8BA8C3CA01C}"/>
          </ac:picMkLst>
        </pc:picChg>
        <pc:picChg chg="del mod">
          <ac:chgData name="Hannah Marley" userId="385ab810-0cbc-44f0-b535-a11ac535b7a1" providerId="ADAL" clId="{E7681D64-858F-4C91-B483-C2ED8AEF5F46}" dt="2024-11-26T06:57:46.812" v="51" actId="478"/>
          <ac:picMkLst>
            <pc:docMk/>
            <pc:sldMk cId="2326273951" sldId="381"/>
            <ac:picMk id="5" creationId="{B2DD51D6-E47B-777A-EF62-027CE607520B}"/>
          </ac:picMkLst>
        </pc:picChg>
        <pc:picChg chg="mod">
          <ac:chgData name="Hannah Marley" userId="385ab810-0cbc-44f0-b535-a11ac535b7a1" providerId="ADAL" clId="{E7681D64-858F-4C91-B483-C2ED8AEF5F46}" dt="2024-11-26T07:04:41.615" v="142"/>
          <ac:picMkLst>
            <pc:docMk/>
            <pc:sldMk cId="2326273951" sldId="381"/>
            <ac:picMk id="8" creationId="{841D4CE5-D860-2E25-BDA5-D8E53274FED0}"/>
          </ac:picMkLst>
        </pc:picChg>
        <pc:picChg chg="mod">
          <ac:chgData name="Hannah Marley" userId="385ab810-0cbc-44f0-b535-a11ac535b7a1" providerId="ADAL" clId="{E7681D64-858F-4C91-B483-C2ED8AEF5F46}" dt="2024-11-26T07:04:41.615" v="142"/>
          <ac:picMkLst>
            <pc:docMk/>
            <pc:sldMk cId="2326273951" sldId="381"/>
            <ac:picMk id="9" creationId="{A0F50809-6897-2766-871F-A3C44E2D7266}"/>
          </ac:picMkLst>
        </pc:picChg>
        <pc:picChg chg="mod">
          <ac:chgData name="Hannah Marley" userId="385ab810-0cbc-44f0-b535-a11ac535b7a1" providerId="ADAL" clId="{E7681D64-858F-4C91-B483-C2ED8AEF5F46}" dt="2024-11-25T22:06:28.804" v="0"/>
          <ac:picMkLst>
            <pc:docMk/>
            <pc:sldMk cId="2326273951" sldId="381"/>
            <ac:picMk id="10" creationId="{37FC7CDD-08F5-A983-03FD-63F480E89CC8}"/>
          </ac:picMkLst>
        </pc:picChg>
        <pc:picChg chg="mod">
          <ac:chgData name="Hannah Marley" userId="385ab810-0cbc-44f0-b535-a11ac535b7a1" providerId="ADAL" clId="{E7681D64-858F-4C91-B483-C2ED8AEF5F46}" dt="2024-11-25T22:06:28.804" v="0"/>
          <ac:picMkLst>
            <pc:docMk/>
            <pc:sldMk cId="2326273951" sldId="381"/>
            <ac:picMk id="17" creationId="{D745BBA2-3CE7-F13F-ECFB-3C2D9A8C7451}"/>
          </ac:picMkLst>
        </pc:picChg>
        <pc:picChg chg="mod">
          <ac:chgData name="Hannah Marley" userId="385ab810-0cbc-44f0-b535-a11ac535b7a1" providerId="ADAL" clId="{E7681D64-858F-4C91-B483-C2ED8AEF5F46}" dt="2024-11-26T23:53:28.179" v="1864" actId="1038"/>
          <ac:picMkLst>
            <pc:docMk/>
            <pc:sldMk cId="2326273951" sldId="381"/>
            <ac:picMk id="18" creationId="{50176A50-5224-3985-1C78-0A08CF52753B}"/>
          </ac:picMkLst>
        </pc:picChg>
        <pc:picChg chg="mod">
          <ac:chgData name="Hannah Marley" userId="385ab810-0cbc-44f0-b535-a11ac535b7a1" providerId="ADAL" clId="{E7681D64-858F-4C91-B483-C2ED8AEF5F46}" dt="2024-11-25T22:06:28.804" v="0"/>
          <ac:picMkLst>
            <pc:docMk/>
            <pc:sldMk cId="2326273951" sldId="381"/>
            <ac:picMk id="21" creationId="{398AAB75-F202-E387-88ED-DBB658AF484E}"/>
          </ac:picMkLst>
        </pc:picChg>
        <pc:picChg chg="mod">
          <ac:chgData name="Hannah Marley" userId="385ab810-0cbc-44f0-b535-a11ac535b7a1" providerId="ADAL" clId="{E7681D64-858F-4C91-B483-C2ED8AEF5F46}" dt="2024-11-26T23:50:39.854" v="1802" actId="14100"/>
          <ac:picMkLst>
            <pc:docMk/>
            <pc:sldMk cId="2326273951" sldId="381"/>
            <ac:picMk id="25" creationId="{F6B8AD79-77A9-06E9-2E29-231895589DB0}"/>
          </ac:picMkLst>
        </pc:picChg>
        <pc:picChg chg="mod">
          <ac:chgData name="Hannah Marley" userId="385ab810-0cbc-44f0-b535-a11ac535b7a1" providerId="ADAL" clId="{E7681D64-858F-4C91-B483-C2ED8AEF5F46}" dt="2024-11-26T23:50:43.820" v="1803" actId="14100"/>
          <ac:picMkLst>
            <pc:docMk/>
            <pc:sldMk cId="2326273951" sldId="381"/>
            <ac:picMk id="26" creationId="{AB50C2D0-BCBF-59A3-C01F-06C3D409B7B3}"/>
          </ac:picMkLst>
        </pc:picChg>
        <pc:picChg chg="mod">
          <ac:chgData name="Hannah Marley" userId="385ab810-0cbc-44f0-b535-a11ac535b7a1" providerId="ADAL" clId="{E7681D64-858F-4C91-B483-C2ED8AEF5F46}" dt="2024-11-26T23:50:37.567" v="1801" actId="14100"/>
          <ac:picMkLst>
            <pc:docMk/>
            <pc:sldMk cId="2326273951" sldId="381"/>
            <ac:picMk id="27" creationId="{76D93903-DEFE-F567-E03F-773340819011}"/>
          </ac:picMkLst>
        </pc:picChg>
      </pc:sldChg>
      <pc:sldChg chg="addSp delSp modSp mod modNotesTx">
        <pc:chgData name="Hannah Marley" userId="385ab810-0cbc-44f0-b535-a11ac535b7a1" providerId="ADAL" clId="{E7681D64-858F-4C91-B483-C2ED8AEF5F46}" dt="2024-11-27T08:44:50.401" v="15686" actId="1076"/>
        <pc:sldMkLst>
          <pc:docMk/>
          <pc:sldMk cId="3059643080" sldId="383"/>
        </pc:sldMkLst>
        <pc:spChg chg="mod">
          <ac:chgData name="Hannah Marley" userId="385ab810-0cbc-44f0-b535-a11ac535b7a1" providerId="ADAL" clId="{E7681D64-858F-4C91-B483-C2ED8AEF5F46}" dt="2024-11-27T08:44:50.401" v="15686" actId="1076"/>
          <ac:spMkLst>
            <pc:docMk/>
            <pc:sldMk cId="3059643080" sldId="383"/>
            <ac:spMk id="3" creationId="{B423F1EE-F135-4F18-9D6C-316A8A38BA8E}"/>
          </ac:spMkLst>
        </pc:spChg>
        <pc:spChg chg="del mod">
          <ac:chgData name="Hannah Marley" userId="385ab810-0cbc-44f0-b535-a11ac535b7a1" providerId="ADAL" clId="{E7681D64-858F-4C91-B483-C2ED8AEF5F46}" dt="2024-11-26T07:06:26.986" v="169" actId="478"/>
          <ac:spMkLst>
            <pc:docMk/>
            <pc:sldMk cId="3059643080" sldId="383"/>
            <ac:spMk id="4" creationId="{27B40999-3478-4F5E-B3C4-0619ADD05E33}"/>
          </ac:spMkLst>
        </pc:spChg>
        <pc:spChg chg="mod">
          <ac:chgData name="Hannah Marley" userId="385ab810-0cbc-44f0-b535-a11ac535b7a1" providerId="ADAL" clId="{E7681D64-858F-4C91-B483-C2ED8AEF5F46}" dt="2024-11-27T03:28:35.885" v="10310" actId="1035"/>
          <ac:spMkLst>
            <pc:docMk/>
            <pc:sldMk cId="3059643080" sldId="383"/>
            <ac:spMk id="8" creationId="{F59B9D0D-69B1-2CBC-ED9A-4E216AD482DB}"/>
          </ac:spMkLst>
        </pc:spChg>
        <pc:spChg chg="add mod">
          <ac:chgData name="Hannah Marley" userId="385ab810-0cbc-44f0-b535-a11ac535b7a1" providerId="ADAL" clId="{E7681D64-858F-4C91-B483-C2ED8AEF5F46}" dt="2024-11-26T07:58:55.241" v="983"/>
          <ac:spMkLst>
            <pc:docMk/>
            <pc:sldMk cId="3059643080" sldId="383"/>
            <ac:spMk id="11" creationId="{2B7DB9FE-5C76-C5F9-B4C9-3135D3388648}"/>
          </ac:spMkLst>
        </pc:spChg>
        <pc:spChg chg="del mod">
          <ac:chgData name="Hannah Marley" userId="385ab810-0cbc-44f0-b535-a11ac535b7a1" providerId="ADAL" clId="{E7681D64-858F-4C91-B483-C2ED8AEF5F46}" dt="2024-11-26T07:58:57.800" v="984" actId="478"/>
          <ac:spMkLst>
            <pc:docMk/>
            <pc:sldMk cId="3059643080" sldId="383"/>
            <ac:spMk id="17" creationId="{A5853E24-B4D1-8C28-3819-5D1CDA0B52B2}"/>
          </ac:spMkLst>
        </pc:spChg>
        <pc:grpChg chg="add mod">
          <ac:chgData name="Hannah Marley" userId="385ab810-0cbc-44f0-b535-a11ac535b7a1" providerId="ADAL" clId="{E7681D64-858F-4C91-B483-C2ED8AEF5F46}" dt="2024-11-26T07:05:35.928" v="161"/>
          <ac:grpSpMkLst>
            <pc:docMk/>
            <pc:sldMk cId="3059643080" sldId="383"/>
            <ac:grpSpMk id="6" creationId="{950095CB-3CAB-F426-ABFC-4A73DFEE490B}"/>
          </ac:grpSpMkLst>
        </pc:grpChg>
        <pc:grpChg chg="del mod">
          <ac:chgData name="Hannah Marley" userId="385ab810-0cbc-44f0-b535-a11ac535b7a1" providerId="ADAL" clId="{E7681D64-858F-4C91-B483-C2ED8AEF5F46}" dt="2024-11-26T07:05:38.296" v="162" actId="478"/>
          <ac:grpSpMkLst>
            <pc:docMk/>
            <pc:sldMk cId="3059643080" sldId="383"/>
            <ac:grpSpMk id="13" creationId="{B967B768-C9D3-2915-760E-25304820BB64}"/>
          </ac:grpSpMkLst>
        </pc:grpChg>
        <pc:picChg chg="add mod">
          <ac:chgData name="Hannah Marley" userId="385ab810-0cbc-44f0-b535-a11ac535b7a1" providerId="ADAL" clId="{E7681D64-858F-4C91-B483-C2ED8AEF5F46}" dt="2024-11-26T06:59:22.857" v="79"/>
          <ac:picMkLst>
            <pc:docMk/>
            <pc:sldMk cId="3059643080" sldId="383"/>
            <ac:picMk id="2" creationId="{3BA39EAA-09AD-62E3-F5A6-9510BA27FA3D}"/>
          </ac:picMkLst>
        </pc:picChg>
        <pc:picChg chg="del mod">
          <ac:chgData name="Hannah Marley" userId="385ab810-0cbc-44f0-b535-a11ac535b7a1" providerId="ADAL" clId="{E7681D64-858F-4C91-B483-C2ED8AEF5F46}" dt="2024-11-26T06:59:22.508" v="78" actId="478"/>
          <ac:picMkLst>
            <pc:docMk/>
            <pc:sldMk cId="3059643080" sldId="383"/>
            <ac:picMk id="5" creationId="{FF220B99-0AF6-93B4-4030-5236F7673ACB}"/>
          </ac:picMkLst>
        </pc:picChg>
        <pc:picChg chg="mod">
          <ac:chgData name="Hannah Marley" userId="385ab810-0cbc-44f0-b535-a11ac535b7a1" providerId="ADAL" clId="{E7681D64-858F-4C91-B483-C2ED8AEF5F46}" dt="2024-11-27T03:38:39.830" v="10963" actId="1035"/>
          <ac:picMkLst>
            <pc:docMk/>
            <pc:sldMk cId="3059643080" sldId="383"/>
            <ac:picMk id="7" creationId="{01D28839-380A-1FA8-1827-C353D0918B1D}"/>
          </ac:picMkLst>
        </pc:picChg>
        <pc:picChg chg="mod">
          <ac:chgData name="Hannah Marley" userId="385ab810-0cbc-44f0-b535-a11ac535b7a1" providerId="ADAL" clId="{E7681D64-858F-4C91-B483-C2ED8AEF5F46}" dt="2024-11-26T07:05:35.928" v="161"/>
          <ac:picMkLst>
            <pc:docMk/>
            <pc:sldMk cId="3059643080" sldId="383"/>
            <ac:picMk id="9" creationId="{C8F132A1-F6DD-CFF6-3941-469C65DC927C}"/>
          </ac:picMkLst>
        </pc:picChg>
        <pc:picChg chg="mod">
          <ac:chgData name="Hannah Marley" userId="385ab810-0cbc-44f0-b535-a11ac535b7a1" providerId="ADAL" clId="{E7681D64-858F-4C91-B483-C2ED8AEF5F46}" dt="2024-11-26T07:05:35.928" v="161"/>
          <ac:picMkLst>
            <pc:docMk/>
            <pc:sldMk cId="3059643080" sldId="383"/>
            <ac:picMk id="10" creationId="{981ACCC9-145C-B50C-5C1E-9363D9C4EA57}"/>
          </ac:picMkLst>
        </pc:picChg>
        <pc:picChg chg="mod">
          <ac:chgData name="Hannah Marley" userId="385ab810-0cbc-44f0-b535-a11ac535b7a1" providerId="ADAL" clId="{E7681D64-858F-4C91-B483-C2ED8AEF5F46}" dt="2024-11-27T03:28:35.885" v="10310" actId="1035"/>
          <ac:picMkLst>
            <pc:docMk/>
            <pc:sldMk cId="3059643080" sldId="383"/>
            <ac:picMk id="12" creationId="{6AD610F5-C143-626A-EFAD-C774DCD979DE}"/>
          </ac:picMkLst>
        </pc:picChg>
        <pc:picChg chg="mod">
          <ac:chgData name="Hannah Marley" userId="385ab810-0cbc-44f0-b535-a11ac535b7a1" providerId="ADAL" clId="{E7681D64-858F-4C91-B483-C2ED8AEF5F46}" dt="2024-11-25T22:06:28.804" v="0"/>
          <ac:picMkLst>
            <pc:docMk/>
            <pc:sldMk cId="3059643080" sldId="383"/>
            <ac:picMk id="14" creationId="{BD8A90B4-31AB-8E0B-4345-8E2459546D5C}"/>
          </ac:picMkLst>
        </pc:picChg>
        <pc:picChg chg="mod">
          <ac:chgData name="Hannah Marley" userId="385ab810-0cbc-44f0-b535-a11ac535b7a1" providerId="ADAL" clId="{E7681D64-858F-4C91-B483-C2ED8AEF5F46}" dt="2024-11-25T22:06:28.804" v="0"/>
          <ac:picMkLst>
            <pc:docMk/>
            <pc:sldMk cId="3059643080" sldId="383"/>
            <ac:picMk id="15" creationId="{5FAD6F85-105F-F8A1-86B1-C959D3744C9E}"/>
          </ac:picMkLst>
        </pc:picChg>
      </pc:sldChg>
      <pc:sldChg chg="addSp delSp modSp mod delAnim modAnim modNotes">
        <pc:chgData name="Hannah Marley" userId="385ab810-0cbc-44f0-b535-a11ac535b7a1" providerId="ADAL" clId="{E7681D64-858F-4C91-B483-C2ED8AEF5F46}" dt="2024-11-27T04:41:59.502" v="15251"/>
        <pc:sldMkLst>
          <pc:docMk/>
          <pc:sldMk cId="943058701" sldId="385"/>
        </pc:sldMkLst>
        <pc:spChg chg="mod">
          <ac:chgData name="Hannah Marley" userId="385ab810-0cbc-44f0-b535-a11ac535b7a1" providerId="ADAL" clId="{E7681D64-858F-4C91-B483-C2ED8AEF5F46}" dt="2024-11-25T22:06:28.804" v="0"/>
          <ac:spMkLst>
            <pc:docMk/>
            <pc:sldMk cId="943058701" sldId="385"/>
            <ac:spMk id="3" creationId="{74839ECB-18E4-12A3-32D0-DC059B6EB83F}"/>
          </ac:spMkLst>
        </pc:spChg>
        <pc:spChg chg="mod">
          <ac:chgData name="Hannah Marley" userId="385ab810-0cbc-44f0-b535-a11ac535b7a1" providerId="ADAL" clId="{E7681D64-858F-4C91-B483-C2ED8AEF5F46}" dt="2024-11-25T22:06:28.804" v="0"/>
          <ac:spMkLst>
            <pc:docMk/>
            <pc:sldMk cId="943058701" sldId="385"/>
            <ac:spMk id="4" creationId="{B88166BA-1053-A1CF-04DF-974B038969E8}"/>
          </ac:spMkLst>
        </pc:spChg>
        <pc:spChg chg="mod">
          <ac:chgData name="Hannah Marley" userId="385ab810-0cbc-44f0-b535-a11ac535b7a1" providerId="ADAL" clId="{E7681D64-858F-4C91-B483-C2ED8AEF5F46}" dt="2024-11-27T04:40:37.514" v="15195" actId="1035"/>
          <ac:spMkLst>
            <pc:docMk/>
            <pc:sldMk cId="943058701" sldId="385"/>
            <ac:spMk id="7" creationId="{5203CF92-C917-BC62-B257-682A1B76FBE8}"/>
          </ac:spMkLst>
        </pc:spChg>
        <pc:spChg chg="mod">
          <ac:chgData name="Hannah Marley" userId="385ab810-0cbc-44f0-b535-a11ac535b7a1" providerId="ADAL" clId="{E7681D64-858F-4C91-B483-C2ED8AEF5F46}" dt="2024-11-27T04:40:32.668" v="15186" actId="1035"/>
          <ac:spMkLst>
            <pc:docMk/>
            <pc:sldMk cId="943058701" sldId="385"/>
            <ac:spMk id="10" creationId="{375637A0-4CF3-926B-9DBF-370B7AA698F6}"/>
          </ac:spMkLst>
        </pc:spChg>
        <pc:spChg chg="mod">
          <ac:chgData name="Hannah Marley" userId="385ab810-0cbc-44f0-b535-a11ac535b7a1" providerId="ADAL" clId="{E7681D64-858F-4C91-B483-C2ED8AEF5F46}" dt="2024-11-27T04:39:19.674" v="15139" actId="208"/>
          <ac:spMkLst>
            <pc:docMk/>
            <pc:sldMk cId="943058701" sldId="385"/>
            <ac:spMk id="11" creationId="{D62F9025-D472-4B41-9789-38610A690AB1}"/>
          </ac:spMkLst>
        </pc:spChg>
        <pc:spChg chg="mod">
          <ac:chgData name="Hannah Marley" userId="385ab810-0cbc-44f0-b535-a11ac535b7a1" providerId="ADAL" clId="{E7681D64-858F-4C91-B483-C2ED8AEF5F46}" dt="2024-11-25T22:06:28.804" v="0"/>
          <ac:spMkLst>
            <pc:docMk/>
            <pc:sldMk cId="943058701" sldId="385"/>
            <ac:spMk id="13" creationId="{532B4322-5B9E-5EF2-FFA6-242CE7E8D313}"/>
          </ac:spMkLst>
        </pc:spChg>
        <pc:spChg chg="mod">
          <ac:chgData name="Hannah Marley" userId="385ab810-0cbc-44f0-b535-a11ac535b7a1" providerId="ADAL" clId="{E7681D64-858F-4C91-B483-C2ED8AEF5F46}" dt="2024-11-27T04:41:31.448" v="15235" actId="1035"/>
          <ac:spMkLst>
            <pc:docMk/>
            <pc:sldMk cId="943058701" sldId="385"/>
            <ac:spMk id="14" creationId="{88C93A1D-8083-9725-8356-D0B8FE448482}"/>
          </ac:spMkLst>
        </pc:spChg>
        <pc:spChg chg="mod">
          <ac:chgData name="Hannah Marley" userId="385ab810-0cbc-44f0-b535-a11ac535b7a1" providerId="ADAL" clId="{E7681D64-858F-4C91-B483-C2ED8AEF5F46}" dt="2024-11-27T04:39:04.060" v="15136" actId="207"/>
          <ac:spMkLst>
            <pc:docMk/>
            <pc:sldMk cId="943058701" sldId="385"/>
            <ac:spMk id="15" creationId="{02C630E2-A98B-0E72-8D37-43C29468FD69}"/>
          </ac:spMkLst>
        </pc:spChg>
        <pc:spChg chg="del mod">
          <ac:chgData name="Hannah Marley" userId="385ab810-0cbc-44f0-b535-a11ac535b7a1" providerId="ADAL" clId="{E7681D64-858F-4C91-B483-C2ED8AEF5F46}" dt="2024-11-26T07:59:56.825" v="996" actId="478"/>
          <ac:spMkLst>
            <pc:docMk/>
            <pc:sldMk cId="943058701" sldId="385"/>
            <ac:spMk id="16" creationId="{3E08932D-D50A-1579-D898-69BED5541265}"/>
          </ac:spMkLst>
        </pc:spChg>
        <pc:spChg chg="mod">
          <ac:chgData name="Hannah Marley" userId="385ab810-0cbc-44f0-b535-a11ac535b7a1" providerId="ADAL" clId="{E7681D64-858F-4C91-B483-C2ED8AEF5F46}" dt="2024-11-27T04:39:14.405" v="15138" actId="208"/>
          <ac:spMkLst>
            <pc:docMk/>
            <pc:sldMk cId="943058701" sldId="385"/>
            <ac:spMk id="17" creationId="{DDB5BAA7-9BC4-8295-8FE3-EF047E7319E5}"/>
          </ac:spMkLst>
        </pc:spChg>
        <pc:spChg chg="mod">
          <ac:chgData name="Hannah Marley" userId="385ab810-0cbc-44f0-b535-a11ac535b7a1" providerId="ADAL" clId="{E7681D64-858F-4C91-B483-C2ED8AEF5F46}" dt="2024-11-25T22:06:28.804" v="0"/>
          <ac:spMkLst>
            <pc:docMk/>
            <pc:sldMk cId="943058701" sldId="385"/>
            <ac:spMk id="18" creationId="{A11C5E64-BCF5-32AB-D00F-ED4AD56C04F0}"/>
          </ac:spMkLst>
        </pc:spChg>
        <pc:spChg chg="mod">
          <ac:chgData name="Hannah Marley" userId="385ab810-0cbc-44f0-b535-a11ac535b7a1" providerId="ADAL" clId="{E7681D64-858F-4C91-B483-C2ED8AEF5F46}" dt="2024-11-27T04:39:08.831" v="15137" actId="207"/>
          <ac:spMkLst>
            <pc:docMk/>
            <pc:sldMk cId="943058701" sldId="385"/>
            <ac:spMk id="19" creationId="{091F221D-FD92-5C2B-EC1B-8A5C886E9340}"/>
          </ac:spMkLst>
        </pc:spChg>
        <pc:spChg chg="mod">
          <ac:chgData name="Hannah Marley" userId="385ab810-0cbc-44f0-b535-a11ac535b7a1" providerId="ADAL" clId="{E7681D64-858F-4C91-B483-C2ED8AEF5F46}" dt="2024-11-26T23:47:43.546" v="1752"/>
          <ac:spMkLst>
            <pc:docMk/>
            <pc:sldMk cId="943058701" sldId="385"/>
            <ac:spMk id="20" creationId="{17E61386-BF98-B445-50E8-FBB006FBDE0A}"/>
          </ac:spMkLst>
        </pc:spChg>
        <pc:spChg chg="mod">
          <ac:chgData name="Hannah Marley" userId="385ab810-0cbc-44f0-b535-a11ac535b7a1" providerId="ADAL" clId="{E7681D64-858F-4C91-B483-C2ED8AEF5F46}" dt="2024-11-26T23:47:43.546" v="1752"/>
          <ac:spMkLst>
            <pc:docMk/>
            <pc:sldMk cId="943058701" sldId="385"/>
            <ac:spMk id="21" creationId="{ACD8E16D-EB8E-1F5F-1332-46316422AD0E}"/>
          </ac:spMkLst>
        </pc:spChg>
        <pc:spChg chg="mod">
          <ac:chgData name="Hannah Marley" userId="385ab810-0cbc-44f0-b535-a11ac535b7a1" providerId="ADAL" clId="{E7681D64-858F-4C91-B483-C2ED8AEF5F46}" dt="2024-11-25T22:06:28.804" v="0"/>
          <ac:spMkLst>
            <pc:docMk/>
            <pc:sldMk cId="943058701" sldId="385"/>
            <ac:spMk id="22" creationId="{FF6C9C23-32F6-5A76-79FD-DBE163775E61}"/>
          </ac:spMkLst>
        </pc:spChg>
        <pc:spChg chg="mod">
          <ac:chgData name="Hannah Marley" userId="385ab810-0cbc-44f0-b535-a11ac535b7a1" providerId="ADAL" clId="{E7681D64-858F-4C91-B483-C2ED8AEF5F46}" dt="2024-11-27T04:41:16.530" v="15212" actId="1038"/>
          <ac:spMkLst>
            <pc:docMk/>
            <pc:sldMk cId="943058701" sldId="385"/>
            <ac:spMk id="28" creationId="{364AD137-4FAD-323F-2D40-4505E1F48F3C}"/>
          </ac:spMkLst>
        </pc:spChg>
        <pc:spChg chg="mod">
          <ac:chgData name="Hannah Marley" userId="385ab810-0cbc-44f0-b535-a11ac535b7a1" providerId="ADAL" clId="{E7681D64-858F-4C91-B483-C2ED8AEF5F46}" dt="2024-11-25T22:06:28.804" v="0"/>
          <ac:spMkLst>
            <pc:docMk/>
            <pc:sldMk cId="943058701" sldId="385"/>
            <ac:spMk id="32" creationId="{CE1D14A9-7FAB-2F2C-C281-74D1010F17AC}"/>
          </ac:spMkLst>
        </pc:spChg>
        <pc:spChg chg="mod">
          <ac:chgData name="Hannah Marley" userId="385ab810-0cbc-44f0-b535-a11ac535b7a1" providerId="ADAL" clId="{E7681D64-858F-4C91-B483-C2ED8AEF5F46}" dt="2024-11-26T23:47:59.656" v="1754" actId="14100"/>
          <ac:spMkLst>
            <pc:docMk/>
            <pc:sldMk cId="943058701" sldId="385"/>
            <ac:spMk id="34" creationId="{1FD498E2-7A2F-8C94-C4C7-FD59F664703A}"/>
          </ac:spMkLst>
        </pc:spChg>
        <pc:spChg chg="mod">
          <ac:chgData name="Hannah Marley" userId="385ab810-0cbc-44f0-b535-a11ac535b7a1" providerId="ADAL" clId="{E7681D64-858F-4C91-B483-C2ED8AEF5F46}" dt="2024-11-25T22:06:28.804" v="0"/>
          <ac:spMkLst>
            <pc:docMk/>
            <pc:sldMk cId="943058701" sldId="385"/>
            <ac:spMk id="35" creationId="{E5F3816F-E2F5-B4D2-3537-EBFC970A3CE8}"/>
          </ac:spMkLst>
        </pc:spChg>
        <pc:spChg chg="add mod">
          <ac:chgData name="Hannah Marley" userId="385ab810-0cbc-44f0-b535-a11ac535b7a1" providerId="ADAL" clId="{E7681D64-858F-4C91-B483-C2ED8AEF5F46}" dt="2024-11-26T07:59:54.131" v="995"/>
          <ac:spMkLst>
            <pc:docMk/>
            <pc:sldMk cId="943058701" sldId="385"/>
            <ac:spMk id="37" creationId="{B77E5FAA-2C56-6439-736B-C83084C6F67A}"/>
          </ac:spMkLst>
        </pc:spChg>
        <pc:spChg chg="mod">
          <ac:chgData name="Hannah Marley" userId="385ab810-0cbc-44f0-b535-a11ac535b7a1" providerId="ADAL" clId="{E7681D64-858F-4C91-B483-C2ED8AEF5F46}" dt="2024-11-26T23:47:43.546" v="1752"/>
          <ac:spMkLst>
            <pc:docMk/>
            <pc:sldMk cId="943058701" sldId="385"/>
            <ac:spMk id="38" creationId="{AE0F2257-E45D-A2C1-D5DD-288FEF1648E2}"/>
          </ac:spMkLst>
        </pc:spChg>
        <pc:spChg chg="add mod">
          <ac:chgData name="Hannah Marley" userId="385ab810-0cbc-44f0-b535-a11ac535b7a1" providerId="ADAL" clId="{E7681D64-858F-4C91-B483-C2ED8AEF5F46}" dt="2024-11-27T04:41:59.502" v="15251"/>
          <ac:spMkLst>
            <pc:docMk/>
            <pc:sldMk cId="943058701" sldId="385"/>
            <ac:spMk id="39" creationId="{78557554-5DE8-E318-3D96-F4D3F6A02EC7}"/>
          </ac:spMkLst>
        </pc:spChg>
        <pc:grpChg chg="add mod">
          <ac:chgData name="Hannah Marley" userId="385ab810-0cbc-44f0-b535-a11ac535b7a1" providerId="ADAL" clId="{E7681D64-858F-4C91-B483-C2ED8AEF5F46}" dt="2024-11-26T23:47:43.546" v="1752"/>
          <ac:grpSpMkLst>
            <pc:docMk/>
            <pc:sldMk cId="943058701" sldId="385"/>
            <ac:grpSpMk id="6" creationId="{732D0055-1425-A49C-954F-48071861A785}"/>
          </ac:grpSpMkLst>
        </pc:grpChg>
        <pc:grpChg chg="del mod">
          <ac:chgData name="Hannah Marley" userId="385ab810-0cbc-44f0-b535-a11ac535b7a1" providerId="ADAL" clId="{E7681D64-858F-4C91-B483-C2ED8AEF5F46}" dt="2024-11-26T23:47:43.183" v="1751" actId="478"/>
          <ac:grpSpMkLst>
            <pc:docMk/>
            <pc:sldMk cId="943058701" sldId="385"/>
            <ac:grpSpMk id="8" creationId="{20E44646-BDE4-16FE-2424-059D9318FA1D}"/>
          </ac:grpSpMkLst>
        </pc:grpChg>
        <pc:grpChg chg="mod">
          <ac:chgData name="Hannah Marley" userId="385ab810-0cbc-44f0-b535-a11ac535b7a1" providerId="ADAL" clId="{E7681D64-858F-4C91-B483-C2ED8AEF5F46}" dt="2024-11-26T23:47:43.546" v="1752"/>
          <ac:grpSpMkLst>
            <pc:docMk/>
            <pc:sldMk cId="943058701" sldId="385"/>
            <ac:grpSpMk id="12" creationId="{DF87823B-A369-8BCF-298E-6361DD25C8B5}"/>
          </ac:grpSpMkLst>
        </pc:grpChg>
        <pc:grpChg chg="del mod">
          <ac:chgData name="Hannah Marley" userId="385ab810-0cbc-44f0-b535-a11ac535b7a1" providerId="ADAL" clId="{E7681D64-858F-4C91-B483-C2ED8AEF5F46}" dt="2024-11-26T07:04:50.796" v="144" actId="478"/>
          <ac:grpSpMkLst>
            <pc:docMk/>
            <pc:sldMk cId="943058701" sldId="385"/>
            <ac:grpSpMk id="21" creationId="{819E4B49-779A-D9A4-9DA7-B44CB6C8CEDF}"/>
          </ac:grpSpMkLst>
        </pc:grpChg>
        <pc:grpChg chg="add mod">
          <ac:chgData name="Hannah Marley" userId="385ab810-0cbc-44f0-b535-a11ac535b7a1" providerId="ADAL" clId="{E7681D64-858F-4C91-B483-C2ED8AEF5F46}" dt="2024-11-26T07:04:48.986" v="143"/>
          <ac:grpSpMkLst>
            <pc:docMk/>
            <pc:sldMk cId="943058701" sldId="385"/>
            <ac:grpSpMk id="25" creationId="{EE53EE1A-BEE2-893A-7263-9A476A498A2E}"/>
          </ac:grpSpMkLst>
        </pc:grpChg>
        <pc:grpChg chg="mod">
          <ac:chgData name="Hannah Marley" userId="385ab810-0cbc-44f0-b535-a11ac535b7a1" providerId="ADAL" clId="{E7681D64-858F-4C91-B483-C2ED8AEF5F46}" dt="2024-11-25T22:06:28.804" v="0"/>
          <ac:grpSpMkLst>
            <pc:docMk/>
            <pc:sldMk cId="943058701" sldId="385"/>
            <ac:grpSpMk id="26" creationId="{78983AE7-D435-77B8-C1C9-6CA43FD51F5D}"/>
          </ac:grpSpMkLst>
        </pc:grpChg>
        <pc:grpChg chg="mod">
          <ac:chgData name="Hannah Marley" userId="385ab810-0cbc-44f0-b535-a11ac535b7a1" providerId="ADAL" clId="{E7681D64-858F-4C91-B483-C2ED8AEF5F46}" dt="2024-11-25T22:06:28.804" v="0"/>
          <ac:grpSpMkLst>
            <pc:docMk/>
            <pc:sldMk cId="943058701" sldId="385"/>
            <ac:grpSpMk id="29" creationId="{8501C1A1-DDB1-0A1D-9E65-25A08FF0B843}"/>
          </ac:grpSpMkLst>
        </pc:grpChg>
        <pc:grpChg chg="mod">
          <ac:chgData name="Hannah Marley" userId="385ab810-0cbc-44f0-b535-a11ac535b7a1" providerId="ADAL" clId="{E7681D64-858F-4C91-B483-C2ED8AEF5F46}" dt="2024-11-25T22:06:28.804" v="0"/>
          <ac:grpSpMkLst>
            <pc:docMk/>
            <pc:sldMk cId="943058701" sldId="385"/>
            <ac:grpSpMk id="30" creationId="{F47CB603-C747-6854-91A4-AD15A45D14DA}"/>
          </ac:grpSpMkLst>
        </pc:grpChg>
        <pc:picChg chg="mod">
          <ac:chgData name="Hannah Marley" userId="385ab810-0cbc-44f0-b535-a11ac535b7a1" providerId="ADAL" clId="{E7681D64-858F-4C91-B483-C2ED8AEF5F46}" dt="2024-11-27T04:41:25.782" v="15224" actId="1035"/>
          <ac:picMkLst>
            <pc:docMk/>
            <pc:sldMk cId="943058701" sldId="385"/>
            <ac:picMk id="2" creationId="{1F216D01-4192-5E26-0EC1-37E740284685}"/>
          </ac:picMkLst>
        </pc:picChg>
        <pc:picChg chg="mod">
          <ac:chgData name="Hannah Marley" userId="385ab810-0cbc-44f0-b535-a11ac535b7a1" providerId="ADAL" clId="{E7681D64-858F-4C91-B483-C2ED8AEF5F46}" dt="2024-11-25T22:06:28.804" v="0"/>
          <ac:picMkLst>
            <pc:docMk/>
            <pc:sldMk cId="943058701" sldId="385"/>
            <ac:picMk id="5" creationId="{81265553-101E-8489-18FA-AF66B43ED681}"/>
          </ac:picMkLst>
        </pc:picChg>
        <pc:picChg chg="del mod">
          <ac:chgData name="Hannah Marley" userId="385ab810-0cbc-44f0-b535-a11ac535b7a1" providerId="ADAL" clId="{E7681D64-858F-4C91-B483-C2ED8AEF5F46}" dt="2024-11-26T06:58:01.270" v="57" actId="478"/>
          <ac:picMkLst>
            <pc:docMk/>
            <pc:sldMk cId="943058701" sldId="385"/>
            <ac:picMk id="6" creationId="{F68F54B6-3676-B5B8-38FA-FDB87AEEF50D}"/>
          </ac:picMkLst>
        </pc:picChg>
        <pc:picChg chg="mod">
          <ac:chgData name="Hannah Marley" userId="385ab810-0cbc-44f0-b535-a11ac535b7a1" providerId="ADAL" clId="{E7681D64-858F-4C91-B483-C2ED8AEF5F46}" dt="2024-11-27T04:41:35.829" v="15248" actId="1035"/>
          <ac:picMkLst>
            <pc:docMk/>
            <pc:sldMk cId="943058701" sldId="385"/>
            <ac:picMk id="9" creationId="{D0D7A48B-D862-0043-21EA-0F79E6E91C9A}"/>
          </ac:picMkLst>
        </pc:picChg>
        <pc:picChg chg="mod">
          <ac:chgData name="Hannah Marley" userId="385ab810-0cbc-44f0-b535-a11ac535b7a1" providerId="ADAL" clId="{E7681D64-858F-4C91-B483-C2ED8AEF5F46}" dt="2024-11-25T22:06:28.804" v="0"/>
          <ac:picMkLst>
            <pc:docMk/>
            <pc:sldMk cId="943058701" sldId="385"/>
            <ac:picMk id="12" creationId="{6B0A4A9F-8175-FCFC-ADEA-976650E63E8C}"/>
          </ac:picMkLst>
        </pc:picChg>
        <pc:picChg chg="mod">
          <ac:chgData name="Hannah Marley" userId="385ab810-0cbc-44f0-b535-a11ac535b7a1" providerId="ADAL" clId="{E7681D64-858F-4C91-B483-C2ED8AEF5F46}" dt="2024-11-26T23:47:43.546" v="1752"/>
          <ac:picMkLst>
            <pc:docMk/>
            <pc:sldMk cId="943058701" sldId="385"/>
            <ac:picMk id="16" creationId="{7219C0B9-7038-D3F3-3EB1-55EF7D2EAF3C}"/>
          </ac:picMkLst>
        </pc:picChg>
        <pc:picChg chg="mod">
          <ac:chgData name="Hannah Marley" userId="385ab810-0cbc-44f0-b535-a11ac535b7a1" providerId="ADAL" clId="{E7681D64-858F-4C91-B483-C2ED8AEF5F46}" dt="2024-11-25T22:06:28.804" v="0"/>
          <ac:picMkLst>
            <pc:docMk/>
            <pc:sldMk cId="943058701" sldId="385"/>
            <ac:picMk id="20" creationId="{2DE9B473-78AB-8368-7E6D-347A0401BD34}"/>
          </ac:picMkLst>
        </pc:picChg>
        <pc:picChg chg="mod">
          <ac:chgData name="Hannah Marley" userId="385ab810-0cbc-44f0-b535-a11ac535b7a1" providerId="ADAL" clId="{E7681D64-858F-4C91-B483-C2ED8AEF5F46}" dt="2024-11-26T23:48:11.325" v="1757" actId="14100"/>
          <ac:picMkLst>
            <pc:docMk/>
            <pc:sldMk cId="943058701" sldId="385"/>
            <ac:picMk id="23" creationId="{57B11088-B8E5-61B4-87BF-5CF77880B5C0}"/>
          </ac:picMkLst>
        </pc:picChg>
        <pc:picChg chg="add mod">
          <ac:chgData name="Hannah Marley" userId="385ab810-0cbc-44f0-b535-a11ac535b7a1" providerId="ADAL" clId="{E7681D64-858F-4C91-B483-C2ED8AEF5F46}" dt="2024-11-26T06:58:01.902" v="58"/>
          <ac:picMkLst>
            <pc:docMk/>
            <pc:sldMk cId="943058701" sldId="385"/>
            <ac:picMk id="24" creationId="{FEFA714F-B21A-D3D6-217B-DF6B6C57DE99}"/>
          </ac:picMkLst>
        </pc:picChg>
        <pc:picChg chg="mod">
          <ac:chgData name="Hannah Marley" userId="385ab810-0cbc-44f0-b535-a11ac535b7a1" providerId="ADAL" clId="{E7681D64-858F-4C91-B483-C2ED8AEF5F46}" dt="2024-11-26T07:04:48.986" v="143"/>
          <ac:picMkLst>
            <pc:docMk/>
            <pc:sldMk cId="943058701" sldId="385"/>
            <ac:picMk id="27" creationId="{E724BC6F-F0DF-8E17-CA97-64F714EDFD22}"/>
          </ac:picMkLst>
        </pc:picChg>
        <pc:picChg chg="mod">
          <ac:chgData name="Hannah Marley" userId="385ab810-0cbc-44f0-b535-a11ac535b7a1" providerId="ADAL" clId="{E7681D64-858F-4C91-B483-C2ED8AEF5F46}" dt="2024-11-25T22:06:28.804" v="0"/>
          <ac:picMkLst>
            <pc:docMk/>
            <pc:sldMk cId="943058701" sldId="385"/>
            <ac:picMk id="31" creationId="{B3F21667-C9AE-9157-0C81-7450F22E94D1}"/>
          </ac:picMkLst>
        </pc:picChg>
        <pc:picChg chg="mod">
          <ac:chgData name="Hannah Marley" userId="385ab810-0cbc-44f0-b535-a11ac535b7a1" providerId="ADAL" clId="{E7681D64-858F-4C91-B483-C2ED8AEF5F46}" dt="2024-11-25T22:06:28.804" v="0"/>
          <ac:picMkLst>
            <pc:docMk/>
            <pc:sldMk cId="943058701" sldId="385"/>
            <ac:picMk id="33" creationId="{563F5BDE-BE42-3BF6-59BE-5445749ACEB3}"/>
          </ac:picMkLst>
        </pc:picChg>
        <pc:picChg chg="mod">
          <ac:chgData name="Hannah Marley" userId="385ab810-0cbc-44f0-b535-a11ac535b7a1" providerId="ADAL" clId="{E7681D64-858F-4C91-B483-C2ED8AEF5F46}" dt="2024-11-26T07:04:48.986" v="143"/>
          <ac:picMkLst>
            <pc:docMk/>
            <pc:sldMk cId="943058701" sldId="385"/>
            <ac:picMk id="36" creationId="{AC23AC5B-6479-D7C9-CB08-6B7E5EBE51D5}"/>
          </ac:picMkLst>
        </pc:picChg>
      </pc:sldChg>
      <pc:sldChg chg="addSp delSp modSp del mod">
        <pc:chgData name="Hannah Marley" userId="385ab810-0cbc-44f0-b535-a11ac535b7a1" providerId="ADAL" clId="{E7681D64-858F-4C91-B483-C2ED8AEF5F46}" dt="2024-11-27T04:45:38.943" v="15371" actId="2696"/>
        <pc:sldMkLst>
          <pc:docMk/>
          <pc:sldMk cId="1479238449" sldId="386"/>
        </pc:sldMkLst>
        <pc:spChg chg="del mod">
          <ac:chgData name="Hannah Marley" userId="385ab810-0cbc-44f0-b535-a11ac535b7a1" providerId="ADAL" clId="{E7681D64-858F-4C91-B483-C2ED8AEF5F46}" dt="2024-11-26T08:00:21.562" v="1001" actId="478"/>
          <ac:spMkLst>
            <pc:docMk/>
            <pc:sldMk cId="1479238449" sldId="386"/>
            <ac:spMk id="5" creationId="{28B6E4EC-8689-E9CF-75BF-02FC0F56CA1F}"/>
          </ac:spMkLst>
        </pc:spChg>
        <pc:spChg chg="add mod">
          <ac:chgData name="Hannah Marley" userId="385ab810-0cbc-44f0-b535-a11ac535b7a1" providerId="ADAL" clId="{E7681D64-858F-4C91-B483-C2ED8AEF5F46}" dt="2024-11-26T08:00:19.090" v="1000"/>
          <ac:spMkLst>
            <pc:docMk/>
            <pc:sldMk cId="1479238449" sldId="386"/>
            <ac:spMk id="6" creationId="{D1374FC6-7BE9-0E67-172B-900C1F7E83E2}"/>
          </ac:spMkLst>
        </pc:spChg>
        <pc:spChg chg="mod">
          <ac:chgData name="Hannah Marley" userId="385ab810-0cbc-44f0-b535-a11ac535b7a1" providerId="ADAL" clId="{E7681D64-858F-4C91-B483-C2ED8AEF5F46}" dt="2024-11-26T23:55:53.748" v="1919" actId="1037"/>
          <ac:spMkLst>
            <pc:docMk/>
            <pc:sldMk cId="1479238449" sldId="386"/>
            <ac:spMk id="9" creationId="{615F9A0F-61E6-4252-24B2-D9AB3681B13C}"/>
          </ac:spMkLst>
        </pc:spChg>
        <pc:picChg chg="add mod">
          <ac:chgData name="Hannah Marley" userId="385ab810-0cbc-44f0-b535-a11ac535b7a1" providerId="ADAL" clId="{E7681D64-858F-4C91-B483-C2ED8AEF5F46}" dt="2024-11-26T06:57:52.087" v="54"/>
          <ac:picMkLst>
            <pc:docMk/>
            <pc:sldMk cId="1479238449" sldId="386"/>
            <ac:picMk id="2" creationId="{9256D8D2-C42F-FAD9-B5E9-255F24261E56}"/>
          </ac:picMkLst>
        </pc:picChg>
        <pc:picChg chg="del mod">
          <ac:chgData name="Hannah Marley" userId="385ab810-0cbc-44f0-b535-a11ac535b7a1" providerId="ADAL" clId="{E7681D64-858F-4C91-B483-C2ED8AEF5F46}" dt="2024-11-26T06:57:51.607" v="53" actId="478"/>
          <ac:picMkLst>
            <pc:docMk/>
            <pc:sldMk cId="1479238449" sldId="386"/>
            <ac:picMk id="3" creationId="{D3558874-4F6E-4CD2-EDB5-0F6E6A3F04AE}"/>
          </ac:picMkLst>
        </pc:picChg>
        <pc:picChg chg="mod">
          <ac:chgData name="Hannah Marley" userId="385ab810-0cbc-44f0-b535-a11ac535b7a1" providerId="ADAL" clId="{E7681D64-858F-4C91-B483-C2ED8AEF5F46}" dt="2024-11-25T22:06:28.804" v="0"/>
          <ac:picMkLst>
            <pc:docMk/>
            <pc:sldMk cId="1479238449" sldId="386"/>
            <ac:picMk id="4" creationId="{06C646E5-90C1-604A-3017-FC32C4B079A2}"/>
          </ac:picMkLst>
        </pc:picChg>
        <pc:picChg chg="mod">
          <ac:chgData name="Hannah Marley" userId="385ab810-0cbc-44f0-b535-a11ac535b7a1" providerId="ADAL" clId="{E7681D64-858F-4C91-B483-C2ED8AEF5F46}" dt="2024-11-25T22:06:28.804" v="0"/>
          <ac:picMkLst>
            <pc:docMk/>
            <pc:sldMk cId="1479238449" sldId="386"/>
            <ac:picMk id="11" creationId="{4A9769BF-AC90-7D32-0F3F-4E6A2B0654D6}"/>
          </ac:picMkLst>
        </pc:picChg>
        <pc:picChg chg="mod">
          <ac:chgData name="Hannah Marley" userId="385ab810-0cbc-44f0-b535-a11ac535b7a1" providerId="ADAL" clId="{E7681D64-858F-4C91-B483-C2ED8AEF5F46}" dt="2024-11-25T22:06:28.804" v="0"/>
          <ac:picMkLst>
            <pc:docMk/>
            <pc:sldMk cId="1479238449" sldId="386"/>
            <ac:picMk id="13" creationId="{8FFD3F27-6FC5-5BD6-9B14-DD733A984710}"/>
          </ac:picMkLst>
        </pc:picChg>
      </pc:sldChg>
      <pc:sldChg chg="addSp delSp modSp mod modNotes modNotesTx">
        <pc:chgData name="Hannah Marley" userId="385ab810-0cbc-44f0-b535-a11ac535b7a1" providerId="ADAL" clId="{E7681D64-858F-4C91-B483-C2ED8AEF5F46}" dt="2024-11-27T04:38:04.499" v="15134" actId="20577"/>
        <pc:sldMkLst>
          <pc:docMk/>
          <pc:sldMk cId="3450780841" sldId="387"/>
        </pc:sldMkLst>
        <pc:spChg chg="mod">
          <ac:chgData name="Hannah Marley" userId="385ab810-0cbc-44f0-b535-a11ac535b7a1" providerId="ADAL" clId="{E7681D64-858F-4C91-B483-C2ED8AEF5F46}" dt="2024-11-25T22:06:28.804" v="0"/>
          <ac:spMkLst>
            <pc:docMk/>
            <pc:sldMk cId="3450780841" sldId="387"/>
            <ac:spMk id="2" creationId="{83EEA79A-BF75-42F7-8486-55BB4B8AE097}"/>
          </ac:spMkLst>
        </pc:spChg>
        <pc:spChg chg="mod">
          <ac:chgData name="Hannah Marley" userId="385ab810-0cbc-44f0-b535-a11ac535b7a1" providerId="ADAL" clId="{E7681D64-858F-4C91-B483-C2ED8AEF5F46}" dt="2024-11-25T22:06:28.804" v="0"/>
          <ac:spMkLst>
            <pc:docMk/>
            <pc:sldMk cId="3450780841" sldId="387"/>
            <ac:spMk id="3" creationId="{B423F1EE-F135-4F18-9D6C-316A8A38BA8E}"/>
          </ac:spMkLst>
        </pc:spChg>
        <pc:spChg chg="del mod">
          <ac:chgData name="Hannah Marley" userId="385ab810-0cbc-44f0-b535-a11ac535b7a1" providerId="ADAL" clId="{E7681D64-858F-4C91-B483-C2ED8AEF5F46}" dt="2024-11-26T07:06:10.484" v="165" actId="478"/>
          <ac:spMkLst>
            <pc:docMk/>
            <pc:sldMk cId="3450780841" sldId="387"/>
            <ac:spMk id="4" creationId="{27B40999-3478-4F5E-B3C4-0619ADD05E33}"/>
          </ac:spMkLst>
        </pc:spChg>
        <pc:grpChg chg="del mod">
          <ac:chgData name="Hannah Marley" userId="385ab810-0cbc-44f0-b535-a11ac535b7a1" providerId="ADAL" clId="{E7681D64-858F-4C91-B483-C2ED8AEF5F46}" dt="2024-11-26T07:05:05.153" v="150" actId="478"/>
          <ac:grpSpMkLst>
            <pc:docMk/>
            <pc:sldMk cId="3450780841" sldId="387"/>
            <ac:grpSpMk id="7" creationId="{FD651C97-C7E7-7352-FD3A-5C47C7B16113}"/>
          </ac:grpSpMkLst>
        </pc:grpChg>
        <pc:grpChg chg="add mod">
          <ac:chgData name="Hannah Marley" userId="385ab810-0cbc-44f0-b535-a11ac535b7a1" providerId="ADAL" clId="{E7681D64-858F-4C91-B483-C2ED8AEF5F46}" dt="2024-11-26T07:05:03.496" v="149"/>
          <ac:grpSpMkLst>
            <pc:docMk/>
            <pc:sldMk cId="3450780841" sldId="387"/>
            <ac:grpSpMk id="11" creationId="{F5E5BCB8-6B10-7105-8868-B9E4660EF9BD}"/>
          </ac:grpSpMkLst>
        </pc:grpChg>
        <pc:picChg chg="del mod">
          <ac:chgData name="Hannah Marley" userId="385ab810-0cbc-44f0-b535-a11ac535b7a1" providerId="ADAL" clId="{E7681D64-858F-4C91-B483-C2ED8AEF5F46}" dt="2024-11-26T06:58:31.541" v="63" actId="478"/>
          <ac:picMkLst>
            <pc:docMk/>
            <pc:sldMk cId="3450780841" sldId="387"/>
            <ac:picMk id="5" creationId="{1E16B4B7-C004-76EF-1F3A-9DEA9B148122}"/>
          </ac:picMkLst>
        </pc:picChg>
        <pc:picChg chg="mod">
          <ac:chgData name="Hannah Marley" userId="385ab810-0cbc-44f0-b535-a11ac535b7a1" providerId="ADAL" clId="{E7681D64-858F-4C91-B483-C2ED8AEF5F46}" dt="2024-11-25T22:06:28.804" v="0"/>
          <ac:picMkLst>
            <pc:docMk/>
            <pc:sldMk cId="3450780841" sldId="387"/>
            <ac:picMk id="6" creationId="{67308CB9-89BD-E358-549D-C6A1654038CC}"/>
          </ac:picMkLst>
        </pc:picChg>
        <pc:picChg chg="mod">
          <ac:chgData name="Hannah Marley" userId="385ab810-0cbc-44f0-b535-a11ac535b7a1" providerId="ADAL" clId="{E7681D64-858F-4C91-B483-C2ED8AEF5F46}" dt="2024-11-25T22:06:28.804" v="0"/>
          <ac:picMkLst>
            <pc:docMk/>
            <pc:sldMk cId="3450780841" sldId="387"/>
            <ac:picMk id="8" creationId="{3522F2E5-6278-BDBB-6786-BFC75A1A29C2}"/>
          </ac:picMkLst>
        </pc:picChg>
        <pc:picChg chg="mod">
          <ac:chgData name="Hannah Marley" userId="385ab810-0cbc-44f0-b535-a11ac535b7a1" providerId="ADAL" clId="{E7681D64-858F-4C91-B483-C2ED8AEF5F46}" dt="2024-11-25T22:06:28.804" v="0"/>
          <ac:picMkLst>
            <pc:docMk/>
            <pc:sldMk cId="3450780841" sldId="387"/>
            <ac:picMk id="9" creationId="{5626B708-BA8C-0A36-533C-D294C05097ED}"/>
          </ac:picMkLst>
        </pc:picChg>
        <pc:picChg chg="add mod">
          <ac:chgData name="Hannah Marley" userId="385ab810-0cbc-44f0-b535-a11ac535b7a1" providerId="ADAL" clId="{E7681D64-858F-4C91-B483-C2ED8AEF5F46}" dt="2024-11-26T06:58:32.053" v="64"/>
          <ac:picMkLst>
            <pc:docMk/>
            <pc:sldMk cId="3450780841" sldId="387"/>
            <ac:picMk id="10" creationId="{F43B6A44-2F91-17B4-59C3-7D7E7BBA84AE}"/>
          </ac:picMkLst>
        </pc:picChg>
        <pc:picChg chg="mod">
          <ac:chgData name="Hannah Marley" userId="385ab810-0cbc-44f0-b535-a11ac535b7a1" providerId="ADAL" clId="{E7681D64-858F-4C91-B483-C2ED8AEF5F46}" dt="2024-11-26T07:05:03.496" v="149"/>
          <ac:picMkLst>
            <pc:docMk/>
            <pc:sldMk cId="3450780841" sldId="387"/>
            <ac:picMk id="12" creationId="{E04606DA-E8DB-1F45-430E-AABDCE5027B1}"/>
          </ac:picMkLst>
        </pc:picChg>
        <pc:picChg chg="mod">
          <ac:chgData name="Hannah Marley" userId="385ab810-0cbc-44f0-b535-a11ac535b7a1" providerId="ADAL" clId="{E7681D64-858F-4C91-B483-C2ED8AEF5F46}" dt="2024-11-26T07:05:03.496" v="149"/>
          <ac:picMkLst>
            <pc:docMk/>
            <pc:sldMk cId="3450780841" sldId="387"/>
            <ac:picMk id="13" creationId="{96630D23-34BA-ABD4-4DDA-BCE1F8BFF9F6}"/>
          </ac:picMkLst>
        </pc:picChg>
      </pc:sldChg>
      <pc:sldChg chg="addSp delSp modSp mod ord delAnim modAnim modNotesTx">
        <pc:chgData name="Hannah Marley" userId="385ab810-0cbc-44f0-b535-a11ac535b7a1" providerId="ADAL" clId="{E7681D64-858F-4C91-B483-C2ED8AEF5F46}" dt="2024-11-27T08:50:10.064" v="15745" actId="1076"/>
        <pc:sldMkLst>
          <pc:docMk/>
          <pc:sldMk cId="4223410597" sldId="389"/>
        </pc:sldMkLst>
        <pc:spChg chg="del mod">
          <ac:chgData name="Hannah Marley" userId="385ab810-0cbc-44f0-b535-a11ac535b7a1" providerId="ADAL" clId="{E7681D64-858F-4C91-B483-C2ED8AEF5F46}" dt="2024-11-26T07:06:18.767" v="167" actId="478"/>
          <ac:spMkLst>
            <pc:docMk/>
            <pc:sldMk cId="4223410597" sldId="389"/>
            <ac:spMk id="4" creationId="{27B40999-3478-4F5E-B3C4-0619ADD05E33}"/>
          </ac:spMkLst>
        </pc:spChg>
        <pc:spChg chg="add mod">
          <ac:chgData name="Hannah Marley" userId="385ab810-0cbc-44f0-b535-a11ac535b7a1" providerId="ADAL" clId="{E7681D64-858F-4C91-B483-C2ED8AEF5F46}" dt="2024-11-27T08:49:59.323" v="15727" actId="1036"/>
          <ac:spMkLst>
            <pc:docMk/>
            <pc:sldMk cId="4223410597" sldId="389"/>
            <ac:spMk id="4" creationId="{C2A95A86-6B15-F4A3-D3C1-DD33F94C877E}"/>
          </ac:spMkLst>
        </pc:spChg>
        <pc:spChg chg="add mod">
          <ac:chgData name="Hannah Marley" userId="385ab810-0cbc-44f0-b535-a11ac535b7a1" providerId="ADAL" clId="{E7681D64-858F-4C91-B483-C2ED8AEF5F46}" dt="2024-11-27T08:50:10.064" v="15745" actId="1076"/>
          <ac:spMkLst>
            <pc:docMk/>
            <pc:sldMk cId="4223410597" sldId="389"/>
            <ac:spMk id="5" creationId="{A6D18AB6-4460-C59A-558D-E9B928154782}"/>
          </ac:spMkLst>
        </pc:spChg>
        <pc:grpChg chg="add mod">
          <ac:chgData name="Hannah Marley" userId="385ab810-0cbc-44f0-b535-a11ac535b7a1" providerId="ADAL" clId="{E7681D64-858F-4C91-B483-C2ED8AEF5F46}" dt="2024-11-26T07:05:12.316" v="153"/>
          <ac:grpSpMkLst>
            <pc:docMk/>
            <pc:sldMk cId="4223410597" sldId="389"/>
            <ac:grpSpMk id="3" creationId="{C4E66AE2-F09C-25D2-AC3C-67A9FDBE5925}"/>
          </ac:grpSpMkLst>
        </pc:grpChg>
        <pc:grpChg chg="del mod">
          <ac:chgData name="Hannah Marley" userId="385ab810-0cbc-44f0-b535-a11ac535b7a1" providerId="ADAL" clId="{E7681D64-858F-4C91-B483-C2ED8AEF5F46}" dt="2024-11-26T07:05:14.019" v="154" actId="478"/>
          <ac:grpSpMkLst>
            <pc:docMk/>
            <pc:sldMk cId="4223410597" sldId="389"/>
            <ac:grpSpMk id="8" creationId="{6CEE2450-00BF-C608-9804-7CF4746DBF16}"/>
          </ac:grpSpMkLst>
        </pc:grpChg>
        <pc:picChg chg="add mod">
          <ac:chgData name="Hannah Marley" userId="385ab810-0cbc-44f0-b535-a11ac535b7a1" providerId="ADAL" clId="{E7681D64-858F-4C91-B483-C2ED8AEF5F46}" dt="2024-11-26T06:58:59.234" v="70" actId="688"/>
          <ac:picMkLst>
            <pc:docMk/>
            <pc:sldMk cId="4223410597" sldId="389"/>
            <ac:picMk id="2" creationId="{DFBD0A8D-EFEC-187F-0164-65AD806601AE}"/>
          </ac:picMkLst>
        </pc:picChg>
        <pc:picChg chg="del mod">
          <ac:chgData name="Hannah Marley" userId="385ab810-0cbc-44f0-b535-a11ac535b7a1" providerId="ADAL" clId="{E7681D64-858F-4C91-B483-C2ED8AEF5F46}" dt="2024-11-26T06:58:53.948" v="67" actId="478"/>
          <ac:picMkLst>
            <pc:docMk/>
            <pc:sldMk cId="4223410597" sldId="389"/>
            <ac:picMk id="5" creationId="{FF220B99-0AF6-93B4-4030-5236F7673ACB}"/>
          </ac:picMkLst>
        </pc:picChg>
        <pc:picChg chg="mod">
          <ac:chgData name="Hannah Marley" userId="385ab810-0cbc-44f0-b535-a11ac535b7a1" providerId="ADAL" clId="{E7681D64-858F-4C91-B483-C2ED8AEF5F46}" dt="2024-11-26T07:05:12.316" v="153"/>
          <ac:picMkLst>
            <pc:docMk/>
            <pc:sldMk cId="4223410597" sldId="389"/>
            <ac:picMk id="6" creationId="{B5AFEC32-8EDF-B0D6-3F4F-E1516EA8C69B}"/>
          </ac:picMkLst>
        </pc:picChg>
        <pc:picChg chg="mod">
          <ac:chgData name="Hannah Marley" userId="385ab810-0cbc-44f0-b535-a11ac535b7a1" providerId="ADAL" clId="{E7681D64-858F-4C91-B483-C2ED8AEF5F46}" dt="2024-11-27T08:50:05.748" v="15743" actId="1036"/>
          <ac:picMkLst>
            <pc:docMk/>
            <pc:sldMk cId="4223410597" sldId="389"/>
            <ac:picMk id="7" creationId="{24B5E00B-00E9-7AC6-BB55-785194BAE8FD}"/>
          </ac:picMkLst>
        </pc:picChg>
        <pc:picChg chg="mod">
          <ac:chgData name="Hannah Marley" userId="385ab810-0cbc-44f0-b535-a11ac535b7a1" providerId="ADAL" clId="{E7681D64-858F-4C91-B483-C2ED8AEF5F46}" dt="2024-11-25T22:06:28.804" v="0"/>
          <ac:picMkLst>
            <pc:docMk/>
            <pc:sldMk cId="4223410597" sldId="389"/>
            <ac:picMk id="9" creationId="{9BE36689-ED57-535C-69A2-C3904A648CAA}"/>
          </ac:picMkLst>
        </pc:picChg>
        <pc:picChg chg="mod">
          <ac:chgData name="Hannah Marley" userId="385ab810-0cbc-44f0-b535-a11ac535b7a1" providerId="ADAL" clId="{E7681D64-858F-4C91-B483-C2ED8AEF5F46}" dt="2024-11-25T22:06:28.804" v="0"/>
          <ac:picMkLst>
            <pc:docMk/>
            <pc:sldMk cId="4223410597" sldId="389"/>
            <ac:picMk id="10" creationId="{954EC1FC-D5A7-723C-E972-C872CEDBC365}"/>
          </ac:picMkLst>
        </pc:picChg>
        <pc:picChg chg="mod">
          <ac:chgData name="Hannah Marley" userId="385ab810-0cbc-44f0-b535-a11ac535b7a1" providerId="ADAL" clId="{E7681D64-858F-4C91-B483-C2ED8AEF5F46}" dt="2024-11-26T07:05:12.316" v="153"/>
          <ac:picMkLst>
            <pc:docMk/>
            <pc:sldMk cId="4223410597" sldId="389"/>
            <ac:picMk id="11" creationId="{749027B4-C973-397D-9AFD-E5775B4D974A}"/>
          </ac:picMkLst>
        </pc:picChg>
        <pc:picChg chg="add del mod">
          <ac:chgData name="Hannah Marley" userId="385ab810-0cbc-44f0-b535-a11ac535b7a1" providerId="ADAL" clId="{E7681D64-858F-4C91-B483-C2ED8AEF5F46}" dt="2024-11-27T08:49:31.652" v="15709" actId="478"/>
          <ac:picMkLst>
            <pc:docMk/>
            <pc:sldMk cId="4223410597" sldId="389"/>
            <ac:picMk id="12" creationId="{BAEE2079-30EA-CCC8-B964-7A6F87CF4D22}"/>
          </ac:picMkLst>
        </pc:picChg>
      </pc:sldChg>
      <pc:sldChg chg="addSp delSp modSp del mod modNotesTx">
        <pc:chgData name="Hannah Marley" userId="385ab810-0cbc-44f0-b535-a11ac535b7a1" providerId="ADAL" clId="{E7681D64-858F-4C91-B483-C2ED8AEF5F46}" dt="2024-11-27T08:46:39.047" v="15701" actId="2696"/>
        <pc:sldMkLst>
          <pc:docMk/>
          <pc:sldMk cId="663331031" sldId="390"/>
        </pc:sldMkLst>
        <pc:spChg chg="mod">
          <ac:chgData name="Hannah Marley" userId="385ab810-0cbc-44f0-b535-a11ac535b7a1" providerId="ADAL" clId="{E7681D64-858F-4C91-B483-C2ED8AEF5F46}" dt="2024-11-27T04:09:46.970" v="12162" actId="20577"/>
          <ac:spMkLst>
            <pc:docMk/>
            <pc:sldMk cId="663331031" sldId="390"/>
            <ac:spMk id="2" creationId="{2CFCA8A0-6ADB-DB2E-E087-097B58E0F784}"/>
          </ac:spMkLst>
        </pc:spChg>
        <pc:spChg chg="del mod">
          <ac:chgData name="Hannah Marley" userId="385ab810-0cbc-44f0-b535-a11ac535b7a1" providerId="ADAL" clId="{E7681D64-858F-4C91-B483-C2ED8AEF5F46}" dt="2024-11-26T07:06:21.331" v="168" actId="478"/>
          <ac:spMkLst>
            <pc:docMk/>
            <pc:sldMk cId="663331031" sldId="390"/>
            <ac:spMk id="4" creationId="{27B40999-3478-4F5E-B3C4-0619ADD05E33}"/>
          </ac:spMkLst>
        </pc:spChg>
        <pc:spChg chg="add mod">
          <ac:chgData name="Hannah Marley" userId="385ab810-0cbc-44f0-b535-a11ac535b7a1" providerId="ADAL" clId="{E7681D64-858F-4C91-B483-C2ED8AEF5F46}" dt="2024-11-27T03:35:04.425" v="10923"/>
          <ac:spMkLst>
            <pc:docMk/>
            <pc:sldMk cId="663331031" sldId="390"/>
            <ac:spMk id="4" creationId="{7689A09D-FD27-A900-6C39-49D8AC800115}"/>
          </ac:spMkLst>
        </pc:spChg>
        <pc:spChg chg="del mod">
          <ac:chgData name="Hannah Marley" userId="385ab810-0cbc-44f0-b535-a11ac535b7a1" providerId="ADAL" clId="{E7681D64-858F-4C91-B483-C2ED8AEF5F46}" dt="2024-11-26T07:59:15.360" v="990" actId="478"/>
          <ac:spMkLst>
            <pc:docMk/>
            <pc:sldMk cId="663331031" sldId="390"/>
            <ac:spMk id="11" creationId="{234F2714-13D6-C058-59B8-F3265C648038}"/>
          </ac:spMkLst>
        </pc:spChg>
        <pc:spChg chg="del mod">
          <ac:chgData name="Hannah Marley" userId="385ab810-0cbc-44f0-b535-a11ac535b7a1" providerId="ADAL" clId="{E7681D64-858F-4C91-B483-C2ED8AEF5F46}" dt="2024-11-26T08:08:16.084" v="1623" actId="478"/>
          <ac:spMkLst>
            <pc:docMk/>
            <pc:sldMk cId="663331031" sldId="390"/>
            <ac:spMk id="12" creationId="{990D1C08-9F20-F589-8A7B-85865DD1F5A0}"/>
          </ac:spMkLst>
        </pc:spChg>
        <pc:spChg chg="del mod">
          <ac:chgData name="Hannah Marley" userId="385ab810-0cbc-44f0-b535-a11ac535b7a1" providerId="ADAL" clId="{E7681D64-858F-4C91-B483-C2ED8AEF5F46}" dt="2024-11-27T03:35:07.482" v="10924" actId="478"/>
          <ac:spMkLst>
            <pc:docMk/>
            <pc:sldMk cId="663331031" sldId="390"/>
            <ac:spMk id="13" creationId="{A1E10F27-CC5C-ED99-C3F8-C4A6B4B77B94}"/>
          </ac:spMkLst>
        </pc:spChg>
        <pc:spChg chg="mod">
          <ac:chgData name="Hannah Marley" userId="385ab810-0cbc-44f0-b535-a11ac535b7a1" providerId="ADAL" clId="{E7681D64-858F-4C91-B483-C2ED8AEF5F46}" dt="2024-11-27T04:11:03.490" v="12452" actId="20577"/>
          <ac:spMkLst>
            <pc:docMk/>
            <pc:sldMk cId="663331031" sldId="390"/>
            <ac:spMk id="14" creationId="{89DAD257-3189-3E58-6C2D-DB6702F177DE}"/>
          </ac:spMkLst>
        </pc:spChg>
        <pc:spChg chg="add mod">
          <ac:chgData name="Hannah Marley" userId="385ab810-0cbc-44f0-b535-a11ac535b7a1" providerId="ADAL" clId="{E7681D64-858F-4C91-B483-C2ED8AEF5F46}" dt="2024-11-26T07:59:13.642" v="989"/>
          <ac:spMkLst>
            <pc:docMk/>
            <pc:sldMk cId="663331031" sldId="390"/>
            <ac:spMk id="18" creationId="{6EF30117-68E3-1DC5-A808-540E3AF78305}"/>
          </ac:spMkLst>
        </pc:spChg>
        <pc:spChg chg="add mod">
          <ac:chgData name="Hannah Marley" userId="385ab810-0cbc-44f0-b535-a11ac535b7a1" providerId="ADAL" clId="{E7681D64-858F-4C91-B483-C2ED8AEF5F46}" dt="2024-11-26T08:08:12.461" v="1622"/>
          <ac:spMkLst>
            <pc:docMk/>
            <pc:sldMk cId="663331031" sldId="390"/>
            <ac:spMk id="19" creationId="{BA9C15E0-D1D8-CFD2-5986-E31998D0CDF5}"/>
          </ac:spMkLst>
        </pc:spChg>
        <pc:grpChg chg="del mod">
          <ac:chgData name="Hannah Marley" userId="385ab810-0cbc-44f0-b535-a11ac535b7a1" providerId="ADAL" clId="{E7681D64-858F-4C91-B483-C2ED8AEF5F46}" dt="2024-11-26T07:05:18.227" v="155" actId="478"/>
          <ac:grpSpMkLst>
            <pc:docMk/>
            <pc:sldMk cId="663331031" sldId="390"/>
            <ac:grpSpMk id="8" creationId="{6CEE2450-00BF-C608-9804-7CF4746DBF16}"/>
          </ac:grpSpMkLst>
        </pc:grpChg>
        <pc:grpChg chg="add mod">
          <ac:chgData name="Hannah Marley" userId="385ab810-0cbc-44f0-b535-a11ac535b7a1" providerId="ADAL" clId="{E7681D64-858F-4C91-B483-C2ED8AEF5F46}" dt="2024-11-26T07:05:18.676" v="156"/>
          <ac:grpSpMkLst>
            <pc:docMk/>
            <pc:sldMk cId="663331031" sldId="390"/>
            <ac:grpSpMk id="15" creationId="{2374D2A6-2CC1-F14B-92F1-7668298157A0}"/>
          </ac:grpSpMkLst>
        </pc:grpChg>
        <pc:picChg chg="add mod">
          <ac:chgData name="Hannah Marley" userId="385ab810-0cbc-44f0-b535-a11ac535b7a1" providerId="ADAL" clId="{E7681D64-858F-4C91-B483-C2ED8AEF5F46}" dt="2024-11-26T06:59:05.534" v="72"/>
          <ac:picMkLst>
            <pc:docMk/>
            <pc:sldMk cId="663331031" sldId="390"/>
            <ac:picMk id="3" creationId="{8F202AC3-046D-D89D-3532-F377A63A69CF}"/>
          </ac:picMkLst>
        </pc:picChg>
        <pc:picChg chg="del mod">
          <ac:chgData name="Hannah Marley" userId="385ab810-0cbc-44f0-b535-a11ac535b7a1" providerId="ADAL" clId="{E7681D64-858F-4C91-B483-C2ED8AEF5F46}" dt="2024-11-26T06:59:05.038" v="71" actId="478"/>
          <ac:picMkLst>
            <pc:docMk/>
            <pc:sldMk cId="663331031" sldId="390"/>
            <ac:picMk id="5" creationId="{FF220B99-0AF6-93B4-4030-5236F7673ACB}"/>
          </ac:picMkLst>
        </pc:picChg>
        <pc:picChg chg="mod">
          <ac:chgData name="Hannah Marley" userId="385ab810-0cbc-44f0-b535-a11ac535b7a1" providerId="ADAL" clId="{E7681D64-858F-4C91-B483-C2ED8AEF5F46}" dt="2024-11-25T22:06:28.804" v="0"/>
          <ac:picMkLst>
            <pc:docMk/>
            <pc:sldMk cId="663331031" sldId="390"/>
            <ac:picMk id="6" creationId="{6C877C18-64ED-BF3C-58C3-960060A0F575}"/>
          </ac:picMkLst>
        </pc:picChg>
        <pc:picChg chg="mod">
          <ac:chgData name="Hannah Marley" userId="385ab810-0cbc-44f0-b535-a11ac535b7a1" providerId="ADAL" clId="{E7681D64-858F-4C91-B483-C2ED8AEF5F46}" dt="2024-11-25T22:06:28.804" v="0"/>
          <ac:picMkLst>
            <pc:docMk/>
            <pc:sldMk cId="663331031" sldId="390"/>
            <ac:picMk id="7" creationId="{24B5E00B-00E9-7AC6-BB55-785194BAE8FD}"/>
          </ac:picMkLst>
        </pc:picChg>
        <pc:picChg chg="mod">
          <ac:chgData name="Hannah Marley" userId="385ab810-0cbc-44f0-b535-a11ac535b7a1" providerId="ADAL" clId="{E7681D64-858F-4C91-B483-C2ED8AEF5F46}" dt="2024-11-25T22:06:28.804" v="0"/>
          <ac:picMkLst>
            <pc:docMk/>
            <pc:sldMk cId="663331031" sldId="390"/>
            <ac:picMk id="9" creationId="{9BE36689-ED57-535C-69A2-C3904A648CAA}"/>
          </ac:picMkLst>
        </pc:picChg>
        <pc:picChg chg="mod">
          <ac:chgData name="Hannah Marley" userId="385ab810-0cbc-44f0-b535-a11ac535b7a1" providerId="ADAL" clId="{E7681D64-858F-4C91-B483-C2ED8AEF5F46}" dt="2024-11-25T22:06:28.804" v="0"/>
          <ac:picMkLst>
            <pc:docMk/>
            <pc:sldMk cId="663331031" sldId="390"/>
            <ac:picMk id="10" creationId="{954EC1FC-D5A7-723C-E972-C872CEDBC365}"/>
          </ac:picMkLst>
        </pc:picChg>
        <pc:picChg chg="mod">
          <ac:chgData name="Hannah Marley" userId="385ab810-0cbc-44f0-b535-a11ac535b7a1" providerId="ADAL" clId="{E7681D64-858F-4C91-B483-C2ED8AEF5F46}" dt="2024-11-26T07:05:18.676" v="156"/>
          <ac:picMkLst>
            <pc:docMk/>
            <pc:sldMk cId="663331031" sldId="390"/>
            <ac:picMk id="16" creationId="{BC3ED7D8-777D-6B25-DA48-95F124A1908F}"/>
          </ac:picMkLst>
        </pc:picChg>
        <pc:picChg chg="mod">
          <ac:chgData name="Hannah Marley" userId="385ab810-0cbc-44f0-b535-a11ac535b7a1" providerId="ADAL" clId="{E7681D64-858F-4C91-B483-C2ED8AEF5F46}" dt="2024-11-26T07:05:18.676" v="156"/>
          <ac:picMkLst>
            <pc:docMk/>
            <pc:sldMk cId="663331031" sldId="390"/>
            <ac:picMk id="17" creationId="{2DC13147-9339-8BE9-A7E1-3B9605DEDCA7}"/>
          </ac:picMkLst>
        </pc:picChg>
      </pc:sldChg>
      <pc:sldChg chg="addSp delSp modSp mod modNotesTx">
        <pc:chgData name="Hannah Marley" userId="385ab810-0cbc-44f0-b535-a11ac535b7a1" providerId="ADAL" clId="{E7681D64-858F-4C91-B483-C2ED8AEF5F46}" dt="2024-11-27T08:51:39.605" v="15746" actId="20577"/>
        <pc:sldMkLst>
          <pc:docMk/>
          <pc:sldMk cId="835044849" sldId="391"/>
        </pc:sldMkLst>
        <pc:spChg chg="del mod">
          <ac:chgData name="Hannah Marley" userId="385ab810-0cbc-44f0-b535-a11ac535b7a1" providerId="ADAL" clId="{E7681D64-858F-4C91-B483-C2ED8AEF5F46}" dt="2024-11-26T07:06:13.457" v="166" actId="478"/>
          <ac:spMkLst>
            <pc:docMk/>
            <pc:sldMk cId="835044849" sldId="391"/>
            <ac:spMk id="4" creationId="{27B40999-3478-4F5E-B3C4-0619ADD05E33}"/>
          </ac:spMkLst>
        </pc:spChg>
        <pc:spChg chg="del mod">
          <ac:chgData name="Hannah Marley" userId="385ab810-0cbc-44f0-b535-a11ac535b7a1" providerId="ADAL" clId="{E7681D64-858F-4C91-B483-C2ED8AEF5F46}" dt="2024-11-26T07:59:28.469" v="992" actId="478"/>
          <ac:spMkLst>
            <pc:docMk/>
            <pc:sldMk cId="835044849" sldId="391"/>
            <ac:spMk id="11" creationId="{234F2714-13D6-C058-59B8-F3265C648038}"/>
          </ac:spMkLst>
        </pc:spChg>
        <pc:spChg chg="del mod">
          <ac:chgData name="Hannah Marley" userId="385ab810-0cbc-44f0-b535-a11ac535b7a1" providerId="ADAL" clId="{E7681D64-858F-4C91-B483-C2ED8AEF5F46}" dt="2024-11-26T08:08:27.377" v="1625" actId="478"/>
          <ac:spMkLst>
            <pc:docMk/>
            <pc:sldMk cId="835044849" sldId="391"/>
            <ac:spMk id="12" creationId="{990D1C08-9F20-F589-8A7B-85865DD1F5A0}"/>
          </ac:spMkLst>
        </pc:spChg>
        <pc:spChg chg="mod">
          <ac:chgData name="Hannah Marley" userId="385ab810-0cbc-44f0-b535-a11ac535b7a1" providerId="ADAL" clId="{E7681D64-858F-4C91-B483-C2ED8AEF5F46}" dt="2024-11-27T08:51:39.605" v="15746" actId="20577"/>
          <ac:spMkLst>
            <pc:docMk/>
            <pc:sldMk cId="835044849" sldId="391"/>
            <ac:spMk id="13" creationId="{A1E10F27-CC5C-ED99-C3F8-C4A6B4B77B94}"/>
          </ac:spMkLst>
        </pc:spChg>
        <pc:spChg chg="mod">
          <ac:chgData name="Hannah Marley" userId="385ab810-0cbc-44f0-b535-a11ac535b7a1" providerId="ADAL" clId="{E7681D64-858F-4C91-B483-C2ED8AEF5F46}" dt="2024-11-27T04:28:39.606" v="13626" actId="1076"/>
          <ac:spMkLst>
            <pc:docMk/>
            <pc:sldMk cId="835044849" sldId="391"/>
            <ac:spMk id="14" creationId="{89DAD257-3189-3E58-6C2D-DB6702F177DE}"/>
          </ac:spMkLst>
        </pc:spChg>
        <pc:spChg chg="del mod">
          <ac:chgData name="Hannah Marley" userId="385ab810-0cbc-44f0-b535-a11ac535b7a1" providerId="ADAL" clId="{E7681D64-858F-4C91-B483-C2ED8AEF5F46}" dt="2024-11-27T04:19:27.917" v="13342" actId="478"/>
          <ac:spMkLst>
            <pc:docMk/>
            <pc:sldMk cId="835044849" sldId="391"/>
            <ac:spMk id="15" creationId="{EF13BD5A-4208-8D0A-5B66-E8C303841412}"/>
          </ac:spMkLst>
        </pc:spChg>
        <pc:spChg chg="add mod">
          <ac:chgData name="Hannah Marley" userId="385ab810-0cbc-44f0-b535-a11ac535b7a1" providerId="ADAL" clId="{E7681D64-858F-4C91-B483-C2ED8AEF5F46}" dt="2024-11-26T07:59:26.544" v="991"/>
          <ac:spMkLst>
            <pc:docMk/>
            <pc:sldMk cId="835044849" sldId="391"/>
            <ac:spMk id="17" creationId="{DBB3192E-53E5-42D0-BF40-90F3F8AB5129}"/>
          </ac:spMkLst>
        </pc:spChg>
        <pc:spChg chg="add mod">
          <ac:chgData name="Hannah Marley" userId="385ab810-0cbc-44f0-b535-a11ac535b7a1" providerId="ADAL" clId="{E7681D64-858F-4C91-B483-C2ED8AEF5F46}" dt="2024-11-26T08:08:24.889" v="1624"/>
          <ac:spMkLst>
            <pc:docMk/>
            <pc:sldMk cId="835044849" sldId="391"/>
            <ac:spMk id="18" creationId="{5E1CE62A-9AA1-35E3-FFB9-DFBA51C6E3FF}"/>
          </ac:spMkLst>
        </pc:spChg>
        <pc:grpChg chg="add mod">
          <ac:chgData name="Hannah Marley" userId="385ab810-0cbc-44f0-b535-a11ac535b7a1" providerId="ADAL" clId="{E7681D64-858F-4C91-B483-C2ED8AEF5F46}" dt="2024-11-26T07:05:07.768" v="151"/>
          <ac:grpSpMkLst>
            <pc:docMk/>
            <pc:sldMk cId="835044849" sldId="391"/>
            <ac:grpSpMk id="6" creationId="{C9076D3C-725F-662D-AFD3-32225694B9CF}"/>
          </ac:grpSpMkLst>
        </pc:grpChg>
        <pc:grpChg chg="del mod">
          <ac:chgData name="Hannah Marley" userId="385ab810-0cbc-44f0-b535-a11ac535b7a1" providerId="ADAL" clId="{E7681D64-858F-4C91-B483-C2ED8AEF5F46}" dt="2024-11-26T07:05:09.153" v="152" actId="478"/>
          <ac:grpSpMkLst>
            <pc:docMk/>
            <pc:sldMk cId="835044849" sldId="391"/>
            <ac:grpSpMk id="8" creationId="{6CEE2450-00BF-C608-9804-7CF4746DBF16}"/>
          </ac:grpSpMkLst>
        </pc:grpChg>
        <pc:picChg chg="add mod">
          <ac:chgData name="Hannah Marley" userId="385ab810-0cbc-44f0-b535-a11ac535b7a1" providerId="ADAL" clId="{E7681D64-858F-4C91-B483-C2ED8AEF5F46}" dt="2024-11-26T06:58:37.143" v="66"/>
          <ac:picMkLst>
            <pc:docMk/>
            <pc:sldMk cId="835044849" sldId="391"/>
            <ac:picMk id="2" creationId="{9EC66AE2-A803-0DAA-2500-900D77463494}"/>
          </ac:picMkLst>
        </pc:picChg>
        <pc:picChg chg="mod">
          <ac:chgData name="Hannah Marley" userId="385ab810-0cbc-44f0-b535-a11ac535b7a1" providerId="ADAL" clId="{E7681D64-858F-4C91-B483-C2ED8AEF5F46}" dt="2024-11-27T04:28:19.992" v="13623" actId="1076"/>
          <ac:picMkLst>
            <pc:docMk/>
            <pc:sldMk cId="835044849" sldId="391"/>
            <ac:picMk id="3" creationId="{28848505-5D4D-F0D8-CAB9-69995D8ADAD7}"/>
          </ac:picMkLst>
        </pc:picChg>
        <pc:picChg chg="del mod">
          <ac:chgData name="Hannah Marley" userId="385ab810-0cbc-44f0-b535-a11ac535b7a1" providerId="ADAL" clId="{E7681D64-858F-4C91-B483-C2ED8AEF5F46}" dt="2024-11-26T06:58:36.794" v="65" actId="478"/>
          <ac:picMkLst>
            <pc:docMk/>
            <pc:sldMk cId="835044849" sldId="391"/>
            <ac:picMk id="5" creationId="{FF220B99-0AF6-93B4-4030-5236F7673ACB}"/>
          </ac:picMkLst>
        </pc:picChg>
        <pc:picChg chg="mod">
          <ac:chgData name="Hannah Marley" userId="385ab810-0cbc-44f0-b535-a11ac535b7a1" providerId="ADAL" clId="{E7681D64-858F-4C91-B483-C2ED8AEF5F46}" dt="2024-11-26T07:05:07.768" v="151"/>
          <ac:picMkLst>
            <pc:docMk/>
            <pc:sldMk cId="835044849" sldId="391"/>
            <ac:picMk id="7" creationId="{C10F771F-F8DA-84A2-D4D8-FABA1B907427}"/>
          </ac:picMkLst>
        </pc:picChg>
        <pc:picChg chg="mod">
          <ac:chgData name="Hannah Marley" userId="385ab810-0cbc-44f0-b535-a11ac535b7a1" providerId="ADAL" clId="{E7681D64-858F-4C91-B483-C2ED8AEF5F46}" dt="2024-11-25T22:06:28.804" v="0"/>
          <ac:picMkLst>
            <pc:docMk/>
            <pc:sldMk cId="835044849" sldId="391"/>
            <ac:picMk id="9" creationId="{9BE36689-ED57-535C-69A2-C3904A648CAA}"/>
          </ac:picMkLst>
        </pc:picChg>
        <pc:picChg chg="mod">
          <ac:chgData name="Hannah Marley" userId="385ab810-0cbc-44f0-b535-a11ac535b7a1" providerId="ADAL" clId="{E7681D64-858F-4C91-B483-C2ED8AEF5F46}" dt="2024-11-25T22:06:28.804" v="0"/>
          <ac:picMkLst>
            <pc:docMk/>
            <pc:sldMk cId="835044849" sldId="391"/>
            <ac:picMk id="10" creationId="{954EC1FC-D5A7-723C-E972-C872CEDBC365}"/>
          </ac:picMkLst>
        </pc:picChg>
        <pc:picChg chg="mod">
          <ac:chgData name="Hannah Marley" userId="385ab810-0cbc-44f0-b535-a11ac535b7a1" providerId="ADAL" clId="{E7681D64-858F-4C91-B483-C2ED8AEF5F46}" dt="2024-11-26T07:05:07.768" v="151"/>
          <ac:picMkLst>
            <pc:docMk/>
            <pc:sldMk cId="835044849" sldId="391"/>
            <ac:picMk id="16" creationId="{58CAA6FC-3334-1B5A-E342-12393E998F8F}"/>
          </ac:picMkLst>
        </pc:picChg>
      </pc:sldChg>
      <pc:sldChg chg="addSp delSp modSp add mod modAnim modNotesTx">
        <pc:chgData name="Hannah Marley" userId="385ab810-0cbc-44f0-b535-a11ac535b7a1" providerId="ADAL" clId="{E7681D64-858F-4C91-B483-C2ED8AEF5F46}" dt="2024-11-27T08:19:55.130" v="15653" actId="20577"/>
        <pc:sldMkLst>
          <pc:docMk/>
          <pc:sldMk cId="3823231083" sldId="392"/>
        </pc:sldMkLst>
        <pc:spChg chg="add mod">
          <ac:chgData name="Hannah Marley" userId="385ab810-0cbc-44f0-b535-a11ac535b7a1" providerId="ADAL" clId="{E7681D64-858F-4C91-B483-C2ED8AEF5F46}" dt="2024-11-27T03:14:39.829" v="10209" actId="1076"/>
          <ac:spMkLst>
            <pc:docMk/>
            <pc:sldMk cId="3823231083" sldId="392"/>
            <ac:spMk id="6" creationId="{D840C15C-5235-2114-91E1-FECCBB8BC7EE}"/>
          </ac:spMkLst>
        </pc:spChg>
        <pc:spChg chg="add mod">
          <ac:chgData name="Hannah Marley" userId="385ab810-0cbc-44f0-b535-a11ac535b7a1" providerId="ADAL" clId="{E7681D64-858F-4C91-B483-C2ED8AEF5F46}" dt="2024-11-27T03:15:54.286" v="10226" actId="1076"/>
          <ac:spMkLst>
            <pc:docMk/>
            <pc:sldMk cId="3823231083" sldId="392"/>
            <ac:spMk id="9" creationId="{B192DA04-B7A5-D815-FEC1-A79B7DDCFECB}"/>
          </ac:spMkLst>
        </pc:spChg>
        <pc:picChg chg="add mod">
          <ac:chgData name="Hannah Marley" userId="385ab810-0cbc-44f0-b535-a11ac535b7a1" providerId="ADAL" clId="{E7681D64-858F-4C91-B483-C2ED8AEF5F46}" dt="2024-11-27T03:15:31.283" v="10220" actId="1036"/>
          <ac:picMkLst>
            <pc:docMk/>
            <pc:sldMk cId="3823231083" sldId="392"/>
            <ac:picMk id="4" creationId="{DE8322D1-3C59-0E07-0C08-80FBF8750300}"/>
          </ac:picMkLst>
        </pc:picChg>
        <pc:picChg chg="del">
          <ac:chgData name="Hannah Marley" userId="385ab810-0cbc-44f0-b535-a11ac535b7a1" providerId="ADAL" clId="{E7681D64-858F-4C91-B483-C2ED8AEF5F46}" dt="2024-11-26T07:25:07.449" v="478" actId="478"/>
          <ac:picMkLst>
            <pc:docMk/>
            <pc:sldMk cId="3823231083" sldId="392"/>
            <ac:picMk id="4" creationId="{F8835E90-8DE4-C527-FFC1-51B35A012635}"/>
          </ac:picMkLst>
        </pc:picChg>
        <pc:picChg chg="add mod">
          <ac:chgData name="Hannah Marley" userId="385ab810-0cbc-44f0-b535-a11ac535b7a1" providerId="ADAL" clId="{E7681D64-858F-4C91-B483-C2ED8AEF5F46}" dt="2024-11-27T03:13:50.670" v="10204" actId="1076"/>
          <ac:picMkLst>
            <pc:docMk/>
            <pc:sldMk cId="3823231083" sldId="392"/>
            <ac:picMk id="5" creationId="{D7D86563-18B9-B4A3-9F9F-DCD8EB3D8A20}"/>
          </ac:picMkLst>
        </pc:picChg>
        <pc:picChg chg="add mod">
          <ac:chgData name="Hannah Marley" userId="385ab810-0cbc-44f0-b535-a11ac535b7a1" providerId="ADAL" clId="{E7681D64-858F-4C91-B483-C2ED8AEF5F46}" dt="2024-11-27T03:15:59.555" v="10229" actId="1036"/>
          <ac:picMkLst>
            <pc:docMk/>
            <pc:sldMk cId="3823231083" sldId="392"/>
            <ac:picMk id="8" creationId="{05439C9D-DACF-DCD4-7503-88394E72B460}"/>
          </ac:picMkLst>
        </pc:picChg>
        <pc:picChg chg="add mod">
          <ac:chgData name="Hannah Marley" userId="385ab810-0cbc-44f0-b535-a11ac535b7a1" providerId="ADAL" clId="{E7681D64-858F-4C91-B483-C2ED8AEF5F46}" dt="2024-11-27T03:16:13.753" v="10231" actId="1076"/>
          <ac:picMkLst>
            <pc:docMk/>
            <pc:sldMk cId="3823231083" sldId="392"/>
            <ac:picMk id="10" creationId="{DC03FF7A-E831-F6DF-2474-390DD1EA27E1}"/>
          </ac:picMkLst>
        </pc:picChg>
      </pc:sldChg>
      <pc:sldChg chg="add">
        <pc:chgData name="Hannah Marley" userId="385ab810-0cbc-44f0-b535-a11ac535b7a1" providerId="ADAL" clId="{E7681D64-858F-4C91-B483-C2ED8AEF5F46}" dt="2024-11-26T07:56:51.771" v="970"/>
        <pc:sldMkLst>
          <pc:docMk/>
          <pc:sldMk cId="3755189821" sldId="393"/>
        </pc:sldMkLst>
      </pc:sldChg>
      <pc:sldChg chg="add modNotesTx">
        <pc:chgData name="Hannah Marley" userId="385ab810-0cbc-44f0-b535-a11ac535b7a1" providerId="ADAL" clId="{E7681D64-858F-4C91-B483-C2ED8AEF5F46}" dt="2024-11-27T03:29:01.951" v="10363" actId="20577"/>
        <pc:sldMkLst>
          <pc:docMk/>
          <pc:sldMk cId="361756278" sldId="394"/>
        </pc:sldMkLst>
      </pc:sldChg>
      <pc:sldChg chg="add del">
        <pc:chgData name="Hannah Marley" userId="385ab810-0cbc-44f0-b535-a11ac535b7a1" providerId="ADAL" clId="{E7681D64-858F-4C91-B483-C2ED8AEF5F46}" dt="2024-11-26T07:57:05.809" v="973"/>
        <pc:sldMkLst>
          <pc:docMk/>
          <pc:sldMk cId="3014390480" sldId="394"/>
        </pc:sldMkLst>
      </pc:sldChg>
      <pc:sldChg chg="add del">
        <pc:chgData name="Hannah Marley" userId="385ab810-0cbc-44f0-b535-a11ac535b7a1" providerId="ADAL" clId="{E7681D64-858F-4C91-B483-C2ED8AEF5F46}" dt="2024-11-27T01:37:27.698" v="2725" actId="2696"/>
        <pc:sldMkLst>
          <pc:docMk/>
          <pc:sldMk cId="1115400005" sldId="395"/>
        </pc:sldMkLst>
      </pc:sldChg>
      <pc:sldChg chg="addSp delSp modSp add mod modTransition delAnim modAnim modNotesTx">
        <pc:chgData name="Hannah Marley" userId="385ab810-0cbc-44f0-b535-a11ac535b7a1" providerId="ADAL" clId="{E7681D64-858F-4C91-B483-C2ED8AEF5F46}" dt="2024-11-27T05:06:58.255" v="15459" actId="14826"/>
        <pc:sldMkLst>
          <pc:docMk/>
          <pc:sldMk cId="1231878322" sldId="396"/>
        </pc:sldMkLst>
        <pc:spChg chg="add del mod">
          <ac:chgData name="Hannah Marley" userId="385ab810-0cbc-44f0-b535-a11ac535b7a1" providerId="ADAL" clId="{E7681D64-858F-4C91-B483-C2ED8AEF5F46}" dt="2024-11-27T01:46:25.207" v="4419" actId="478"/>
          <ac:spMkLst>
            <pc:docMk/>
            <pc:sldMk cId="1231878322" sldId="396"/>
            <ac:spMk id="4" creationId="{76C5416E-F2F7-1D5D-2163-A3BAC3EB64C9}"/>
          </ac:spMkLst>
        </pc:spChg>
        <pc:spChg chg="add mod">
          <ac:chgData name="Hannah Marley" userId="385ab810-0cbc-44f0-b535-a11ac535b7a1" providerId="ADAL" clId="{E7681D64-858F-4C91-B483-C2ED8AEF5F46}" dt="2024-11-27T01:48:24.580" v="4434" actId="20577"/>
          <ac:spMkLst>
            <pc:docMk/>
            <pc:sldMk cId="1231878322" sldId="396"/>
            <ac:spMk id="8" creationId="{7F2BBC33-BB4E-1C6C-C1F1-44079111F000}"/>
          </ac:spMkLst>
        </pc:spChg>
        <pc:picChg chg="add mod">
          <ac:chgData name="Hannah Marley" userId="385ab810-0cbc-44f0-b535-a11ac535b7a1" providerId="ADAL" clId="{E7681D64-858F-4C91-B483-C2ED8AEF5F46}" dt="2024-11-27T01:36:44.817" v="2720"/>
          <ac:picMkLst>
            <pc:docMk/>
            <pc:sldMk cId="1231878322" sldId="396"/>
            <ac:picMk id="2" creationId="{84DA2EF4-5758-AC50-7468-42FD5C745704}"/>
          </ac:picMkLst>
        </pc:picChg>
        <pc:picChg chg="mod">
          <ac:chgData name="Hannah Marley" userId="385ab810-0cbc-44f0-b535-a11ac535b7a1" providerId="ADAL" clId="{E7681D64-858F-4C91-B483-C2ED8AEF5F46}" dt="2024-11-27T05:06:58.255" v="15459" actId="14826"/>
          <ac:picMkLst>
            <pc:docMk/>
            <pc:sldMk cId="1231878322" sldId="396"/>
            <ac:picMk id="6" creationId="{C9077C36-3F08-454F-B717-2BF7438B4ED9}"/>
          </ac:picMkLst>
        </pc:picChg>
      </pc:sldChg>
      <pc:sldChg chg="modSp add mod modAnim modNotesTx">
        <pc:chgData name="Hannah Marley" userId="385ab810-0cbc-44f0-b535-a11ac535b7a1" providerId="ADAL" clId="{E7681D64-858F-4C91-B483-C2ED8AEF5F46}" dt="2024-11-27T05:07:35.338" v="15461"/>
        <pc:sldMkLst>
          <pc:docMk/>
          <pc:sldMk cId="1419505527" sldId="397"/>
        </pc:sldMkLst>
        <pc:spChg chg="mod">
          <ac:chgData name="Hannah Marley" userId="385ab810-0cbc-44f0-b535-a11ac535b7a1" providerId="ADAL" clId="{E7681D64-858F-4C91-B483-C2ED8AEF5F46}" dt="2024-11-27T01:48:53.041" v="4445" actId="20577"/>
          <ac:spMkLst>
            <pc:docMk/>
            <pc:sldMk cId="1419505527" sldId="397"/>
            <ac:spMk id="8" creationId="{7F2BBC33-BB4E-1C6C-C1F1-44079111F000}"/>
          </ac:spMkLst>
        </pc:spChg>
        <pc:picChg chg="mod">
          <ac:chgData name="Hannah Marley" userId="385ab810-0cbc-44f0-b535-a11ac535b7a1" providerId="ADAL" clId="{E7681D64-858F-4C91-B483-C2ED8AEF5F46}" dt="2024-11-27T05:07:25.648" v="15460" actId="14826"/>
          <ac:picMkLst>
            <pc:docMk/>
            <pc:sldMk cId="1419505527" sldId="397"/>
            <ac:picMk id="6" creationId="{C9077C36-3F08-454F-B717-2BF7438B4ED9}"/>
          </ac:picMkLst>
        </pc:picChg>
      </pc:sldChg>
      <pc:sldChg chg="delSp modSp add del mod delAnim">
        <pc:chgData name="Hannah Marley" userId="385ab810-0cbc-44f0-b535-a11ac535b7a1" providerId="ADAL" clId="{E7681D64-858F-4C91-B483-C2ED8AEF5F46}" dt="2024-11-27T01:47:33.960" v="4428" actId="2696"/>
        <pc:sldMkLst>
          <pc:docMk/>
          <pc:sldMk cId="4048646041" sldId="397"/>
        </pc:sldMkLst>
        <pc:picChg chg="del mod modCrop">
          <ac:chgData name="Hannah Marley" userId="385ab810-0cbc-44f0-b535-a11ac535b7a1" providerId="ADAL" clId="{E7681D64-858F-4C91-B483-C2ED8AEF5F46}" dt="2024-11-27T01:47:26.299" v="4427" actId="478"/>
          <ac:picMkLst>
            <pc:docMk/>
            <pc:sldMk cId="4048646041" sldId="397"/>
            <ac:picMk id="6" creationId="{C9077C36-3F08-454F-B717-2BF7438B4ED9}"/>
          </ac:picMkLst>
        </pc:picChg>
      </pc:sldChg>
      <pc:sldChg chg="modSp add mod modAnim modNotesTx">
        <pc:chgData name="Hannah Marley" userId="385ab810-0cbc-44f0-b535-a11ac535b7a1" providerId="ADAL" clId="{E7681D64-858F-4C91-B483-C2ED8AEF5F46}" dt="2024-11-27T19:41:27.970" v="15752" actId="14826"/>
        <pc:sldMkLst>
          <pc:docMk/>
          <pc:sldMk cId="3435860036" sldId="398"/>
        </pc:sldMkLst>
        <pc:picChg chg="mod">
          <ac:chgData name="Hannah Marley" userId="385ab810-0cbc-44f0-b535-a11ac535b7a1" providerId="ADAL" clId="{E7681D64-858F-4C91-B483-C2ED8AEF5F46}" dt="2024-11-27T19:41:27.970" v="15752" actId="14826"/>
          <ac:picMkLst>
            <pc:docMk/>
            <pc:sldMk cId="3435860036" sldId="398"/>
            <ac:picMk id="6" creationId="{C9077C36-3F08-454F-B717-2BF7438B4ED9}"/>
          </ac:picMkLst>
        </pc:picChg>
      </pc:sldChg>
      <pc:sldChg chg="modSp add mod modAnim modNotesTx">
        <pc:chgData name="Hannah Marley" userId="385ab810-0cbc-44f0-b535-a11ac535b7a1" providerId="ADAL" clId="{E7681D64-858F-4C91-B483-C2ED8AEF5F46}" dt="2024-11-27T19:42:02.291" v="15753" actId="14826"/>
        <pc:sldMkLst>
          <pc:docMk/>
          <pc:sldMk cId="1547863475" sldId="399"/>
        </pc:sldMkLst>
        <pc:picChg chg="mod">
          <ac:chgData name="Hannah Marley" userId="385ab810-0cbc-44f0-b535-a11ac535b7a1" providerId="ADAL" clId="{E7681D64-858F-4C91-B483-C2ED8AEF5F46}" dt="2024-11-27T19:42:02.291" v="15753" actId="14826"/>
          <ac:picMkLst>
            <pc:docMk/>
            <pc:sldMk cId="1547863475" sldId="399"/>
            <ac:picMk id="6" creationId="{C9077C36-3F08-454F-B717-2BF7438B4ED9}"/>
          </ac:picMkLst>
        </pc:picChg>
      </pc:sldChg>
      <pc:sldChg chg="modSp add mod modAnim modNotesTx">
        <pc:chgData name="Hannah Marley" userId="385ab810-0cbc-44f0-b535-a11ac535b7a1" providerId="ADAL" clId="{E7681D64-858F-4C91-B483-C2ED8AEF5F46}" dt="2024-11-27T19:42:24.964" v="15754" actId="14826"/>
        <pc:sldMkLst>
          <pc:docMk/>
          <pc:sldMk cId="879900573" sldId="400"/>
        </pc:sldMkLst>
        <pc:picChg chg="mod">
          <ac:chgData name="Hannah Marley" userId="385ab810-0cbc-44f0-b535-a11ac535b7a1" providerId="ADAL" clId="{E7681D64-858F-4C91-B483-C2ED8AEF5F46}" dt="2024-11-27T19:42:24.964" v="15754" actId="14826"/>
          <ac:picMkLst>
            <pc:docMk/>
            <pc:sldMk cId="879900573" sldId="400"/>
            <ac:picMk id="6" creationId="{C9077C36-3F08-454F-B717-2BF7438B4ED9}"/>
          </ac:picMkLst>
        </pc:picChg>
      </pc:sldChg>
      <pc:sldChg chg="delSp modSp add mod modNotesTx">
        <pc:chgData name="Hannah Marley" userId="385ab810-0cbc-44f0-b535-a11ac535b7a1" providerId="ADAL" clId="{E7681D64-858F-4C91-B483-C2ED8AEF5F46}" dt="2024-11-27T08:51:47.100" v="15747" actId="20577"/>
        <pc:sldMkLst>
          <pc:docMk/>
          <pc:sldMk cId="3501037194" sldId="401"/>
        </pc:sldMkLst>
        <pc:spChg chg="mod">
          <ac:chgData name="Hannah Marley" userId="385ab810-0cbc-44f0-b535-a11ac535b7a1" providerId="ADAL" clId="{E7681D64-858F-4C91-B483-C2ED8AEF5F46}" dt="2024-11-27T08:51:47.100" v="15747" actId="20577"/>
          <ac:spMkLst>
            <pc:docMk/>
            <pc:sldMk cId="3501037194" sldId="401"/>
            <ac:spMk id="13" creationId="{A1E10F27-CC5C-ED99-C3F8-C4A6B4B77B94}"/>
          </ac:spMkLst>
        </pc:spChg>
        <pc:spChg chg="del">
          <ac:chgData name="Hannah Marley" userId="385ab810-0cbc-44f0-b535-a11ac535b7a1" providerId="ADAL" clId="{E7681D64-858F-4C91-B483-C2ED8AEF5F46}" dt="2024-11-27T04:20:02.058" v="13350" actId="478"/>
          <ac:spMkLst>
            <pc:docMk/>
            <pc:sldMk cId="3501037194" sldId="401"/>
            <ac:spMk id="14" creationId="{89DAD257-3189-3E58-6C2D-DB6702F177DE}"/>
          </ac:spMkLst>
        </pc:spChg>
        <pc:spChg chg="mod">
          <ac:chgData name="Hannah Marley" userId="385ab810-0cbc-44f0-b535-a11ac535b7a1" providerId="ADAL" clId="{E7681D64-858F-4C91-B483-C2ED8AEF5F46}" dt="2024-11-27T04:30:31.969" v="14111" actId="1076"/>
          <ac:spMkLst>
            <pc:docMk/>
            <pc:sldMk cId="3501037194" sldId="401"/>
            <ac:spMk id="15" creationId="{EF13BD5A-4208-8D0A-5B66-E8C303841412}"/>
          </ac:spMkLst>
        </pc:spChg>
        <pc:picChg chg="mod modCrop">
          <ac:chgData name="Hannah Marley" userId="385ab810-0cbc-44f0-b535-a11ac535b7a1" providerId="ADAL" clId="{E7681D64-858F-4C91-B483-C2ED8AEF5F46}" dt="2024-11-27T04:20:16.133" v="13354" actId="1076"/>
          <ac:picMkLst>
            <pc:docMk/>
            <pc:sldMk cId="3501037194" sldId="401"/>
            <ac:picMk id="3" creationId="{28848505-5D4D-F0D8-CAB9-69995D8ADAD7}"/>
          </ac:picMkLst>
        </pc:picChg>
      </pc:sldChg>
      <pc:sldChg chg="add del">
        <pc:chgData name="Hannah Marley" userId="385ab810-0cbc-44f0-b535-a11ac535b7a1" providerId="ADAL" clId="{E7681D64-858F-4C91-B483-C2ED8AEF5F46}" dt="2024-11-27T04:32:21.371" v="14519" actId="2696"/>
        <pc:sldMkLst>
          <pc:docMk/>
          <pc:sldMk cId="1038026213" sldId="402"/>
        </pc:sldMkLst>
      </pc:sldChg>
      <pc:sldChg chg="addSp delSp modSp add mod modNotesTx">
        <pc:chgData name="Hannah Marley" userId="385ab810-0cbc-44f0-b535-a11ac535b7a1" providerId="ADAL" clId="{E7681D64-858F-4C91-B483-C2ED8AEF5F46}" dt="2024-11-27T04:40:18.048" v="15182" actId="20577"/>
        <pc:sldMkLst>
          <pc:docMk/>
          <pc:sldMk cId="643674777" sldId="403"/>
        </pc:sldMkLst>
        <pc:spChg chg="add mod">
          <ac:chgData name="Hannah Marley" userId="385ab810-0cbc-44f0-b535-a11ac535b7a1" providerId="ADAL" clId="{E7681D64-858F-4C91-B483-C2ED8AEF5F46}" dt="2024-11-27T04:37:36.337" v="15091" actId="1076"/>
          <ac:spMkLst>
            <pc:docMk/>
            <pc:sldMk cId="643674777" sldId="403"/>
            <ac:spMk id="5" creationId="{8EE37D15-B5F5-0800-6769-0F7D3AACDEB5}"/>
          </ac:spMkLst>
        </pc:spChg>
        <pc:spChg chg="mod">
          <ac:chgData name="Hannah Marley" userId="385ab810-0cbc-44f0-b535-a11ac535b7a1" providerId="ADAL" clId="{E7681D64-858F-4C91-B483-C2ED8AEF5F46}" dt="2024-11-27T04:40:18.048" v="15182" actId="20577"/>
          <ac:spMkLst>
            <pc:docMk/>
            <pc:sldMk cId="643674777" sldId="403"/>
            <ac:spMk id="13" creationId="{A1E10F27-CC5C-ED99-C3F8-C4A6B4B77B94}"/>
          </ac:spMkLst>
        </pc:spChg>
        <pc:spChg chg="mod">
          <ac:chgData name="Hannah Marley" userId="385ab810-0cbc-44f0-b535-a11ac535b7a1" providerId="ADAL" clId="{E7681D64-858F-4C91-B483-C2ED8AEF5F46}" dt="2024-11-27T04:37:45.868" v="15097" actId="1036"/>
          <ac:spMkLst>
            <pc:docMk/>
            <pc:sldMk cId="643674777" sldId="403"/>
            <ac:spMk id="15" creationId="{EF13BD5A-4208-8D0A-5B66-E8C303841412}"/>
          </ac:spMkLst>
        </pc:spChg>
        <pc:picChg chg="del">
          <ac:chgData name="Hannah Marley" userId="385ab810-0cbc-44f0-b535-a11ac535b7a1" providerId="ADAL" clId="{E7681D64-858F-4C91-B483-C2ED8AEF5F46}" dt="2024-11-27T04:23:46.761" v="13426" actId="478"/>
          <ac:picMkLst>
            <pc:docMk/>
            <pc:sldMk cId="643674777" sldId="403"/>
            <ac:picMk id="3" creationId="{28848505-5D4D-F0D8-CAB9-69995D8ADAD7}"/>
          </ac:picMkLst>
        </pc:picChg>
        <pc:picChg chg="add mod modCrop">
          <ac:chgData name="Hannah Marley" userId="385ab810-0cbc-44f0-b535-a11ac535b7a1" providerId="ADAL" clId="{E7681D64-858F-4C91-B483-C2ED8AEF5F46}" dt="2024-11-27T04:25:38.600" v="13546" actId="1036"/>
          <ac:picMkLst>
            <pc:docMk/>
            <pc:sldMk cId="643674777" sldId="403"/>
            <ac:picMk id="4" creationId="{1D3BA8A7-2BAD-7148-F8F5-C5F8FAE9A6D6}"/>
          </ac:picMkLst>
        </pc:picChg>
      </pc:sldChg>
      <pc:sldChg chg="addSp delSp modSp add mod modNotesTx">
        <pc:chgData name="Hannah Marley" userId="385ab810-0cbc-44f0-b535-a11ac535b7a1" providerId="ADAL" clId="{E7681D64-858F-4C91-B483-C2ED8AEF5F46}" dt="2024-11-27T04:44:57.026" v="15367" actId="20577"/>
        <pc:sldMkLst>
          <pc:docMk/>
          <pc:sldMk cId="2146187621" sldId="404"/>
        </pc:sldMkLst>
        <pc:spChg chg="del">
          <ac:chgData name="Hannah Marley" userId="385ab810-0cbc-44f0-b535-a11ac535b7a1" providerId="ADAL" clId="{E7681D64-858F-4C91-B483-C2ED8AEF5F46}" dt="2024-11-27T04:43:59.107" v="15263" actId="478"/>
          <ac:spMkLst>
            <pc:docMk/>
            <pc:sldMk cId="2146187621" sldId="404"/>
            <ac:spMk id="3" creationId="{EA666CA6-1F6F-C4DD-74B6-D3F597528A25}"/>
          </ac:spMkLst>
        </pc:spChg>
        <pc:spChg chg="add mod">
          <ac:chgData name="Hannah Marley" userId="385ab810-0cbc-44f0-b535-a11ac535b7a1" providerId="ADAL" clId="{E7681D64-858F-4C91-B483-C2ED8AEF5F46}" dt="2024-11-27T04:44:21.221" v="15267" actId="20577"/>
          <ac:spMkLst>
            <pc:docMk/>
            <pc:sldMk cId="2146187621" sldId="404"/>
            <ac:spMk id="5" creationId="{52F37DAE-B9DE-0601-B85D-BA867C0FA096}"/>
          </ac:spMkLst>
        </pc:spChg>
      </pc:sldChg>
      <pc:sldChg chg="addSp delSp modSp add mod">
        <pc:chgData name="Hannah Marley" userId="385ab810-0cbc-44f0-b535-a11ac535b7a1" providerId="ADAL" clId="{E7681D64-858F-4C91-B483-C2ED8AEF5F46}" dt="2024-11-27T04:46:31.237" v="15383" actId="1035"/>
        <pc:sldMkLst>
          <pc:docMk/>
          <pc:sldMk cId="1798022199" sldId="405"/>
        </pc:sldMkLst>
        <pc:picChg chg="add mod">
          <ac:chgData name="Hannah Marley" userId="385ab810-0cbc-44f0-b535-a11ac535b7a1" providerId="ADAL" clId="{E7681D64-858F-4C91-B483-C2ED8AEF5F46}" dt="2024-11-27T04:46:14.526" v="15372" actId="14100"/>
          <ac:picMkLst>
            <pc:docMk/>
            <pc:sldMk cId="1798022199" sldId="405"/>
            <ac:picMk id="3" creationId="{DB907AF5-B04E-BCB5-3ADB-A457847E91FD}"/>
          </ac:picMkLst>
        </pc:picChg>
        <pc:picChg chg="del">
          <ac:chgData name="Hannah Marley" userId="385ab810-0cbc-44f0-b535-a11ac535b7a1" providerId="ADAL" clId="{E7681D64-858F-4C91-B483-C2ED8AEF5F46}" dt="2024-11-27T04:45:08.156" v="15368" actId="478"/>
          <ac:picMkLst>
            <pc:docMk/>
            <pc:sldMk cId="1798022199" sldId="405"/>
            <ac:picMk id="6" creationId="{FE0859E9-B50A-3D55-EF41-30E2ED361123}"/>
          </ac:picMkLst>
        </pc:picChg>
        <pc:picChg chg="del">
          <ac:chgData name="Hannah Marley" userId="385ab810-0cbc-44f0-b535-a11ac535b7a1" providerId="ADAL" clId="{E7681D64-858F-4C91-B483-C2ED8AEF5F46}" dt="2024-11-27T04:45:08.156" v="15368" actId="478"/>
          <ac:picMkLst>
            <pc:docMk/>
            <pc:sldMk cId="1798022199" sldId="405"/>
            <ac:picMk id="7" creationId="{E6868BB6-0C5B-F652-2337-17CE2E9D8D91}"/>
          </ac:picMkLst>
        </pc:picChg>
        <pc:picChg chg="del">
          <ac:chgData name="Hannah Marley" userId="385ab810-0cbc-44f0-b535-a11ac535b7a1" providerId="ADAL" clId="{E7681D64-858F-4C91-B483-C2ED8AEF5F46}" dt="2024-11-27T04:45:08.156" v="15368" actId="478"/>
          <ac:picMkLst>
            <pc:docMk/>
            <pc:sldMk cId="1798022199" sldId="405"/>
            <ac:picMk id="8" creationId="{9C50F73D-9349-0E64-0F6B-B1A5374A1562}"/>
          </ac:picMkLst>
        </pc:picChg>
        <pc:picChg chg="add mod">
          <ac:chgData name="Hannah Marley" userId="385ab810-0cbc-44f0-b535-a11ac535b7a1" providerId="ADAL" clId="{E7681D64-858F-4C91-B483-C2ED8AEF5F46}" dt="2024-11-27T04:46:21.872" v="15375" actId="14100"/>
          <ac:picMkLst>
            <pc:docMk/>
            <pc:sldMk cId="1798022199" sldId="405"/>
            <ac:picMk id="9" creationId="{7960EB1A-46EA-77BE-EAA7-25912FC36495}"/>
          </ac:picMkLst>
        </pc:picChg>
        <pc:picChg chg="add mod">
          <ac:chgData name="Hannah Marley" userId="385ab810-0cbc-44f0-b535-a11ac535b7a1" providerId="ADAL" clId="{E7681D64-858F-4C91-B483-C2ED8AEF5F46}" dt="2024-11-27T04:46:31.237" v="15383" actId="1035"/>
          <ac:picMkLst>
            <pc:docMk/>
            <pc:sldMk cId="1798022199" sldId="405"/>
            <ac:picMk id="10" creationId="{DCA86FB8-7BC0-9809-1657-C66748F1FD5C}"/>
          </ac:picMkLst>
        </pc:picChg>
      </pc:sldChg>
      <pc:sldMasterChg chg="modSp modSldLayout">
        <pc:chgData name="Hannah Marley" userId="385ab810-0cbc-44f0-b535-a11ac535b7a1" providerId="ADAL" clId="{E7681D64-858F-4C91-B483-C2ED8AEF5F46}" dt="2024-11-25T22:06:28.804" v="0"/>
        <pc:sldMasterMkLst>
          <pc:docMk/>
          <pc:sldMasterMk cId="215862698" sldId="2147483648"/>
        </pc:sldMasterMkLst>
        <pc:spChg chg="mod">
          <ac:chgData name="Hannah Marley" userId="385ab810-0cbc-44f0-b535-a11ac535b7a1" providerId="ADAL" clId="{E7681D64-858F-4C91-B483-C2ED8AEF5F46}" dt="2024-11-25T22:06:28.804" v="0"/>
          <ac:spMkLst>
            <pc:docMk/>
            <pc:sldMasterMk cId="215862698" sldId="2147483648"/>
            <ac:spMk id="2"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ac:spMk id="3"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ac:spMk id="4"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ac:spMk id="5"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ac:spMk id="6" creationId="{00000000-0000-0000-0000-000000000000}"/>
          </ac:spMkLst>
        </pc:spChg>
        <pc:picChg chg="mod">
          <ac:chgData name="Hannah Marley" userId="385ab810-0cbc-44f0-b535-a11ac535b7a1" providerId="ADAL" clId="{E7681D64-858F-4C91-B483-C2ED8AEF5F46}" dt="2024-11-25T22:06:28.804" v="0"/>
          <ac:picMkLst>
            <pc:docMk/>
            <pc:sldMasterMk cId="215862698" sldId="2147483648"/>
            <ac:picMk id="8" creationId="{61BF1361-FAEA-1547-493F-9A835773DA08}"/>
          </ac:picMkLst>
        </pc:picChg>
        <pc:picChg chg="mod">
          <ac:chgData name="Hannah Marley" userId="385ab810-0cbc-44f0-b535-a11ac535b7a1" providerId="ADAL" clId="{E7681D64-858F-4C91-B483-C2ED8AEF5F46}" dt="2024-11-25T22:06:28.804" v="0"/>
          <ac:picMkLst>
            <pc:docMk/>
            <pc:sldMasterMk cId="215862698" sldId="2147483648"/>
            <ac:picMk id="9" creationId="{00000000-0000-0000-0000-000000000000}"/>
          </ac:picMkLst>
        </pc:picChg>
        <pc:picChg chg="mod">
          <ac:chgData name="Hannah Marley" userId="385ab810-0cbc-44f0-b535-a11ac535b7a1" providerId="ADAL" clId="{E7681D64-858F-4C91-B483-C2ED8AEF5F46}" dt="2024-11-25T22:06:28.804" v="0"/>
          <ac:picMkLst>
            <pc:docMk/>
            <pc:sldMasterMk cId="215862698" sldId="2147483648"/>
            <ac:picMk id="10" creationId="{00000000-0000-0000-0000-000000000000}"/>
          </ac:picMkLst>
        </pc:picChg>
        <pc:sldLayoutChg chg="modSp">
          <pc:chgData name="Hannah Marley" userId="385ab810-0cbc-44f0-b535-a11ac535b7a1" providerId="ADAL" clId="{E7681D64-858F-4C91-B483-C2ED8AEF5F46}" dt="2024-11-25T22:06:28.804" v="0"/>
          <pc:sldLayoutMkLst>
            <pc:docMk/>
            <pc:sldMasterMk cId="2389309708" sldId="2147483669"/>
            <pc:sldLayoutMk cId="3478800507" sldId="2147483649"/>
          </pc:sldLayoutMkLst>
          <pc:spChg chg="mod">
            <ac:chgData name="Hannah Marley" userId="385ab810-0cbc-44f0-b535-a11ac535b7a1" providerId="ADAL" clId="{E7681D64-858F-4C91-B483-C2ED8AEF5F46}" dt="2024-11-25T22:06:28.804" v="0"/>
            <ac:spMkLst>
              <pc:docMk/>
              <pc:sldMasterMk cId="2389309708" sldId="2147483669"/>
              <pc:sldLayoutMk cId="3478800507" sldId="2147483649"/>
              <ac:spMk id="5" creationId="{00000000-0000-0000-0000-000000000000}"/>
            </ac:spMkLst>
          </pc:spChg>
          <pc:picChg chg="mod">
            <ac:chgData name="Hannah Marley" userId="385ab810-0cbc-44f0-b535-a11ac535b7a1" providerId="ADAL" clId="{E7681D64-858F-4C91-B483-C2ED8AEF5F46}" dt="2024-11-25T22:06:28.804" v="0"/>
            <ac:picMkLst>
              <pc:docMk/>
              <pc:sldMasterMk cId="2389309708" sldId="2147483669"/>
              <pc:sldLayoutMk cId="3478800507" sldId="2147483649"/>
              <ac:picMk id="8" creationId="{00000000-0000-0000-0000-000000000000}"/>
            </ac:picMkLst>
          </pc:picChg>
          <pc:picChg chg="mod">
            <ac:chgData name="Hannah Marley" userId="385ab810-0cbc-44f0-b535-a11ac535b7a1" providerId="ADAL" clId="{E7681D64-858F-4C91-B483-C2ED8AEF5F46}" dt="2024-11-25T22:06:28.804" v="0"/>
            <ac:picMkLst>
              <pc:docMk/>
              <pc:sldMasterMk cId="2389309708" sldId="2147483669"/>
              <pc:sldLayoutMk cId="3478800507" sldId="2147483649"/>
              <ac:picMk id="9" creationId="{00000000-0000-0000-0000-000000000000}"/>
            </ac:picMkLst>
          </pc:picChg>
          <pc:picChg chg="mod">
            <ac:chgData name="Hannah Marley" userId="385ab810-0cbc-44f0-b535-a11ac535b7a1" providerId="ADAL" clId="{E7681D64-858F-4C91-B483-C2ED8AEF5F46}" dt="2024-11-25T22:06:28.804" v="0"/>
            <ac:picMkLst>
              <pc:docMk/>
              <pc:sldMasterMk cId="2389309708" sldId="2147483669"/>
              <pc:sldLayoutMk cId="3478800507" sldId="2147483649"/>
              <ac:picMk id="10" creationId="{00000000-0000-0000-0000-000000000000}"/>
            </ac:picMkLst>
          </pc:picChg>
        </pc:sldLayoutChg>
        <pc:sldLayoutChg chg="modSp">
          <pc:chgData name="Hannah Marley" userId="385ab810-0cbc-44f0-b535-a11ac535b7a1" providerId="ADAL" clId="{E7681D64-858F-4C91-B483-C2ED8AEF5F46}" dt="2024-11-25T22:06:28.804" v="0"/>
          <pc:sldLayoutMkLst>
            <pc:docMk/>
            <pc:sldMasterMk cId="215862698" sldId="2147483648"/>
            <pc:sldLayoutMk cId="1022156797" sldId="2147483650"/>
          </pc:sldLayoutMkLst>
          <pc:spChg chg="mod">
            <ac:chgData name="Hannah Marley" userId="385ab810-0cbc-44f0-b535-a11ac535b7a1" providerId="ADAL" clId="{E7681D64-858F-4C91-B483-C2ED8AEF5F46}" dt="2024-11-25T22:06:28.804" v="0"/>
            <ac:spMkLst>
              <pc:docMk/>
              <pc:sldMasterMk cId="215862698" sldId="2147483648"/>
              <pc:sldLayoutMk cId="1022156797" sldId="2147483650"/>
              <ac:spMk id="3"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pc:sldLayoutMk cId="1022156797" sldId="2147483650"/>
              <ac:spMk id="5" creationId="{A9B6A6EB-55E6-4AD3-AA5B-DDD9E3AE9B36}"/>
            </ac:spMkLst>
          </pc:spChg>
          <pc:spChg chg="mod">
            <ac:chgData name="Hannah Marley" userId="385ab810-0cbc-44f0-b535-a11ac535b7a1" providerId="ADAL" clId="{E7681D64-858F-4C91-B483-C2ED8AEF5F46}" dt="2024-11-25T22:06:28.804" v="0"/>
            <ac:spMkLst>
              <pc:docMk/>
              <pc:sldMasterMk cId="215862698" sldId="2147483648"/>
              <pc:sldLayoutMk cId="1022156797" sldId="2147483650"/>
              <ac:spMk id="6" creationId="{8ED2F797-B8FC-4691-80DD-77CD5C24F0C6}"/>
            </ac:spMkLst>
          </pc:spChg>
          <pc:spChg chg="mod">
            <ac:chgData name="Hannah Marley" userId="385ab810-0cbc-44f0-b535-a11ac535b7a1" providerId="ADAL" clId="{E7681D64-858F-4C91-B483-C2ED8AEF5F46}" dt="2024-11-25T22:06:28.804" v="0"/>
            <ac:spMkLst>
              <pc:docMk/>
              <pc:sldMasterMk cId="215862698" sldId="2147483648"/>
              <pc:sldLayoutMk cId="1022156797" sldId="2147483650"/>
              <ac:spMk id="7" creationId="{0EDDAD1A-26C6-4474-AC2D-D56E5F0A40B6}"/>
            </ac:spMkLst>
          </pc:spChg>
          <pc:spChg chg="mod">
            <ac:chgData name="Hannah Marley" userId="385ab810-0cbc-44f0-b535-a11ac535b7a1" providerId="ADAL" clId="{E7681D64-858F-4C91-B483-C2ED8AEF5F46}" dt="2024-11-25T22:06:28.804" v="0"/>
            <ac:spMkLst>
              <pc:docMk/>
              <pc:sldMasterMk cId="215862698" sldId="2147483648"/>
              <pc:sldLayoutMk cId="1022156797" sldId="2147483650"/>
              <ac:spMk id="8" creationId="{00000000-0000-0000-0000-000000000000}"/>
            </ac:spMkLst>
          </pc:spChg>
        </pc:sldLayoutChg>
        <pc:sldLayoutChg chg="modSp">
          <pc:chgData name="Hannah Marley" userId="385ab810-0cbc-44f0-b535-a11ac535b7a1" providerId="ADAL" clId="{E7681D64-858F-4C91-B483-C2ED8AEF5F46}" dt="2024-11-25T22:06:28.804" v="0"/>
          <pc:sldLayoutMkLst>
            <pc:docMk/>
            <pc:sldMasterMk cId="215862698" sldId="2147483648"/>
            <pc:sldLayoutMk cId="1375676709" sldId="2147483660"/>
          </pc:sldLayoutMkLst>
          <pc:spChg chg="mod">
            <ac:chgData name="Hannah Marley" userId="385ab810-0cbc-44f0-b535-a11ac535b7a1" providerId="ADAL" clId="{E7681D64-858F-4C91-B483-C2ED8AEF5F46}" dt="2024-11-25T22:06:28.804" v="0"/>
            <ac:spMkLst>
              <pc:docMk/>
              <pc:sldMasterMk cId="215862698" sldId="2147483648"/>
              <pc:sldLayoutMk cId="1375676709" sldId="2147483660"/>
              <ac:spMk id="2"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pc:sldLayoutMk cId="1375676709" sldId="2147483660"/>
              <ac:spMk id="11" creationId="{00000000-0000-0000-0000-000000000000}"/>
            </ac:spMkLst>
          </pc:spChg>
          <pc:picChg chg="mod">
            <ac:chgData name="Hannah Marley" userId="385ab810-0cbc-44f0-b535-a11ac535b7a1" providerId="ADAL" clId="{E7681D64-858F-4C91-B483-C2ED8AEF5F46}" dt="2024-11-25T22:06:28.804" v="0"/>
            <ac:picMkLst>
              <pc:docMk/>
              <pc:sldMasterMk cId="215862698" sldId="2147483648"/>
              <pc:sldLayoutMk cId="1375676709" sldId="2147483660"/>
              <ac:picMk id="8" creationId="{00000000-0000-0000-0000-000000000000}"/>
            </ac:picMkLst>
          </pc:picChg>
          <pc:picChg chg="mod">
            <ac:chgData name="Hannah Marley" userId="385ab810-0cbc-44f0-b535-a11ac535b7a1" providerId="ADAL" clId="{E7681D64-858F-4C91-B483-C2ED8AEF5F46}" dt="2024-11-25T22:06:28.804" v="0"/>
            <ac:picMkLst>
              <pc:docMk/>
              <pc:sldMasterMk cId="215862698" sldId="2147483648"/>
              <pc:sldLayoutMk cId="1375676709" sldId="2147483660"/>
              <ac:picMk id="9" creationId="{00000000-0000-0000-0000-000000000000}"/>
            </ac:picMkLst>
          </pc:picChg>
          <pc:picChg chg="mod">
            <ac:chgData name="Hannah Marley" userId="385ab810-0cbc-44f0-b535-a11ac535b7a1" providerId="ADAL" clId="{E7681D64-858F-4C91-B483-C2ED8AEF5F46}" dt="2024-11-25T22:06:28.804" v="0"/>
            <ac:picMkLst>
              <pc:docMk/>
              <pc:sldMasterMk cId="215862698" sldId="2147483648"/>
              <pc:sldLayoutMk cId="1375676709" sldId="2147483660"/>
              <ac:picMk id="12" creationId="{00000000-0000-0000-0000-000000000000}"/>
            </ac:picMkLst>
          </pc:picChg>
        </pc:sldLayoutChg>
        <pc:sldLayoutChg chg="modSp">
          <pc:chgData name="Hannah Marley" userId="385ab810-0cbc-44f0-b535-a11ac535b7a1" providerId="ADAL" clId="{E7681D64-858F-4C91-B483-C2ED8AEF5F46}" dt="2024-11-25T22:06:28.804" v="0"/>
          <pc:sldLayoutMkLst>
            <pc:docMk/>
            <pc:sldMasterMk cId="215862698" sldId="2147483648"/>
            <pc:sldLayoutMk cId="463732449" sldId="2147483661"/>
          </pc:sldLayoutMkLst>
          <pc:spChg chg="mod">
            <ac:chgData name="Hannah Marley" userId="385ab810-0cbc-44f0-b535-a11ac535b7a1" providerId="ADAL" clId="{E7681D64-858F-4C91-B483-C2ED8AEF5F46}" dt="2024-11-25T22:06:28.804" v="0"/>
            <ac:spMkLst>
              <pc:docMk/>
              <pc:sldMasterMk cId="215862698" sldId="2147483648"/>
              <pc:sldLayoutMk cId="463732449" sldId="2147483661"/>
              <ac:spMk id="3"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pc:sldLayoutMk cId="463732449" sldId="2147483661"/>
              <ac:spMk id="4" creationId="{2928FCBB-B091-4312-B30C-C4DEB7DB2146}"/>
            </ac:spMkLst>
          </pc:spChg>
          <pc:spChg chg="mod">
            <ac:chgData name="Hannah Marley" userId="385ab810-0cbc-44f0-b535-a11ac535b7a1" providerId="ADAL" clId="{E7681D64-858F-4C91-B483-C2ED8AEF5F46}" dt="2024-11-25T22:06:28.804" v="0"/>
            <ac:spMkLst>
              <pc:docMk/>
              <pc:sldMasterMk cId="215862698" sldId="2147483648"/>
              <pc:sldLayoutMk cId="463732449" sldId="2147483661"/>
              <ac:spMk id="5" creationId="{08345441-8BDF-4E1F-8480-E3B6F67BB816}"/>
            </ac:spMkLst>
          </pc:spChg>
          <pc:spChg chg="mod">
            <ac:chgData name="Hannah Marley" userId="385ab810-0cbc-44f0-b535-a11ac535b7a1" providerId="ADAL" clId="{E7681D64-858F-4C91-B483-C2ED8AEF5F46}" dt="2024-11-25T22:06:28.804" v="0"/>
            <ac:spMkLst>
              <pc:docMk/>
              <pc:sldMasterMk cId="215862698" sldId="2147483648"/>
              <pc:sldLayoutMk cId="463732449" sldId="2147483661"/>
              <ac:spMk id="6" creationId="{D4626E01-2C70-44B9-8673-194021A84BFD}"/>
            </ac:spMkLst>
          </pc:spChg>
        </pc:sldLayoutChg>
        <pc:sldLayoutChg chg="modSp">
          <pc:chgData name="Hannah Marley" userId="385ab810-0cbc-44f0-b535-a11ac535b7a1" providerId="ADAL" clId="{E7681D64-858F-4C91-B483-C2ED8AEF5F46}" dt="2024-11-25T22:06:28.804" v="0"/>
          <pc:sldLayoutMkLst>
            <pc:docMk/>
            <pc:sldMasterMk cId="2389309708" sldId="2147483669"/>
            <pc:sldLayoutMk cId="2842961532" sldId="2147483662"/>
          </pc:sldLayoutMkLst>
          <pc:spChg chg="mod">
            <ac:chgData name="Hannah Marley" userId="385ab810-0cbc-44f0-b535-a11ac535b7a1" providerId="ADAL" clId="{E7681D64-858F-4C91-B483-C2ED8AEF5F46}" dt="2024-11-25T22:06:28.804" v="0"/>
            <ac:spMkLst>
              <pc:docMk/>
              <pc:sldMasterMk cId="2389309708" sldId="2147483669"/>
              <pc:sldLayoutMk cId="2842961532" sldId="2147483662"/>
              <ac:spMk id="2"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842961532" sldId="2147483662"/>
              <ac:spMk id="3"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842961532" sldId="2147483662"/>
              <ac:spMk id="5" creationId="{685C98A5-1720-4089-80A5-87DCB32864F0}"/>
            </ac:spMkLst>
          </pc:spChg>
          <pc:spChg chg="mod">
            <ac:chgData name="Hannah Marley" userId="385ab810-0cbc-44f0-b535-a11ac535b7a1" providerId="ADAL" clId="{E7681D64-858F-4C91-B483-C2ED8AEF5F46}" dt="2024-11-25T22:06:28.804" v="0"/>
            <ac:spMkLst>
              <pc:docMk/>
              <pc:sldMasterMk cId="2389309708" sldId="2147483669"/>
              <pc:sldLayoutMk cId="2842961532" sldId="2147483662"/>
              <ac:spMk id="6"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842961532" sldId="2147483662"/>
              <ac:spMk id="7" creationId="{9D32BAEE-2F12-4368-83D8-276321030267}"/>
            </ac:spMkLst>
          </pc:spChg>
          <pc:spChg chg="mod">
            <ac:chgData name="Hannah Marley" userId="385ab810-0cbc-44f0-b535-a11ac535b7a1" providerId="ADAL" clId="{E7681D64-858F-4C91-B483-C2ED8AEF5F46}" dt="2024-11-25T22:06:28.804" v="0"/>
            <ac:spMkLst>
              <pc:docMk/>
              <pc:sldMasterMk cId="2389309708" sldId="2147483669"/>
              <pc:sldLayoutMk cId="2842961532" sldId="2147483662"/>
              <ac:spMk id="8" creationId="{ECEDBE9C-F785-4FCE-A8E3-4437295354FF}"/>
            </ac:spMkLst>
          </pc:spChg>
        </pc:sldLayoutChg>
        <pc:sldLayoutChg chg="modSp">
          <pc:chgData name="Hannah Marley" userId="385ab810-0cbc-44f0-b535-a11ac535b7a1" providerId="ADAL" clId="{E7681D64-858F-4C91-B483-C2ED8AEF5F46}" dt="2024-11-25T22:06:28.804" v="0"/>
          <pc:sldLayoutMkLst>
            <pc:docMk/>
            <pc:sldMasterMk cId="2389309708" sldId="2147483669"/>
            <pc:sldLayoutMk cId="2713443775" sldId="2147483663"/>
          </pc:sldLayoutMkLst>
          <pc:spChg chg="mod">
            <ac:chgData name="Hannah Marley" userId="385ab810-0cbc-44f0-b535-a11ac535b7a1" providerId="ADAL" clId="{E7681D64-858F-4C91-B483-C2ED8AEF5F46}" dt="2024-11-25T22:06:28.804" v="0"/>
            <ac:spMkLst>
              <pc:docMk/>
              <pc:sldMasterMk cId="2389309708" sldId="2147483669"/>
              <pc:sldLayoutMk cId="2713443775" sldId="2147483663"/>
              <ac:spMk id="3" creationId="{BCC68D15-0A31-43F3-AF08-D92C5682F31B}"/>
            </ac:spMkLst>
          </pc:spChg>
          <pc:spChg chg="mod">
            <ac:chgData name="Hannah Marley" userId="385ab810-0cbc-44f0-b535-a11ac535b7a1" providerId="ADAL" clId="{E7681D64-858F-4C91-B483-C2ED8AEF5F46}" dt="2024-11-25T22:06:28.804" v="0"/>
            <ac:spMkLst>
              <pc:docMk/>
              <pc:sldMasterMk cId="2389309708" sldId="2147483669"/>
              <pc:sldLayoutMk cId="2713443775" sldId="2147483663"/>
              <ac:spMk id="4" creationId="{239E58BB-B098-4DBA-917E-0419C696491D}"/>
            </ac:spMkLst>
          </pc:spChg>
          <pc:spChg chg="mod">
            <ac:chgData name="Hannah Marley" userId="385ab810-0cbc-44f0-b535-a11ac535b7a1" providerId="ADAL" clId="{E7681D64-858F-4C91-B483-C2ED8AEF5F46}" dt="2024-11-25T22:06:28.804" v="0"/>
            <ac:spMkLst>
              <pc:docMk/>
              <pc:sldMasterMk cId="2389309708" sldId="2147483669"/>
              <pc:sldLayoutMk cId="2713443775" sldId="2147483663"/>
              <ac:spMk id="5" creationId="{A80FD0A4-6213-4B11-85F1-9C9429AD07FE}"/>
            </ac:spMkLst>
          </pc:spChg>
          <pc:spChg chg="mod">
            <ac:chgData name="Hannah Marley" userId="385ab810-0cbc-44f0-b535-a11ac535b7a1" providerId="ADAL" clId="{E7681D64-858F-4C91-B483-C2ED8AEF5F46}" dt="2024-11-25T22:06:28.804" v="0"/>
            <ac:spMkLst>
              <pc:docMk/>
              <pc:sldMasterMk cId="2389309708" sldId="2147483669"/>
              <pc:sldLayoutMk cId="2713443775" sldId="2147483663"/>
              <ac:spMk id="6" creationId="{00000000-0000-0000-0000-000000000000}"/>
            </ac:spMkLst>
          </pc:spChg>
        </pc:sldLayoutChg>
        <pc:sldLayoutChg chg="modSp">
          <pc:chgData name="Hannah Marley" userId="385ab810-0cbc-44f0-b535-a11ac535b7a1" providerId="ADAL" clId="{E7681D64-858F-4C91-B483-C2ED8AEF5F46}" dt="2024-11-25T22:06:28.804" v="0"/>
          <pc:sldLayoutMkLst>
            <pc:docMk/>
            <pc:sldMasterMk cId="2389309708" sldId="2147483669"/>
            <pc:sldLayoutMk cId="3784394665" sldId="2147483664"/>
          </pc:sldLayoutMkLst>
          <pc:spChg chg="mod">
            <ac:chgData name="Hannah Marley" userId="385ab810-0cbc-44f0-b535-a11ac535b7a1" providerId="ADAL" clId="{E7681D64-858F-4C91-B483-C2ED8AEF5F46}" dt="2024-11-25T22:06:28.804" v="0"/>
            <ac:spMkLst>
              <pc:docMk/>
              <pc:sldMasterMk cId="2389309708" sldId="2147483669"/>
              <pc:sldLayoutMk cId="3784394665" sldId="2147483664"/>
              <ac:spMk id="2"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3784394665" sldId="2147483664"/>
              <ac:spMk id="3"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3784394665" sldId="2147483664"/>
              <ac:spMk id="5"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3784394665" sldId="2147483664"/>
              <ac:spMk id="6" creationId="{18CA2F1E-45A9-4FC2-BF9F-115552A7E5C1}"/>
            </ac:spMkLst>
          </pc:spChg>
          <pc:spChg chg="mod">
            <ac:chgData name="Hannah Marley" userId="385ab810-0cbc-44f0-b535-a11ac535b7a1" providerId="ADAL" clId="{E7681D64-858F-4C91-B483-C2ED8AEF5F46}" dt="2024-11-25T22:06:28.804" v="0"/>
            <ac:spMkLst>
              <pc:docMk/>
              <pc:sldMasterMk cId="2389309708" sldId="2147483669"/>
              <pc:sldLayoutMk cId="3784394665" sldId="2147483664"/>
              <ac:spMk id="7" creationId="{AB90FC10-4C46-4A90-BA1A-82EE08D47A90}"/>
            </ac:spMkLst>
          </pc:spChg>
          <pc:spChg chg="mod">
            <ac:chgData name="Hannah Marley" userId="385ab810-0cbc-44f0-b535-a11ac535b7a1" providerId="ADAL" clId="{E7681D64-858F-4C91-B483-C2ED8AEF5F46}" dt="2024-11-25T22:06:28.804" v="0"/>
            <ac:spMkLst>
              <pc:docMk/>
              <pc:sldMasterMk cId="2389309708" sldId="2147483669"/>
              <pc:sldLayoutMk cId="3784394665" sldId="2147483664"/>
              <ac:spMk id="8" creationId="{50B88D88-FBDA-4C20-895C-58BC8AE9545F}"/>
            </ac:spMkLst>
          </pc:spChg>
        </pc:sldLayoutChg>
        <pc:sldLayoutChg chg="modSp">
          <pc:chgData name="Hannah Marley" userId="385ab810-0cbc-44f0-b535-a11ac535b7a1" providerId="ADAL" clId="{E7681D64-858F-4C91-B483-C2ED8AEF5F46}" dt="2024-11-25T22:06:28.804" v="0"/>
          <pc:sldLayoutMkLst>
            <pc:docMk/>
            <pc:sldMasterMk cId="2389309708" sldId="2147483669"/>
            <pc:sldLayoutMk cId="99175312" sldId="2147483665"/>
          </pc:sldLayoutMkLst>
          <pc:spChg chg="mod">
            <ac:chgData name="Hannah Marley" userId="385ab810-0cbc-44f0-b535-a11ac535b7a1" providerId="ADAL" clId="{E7681D64-858F-4C91-B483-C2ED8AEF5F46}" dt="2024-11-25T22:06:28.804" v="0"/>
            <ac:spMkLst>
              <pc:docMk/>
              <pc:sldMasterMk cId="2389309708" sldId="2147483669"/>
              <pc:sldLayoutMk cId="99175312" sldId="2147483665"/>
              <ac:spMk id="6"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7"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8"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9"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0"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1"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2"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3"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4"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5"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6" creationId="{30009889-381A-4CD6-A70A-07E66D4B8E30}"/>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7" creationId="{831F1185-6CFE-48CE-9BC0-BDB9632879FE}"/>
            </ac:spMkLst>
          </pc:spChg>
          <pc:spChg chg="mod">
            <ac:chgData name="Hannah Marley" userId="385ab810-0cbc-44f0-b535-a11ac535b7a1" providerId="ADAL" clId="{E7681D64-858F-4C91-B483-C2ED8AEF5F46}" dt="2024-11-25T22:06:28.804" v="0"/>
            <ac:spMkLst>
              <pc:docMk/>
              <pc:sldMasterMk cId="2389309708" sldId="2147483669"/>
              <pc:sldLayoutMk cId="99175312" sldId="2147483665"/>
              <ac:spMk id="18" creationId="{7CCF563F-8DC3-48EC-A35A-C0CC275463EA}"/>
            </ac:spMkLst>
          </pc:spChg>
        </pc:sldLayoutChg>
        <pc:sldLayoutChg chg="modSp">
          <pc:chgData name="Hannah Marley" userId="385ab810-0cbc-44f0-b535-a11ac535b7a1" providerId="ADAL" clId="{E7681D64-858F-4C91-B483-C2ED8AEF5F46}" dt="2024-11-25T22:06:28.804" v="0"/>
          <pc:sldLayoutMkLst>
            <pc:docMk/>
            <pc:sldMasterMk cId="2389309708" sldId="2147483669"/>
            <pc:sldLayoutMk cId="2198998877" sldId="2147483666"/>
          </pc:sldLayoutMkLst>
          <pc:spChg chg="mod">
            <ac:chgData name="Hannah Marley" userId="385ab810-0cbc-44f0-b535-a11ac535b7a1" providerId="ADAL" clId="{E7681D64-858F-4C91-B483-C2ED8AEF5F46}" dt="2024-11-25T22:06:28.804" v="0"/>
            <ac:spMkLst>
              <pc:docMk/>
              <pc:sldMasterMk cId="2389309708" sldId="2147483669"/>
              <pc:sldLayoutMk cId="2198998877" sldId="2147483666"/>
              <ac:spMk id="4"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198998877" sldId="2147483666"/>
              <ac:spMk id="7" creationId="{EEAAC328-9D3D-412C-93C7-45FB219CE626}"/>
            </ac:spMkLst>
          </pc:spChg>
          <pc:spChg chg="mod">
            <ac:chgData name="Hannah Marley" userId="385ab810-0cbc-44f0-b535-a11ac535b7a1" providerId="ADAL" clId="{E7681D64-858F-4C91-B483-C2ED8AEF5F46}" dt="2024-11-25T22:06:28.804" v="0"/>
            <ac:spMkLst>
              <pc:docMk/>
              <pc:sldMasterMk cId="2389309708" sldId="2147483669"/>
              <pc:sldLayoutMk cId="2198998877" sldId="2147483666"/>
              <ac:spMk id="8" creationId="{808237EE-F57E-45F6-8326-6810832BFECD}"/>
            </ac:spMkLst>
          </pc:spChg>
          <pc:spChg chg="mod">
            <ac:chgData name="Hannah Marley" userId="385ab810-0cbc-44f0-b535-a11ac535b7a1" providerId="ADAL" clId="{E7681D64-858F-4C91-B483-C2ED8AEF5F46}" dt="2024-11-25T22:06:28.804" v="0"/>
            <ac:spMkLst>
              <pc:docMk/>
              <pc:sldMasterMk cId="2389309708" sldId="2147483669"/>
              <pc:sldLayoutMk cId="2198998877" sldId="2147483666"/>
              <ac:spMk id="9" creationId="{986CBA98-A760-4779-A7E3-5E485B27B93B}"/>
            </ac:spMkLst>
          </pc:spChg>
          <pc:spChg chg="mod">
            <ac:chgData name="Hannah Marley" userId="385ab810-0cbc-44f0-b535-a11ac535b7a1" providerId="ADAL" clId="{E7681D64-858F-4C91-B483-C2ED8AEF5F46}" dt="2024-11-25T22:06:28.804" v="0"/>
            <ac:spMkLst>
              <pc:docMk/>
              <pc:sldMasterMk cId="2389309708" sldId="2147483669"/>
              <pc:sldLayoutMk cId="2198998877" sldId="2147483666"/>
              <ac:spMk id="11"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198998877" sldId="2147483666"/>
              <ac:spMk id="16"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198998877" sldId="2147483666"/>
              <ac:spMk id="17"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198998877" sldId="2147483666"/>
              <ac:spMk id="18" creationId="{00000000-0000-0000-0000-000000000000}"/>
            </ac:spMkLst>
          </pc:spChg>
        </pc:sldLayoutChg>
        <pc:sldLayoutChg chg="modSp">
          <pc:chgData name="Hannah Marley" userId="385ab810-0cbc-44f0-b535-a11ac535b7a1" providerId="ADAL" clId="{E7681D64-858F-4C91-B483-C2ED8AEF5F46}" dt="2024-11-25T22:06:28.804" v="0"/>
          <pc:sldLayoutMkLst>
            <pc:docMk/>
            <pc:sldMasterMk cId="2389309708" sldId="2147483669"/>
            <pc:sldLayoutMk cId="2399805748" sldId="2147483667"/>
          </pc:sldLayoutMkLst>
          <pc:spChg chg="mod">
            <ac:chgData name="Hannah Marley" userId="385ab810-0cbc-44f0-b535-a11ac535b7a1" providerId="ADAL" clId="{E7681D64-858F-4C91-B483-C2ED8AEF5F46}" dt="2024-11-25T22:06:28.804" v="0"/>
            <ac:spMkLst>
              <pc:docMk/>
              <pc:sldMasterMk cId="2389309708" sldId="2147483669"/>
              <pc:sldLayoutMk cId="2399805748" sldId="2147483667"/>
              <ac:spMk id="4" creationId="{56868555-F17D-4B4E-869D-9BF9E33ABE34}"/>
            </ac:spMkLst>
          </pc:spChg>
          <pc:spChg chg="mod">
            <ac:chgData name="Hannah Marley" userId="385ab810-0cbc-44f0-b535-a11ac535b7a1" providerId="ADAL" clId="{E7681D64-858F-4C91-B483-C2ED8AEF5F46}" dt="2024-11-25T22:06:28.804" v="0"/>
            <ac:spMkLst>
              <pc:docMk/>
              <pc:sldMasterMk cId="2389309708" sldId="2147483669"/>
              <pc:sldLayoutMk cId="2399805748" sldId="2147483667"/>
              <ac:spMk id="5" creationId="{F70CA4FB-5D12-454C-9FE6-F56161C2CC82}"/>
            </ac:spMkLst>
          </pc:spChg>
          <pc:spChg chg="mod">
            <ac:chgData name="Hannah Marley" userId="385ab810-0cbc-44f0-b535-a11ac535b7a1" providerId="ADAL" clId="{E7681D64-858F-4C91-B483-C2ED8AEF5F46}" dt="2024-11-25T22:06:28.804" v="0"/>
            <ac:spMkLst>
              <pc:docMk/>
              <pc:sldMasterMk cId="2389309708" sldId="2147483669"/>
              <pc:sldLayoutMk cId="2399805748" sldId="2147483667"/>
              <ac:spMk id="6" creationId="{EC99D871-D176-4ED1-B31D-AE44BEC14771}"/>
            </ac:spMkLst>
          </pc:spChg>
          <pc:spChg chg="mod">
            <ac:chgData name="Hannah Marley" userId="385ab810-0cbc-44f0-b535-a11ac535b7a1" providerId="ADAL" clId="{E7681D64-858F-4C91-B483-C2ED8AEF5F46}" dt="2024-11-25T22:06:28.804" v="0"/>
            <ac:spMkLst>
              <pc:docMk/>
              <pc:sldMasterMk cId="2389309708" sldId="2147483669"/>
              <pc:sldLayoutMk cId="2399805748" sldId="2147483667"/>
              <ac:spMk id="17" creationId="{00000000-0000-0000-0000-000000000000}"/>
            </ac:spMkLst>
          </pc:spChg>
          <pc:spChg chg="mod">
            <ac:chgData name="Hannah Marley" userId="385ab810-0cbc-44f0-b535-a11ac535b7a1" providerId="ADAL" clId="{E7681D64-858F-4C91-B483-C2ED8AEF5F46}" dt="2024-11-25T22:06:28.804" v="0"/>
            <ac:spMkLst>
              <pc:docMk/>
              <pc:sldMasterMk cId="2389309708" sldId="2147483669"/>
              <pc:sldLayoutMk cId="2399805748" sldId="2147483667"/>
              <ac:spMk id="18" creationId="{00000000-0000-0000-0000-000000000000}"/>
            </ac:spMkLst>
          </pc:spChg>
        </pc:sldLayoutChg>
        <pc:sldLayoutChg chg="modSp">
          <pc:chgData name="Hannah Marley" userId="385ab810-0cbc-44f0-b535-a11ac535b7a1" providerId="ADAL" clId="{E7681D64-858F-4C91-B483-C2ED8AEF5F46}" dt="2024-11-25T22:06:28.804" v="0"/>
          <pc:sldLayoutMkLst>
            <pc:docMk/>
            <pc:sldMasterMk cId="215862698" sldId="2147483648"/>
            <pc:sldLayoutMk cId="4226889093" sldId="2147483668"/>
          </pc:sldLayoutMkLst>
          <pc:spChg chg="mod">
            <ac:chgData name="Hannah Marley" userId="385ab810-0cbc-44f0-b535-a11ac535b7a1" providerId="ADAL" clId="{E7681D64-858F-4C91-B483-C2ED8AEF5F46}" dt="2024-11-25T22:06:28.804" v="0"/>
            <ac:spMkLst>
              <pc:docMk/>
              <pc:sldMasterMk cId="215862698" sldId="2147483648"/>
              <pc:sldLayoutMk cId="4226889093" sldId="2147483668"/>
              <ac:spMk id="2" creationId="{00000000-0000-0000-0000-000000000000}"/>
            </ac:spMkLst>
          </pc:spChg>
          <pc:spChg chg="mod">
            <ac:chgData name="Hannah Marley" userId="385ab810-0cbc-44f0-b535-a11ac535b7a1" providerId="ADAL" clId="{E7681D64-858F-4C91-B483-C2ED8AEF5F46}" dt="2024-11-25T22:06:28.804" v="0"/>
            <ac:spMkLst>
              <pc:docMk/>
              <pc:sldMasterMk cId="215862698" sldId="2147483648"/>
              <pc:sldLayoutMk cId="4226889093" sldId="2147483668"/>
              <ac:spMk id="11" creationId="{00000000-0000-0000-0000-000000000000}"/>
            </ac:spMkLst>
          </pc:spChg>
          <pc:picChg chg="mod">
            <ac:chgData name="Hannah Marley" userId="385ab810-0cbc-44f0-b535-a11ac535b7a1" providerId="ADAL" clId="{E7681D64-858F-4C91-B483-C2ED8AEF5F46}" dt="2024-11-25T22:06:28.804" v="0"/>
            <ac:picMkLst>
              <pc:docMk/>
              <pc:sldMasterMk cId="215862698" sldId="2147483648"/>
              <pc:sldLayoutMk cId="4226889093" sldId="2147483668"/>
              <ac:picMk id="8" creationId="{00000000-0000-0000-0000-000000000000}"/>
            </ac:picMkLst>
          </pc:picChg>
          <pc:picChg chg="mod">
            <ac:chgData name="Hannah Marley" userId="385ab810-0cbc-44f0-b535-a11ac535b7a1" providerId="ADAL" clId="{E7681D64-858F-4C91-B483-C2ED8AEF5F46}" dt="2024-11-25T22:06:28.804" v="0"/>
            <ac:picMkLst>
              <pc:docMk/>
              <pc:sldMasterMk cId="215862698" sldId="2147483648"/>
              <pc:sldLayoutMk cId="4226889093" sldId="2147483668"/>
              <ac:picMk id="9" creationId="{00000000-0000-0000-0000-000000000000}"/>
            </ac:picMkLst>
          </pc:picChg>
          <pc:picChg chg="mod">
            <ac:chgData name="Hannah Marley" userId="385ab810-0cbc-44f0-b535-a11ac535b7a1" providerId="ADAL" clId="{E7681D64-858F-4C91-B483-C2ED8AEF5F46}" dt="2024-11-25T22:06:28.804" v="0"/>
            <ac:picMkLst>
              <pc:docMk/>
              <pc:sldMasterMk cId="215862698" sldId="2147483648"/>
              <pc:sldLayoutMk cId="4226889093" sldId="2147483668"/>
              <ac:picMk id="12" creationId="{00000000-0000-0000-0000-000000000000}"/>
            </ac:picMkLst>
          </pc:picChg>
        </pc:sldLayoutChg>
      </pc:sldMasterChg>
      <pc:sldMasterChg chg="addSp">
        <pc:chgData name="Hannah Marley" userId="385ab810-0cbc-44f0-b535-a11ac535b7a1" providerId="ADAL" clId="{E7681D64-858F-4C91-B483-C2ED8AEF5F46}" dt="2024-11-25T22:06:28.804" v="0"/>
        <pc:sldMasterMkLst>
          <pc:docMk/>
          <pc:sldMasterMk cId="2389309708" sldId="2147483669"/>
        </pc:sldMasterMkLst>
        <pc:picChg chg="add">
          <ac:chgData name="Hannah Marley" userId="385ab810-0cbc-44f0-b535-a11ac535b7a1" providerId="ADAL" clId="{E7681D64-858F-4C91-B483-C2ED8AEF5F46}" dt="2024-11-25T22:06:28.804" v="0"/>
          <ac:picMkLst>
            <pc:docMk/>
            <pc:sldMasterMk cId="2389309708" sldId="2147483669"/>
            <ac:picMk id="7" creationId="{64AA8F37-1291-3A2A-20F8-2C4F782AA9AC}"/>
          </ac:picMkLst>
        </pc:picChg>
        <pc:picChg chg="add">
          <ac:chgData name="Hannah Marley" userId="385ab810-0cbc-44f0-b535-a11ac535b7a1" providerId="ADAL" clId="{E7681D64-858F-4C91-B483-C2ED8AEF5F46}" dt="2024-11-25T22:06:28.804" v="0"/>
          <ac:picMkLst>
            <pc:docMk/>
            <pc:sldMasterMk cId="2389309708" sldId="2147483669"/>
            <ac:picMk id="8" creationId="{860A8567-45D1-7B78-95BF-4C218FEE81BA}"/>
          </ac:picMkLst>
        </pc:picChg>
        <pc:picChg chg="add">
          <ac:chgData name="Hannah Marley" userId="385ab810-0cbc-44f0-b535-a11ac535b7a1" providerId="ADAL" clId="{E7681D64-858F-4C91-B483-C2ED8AEF5F46}" dt="2024-11-25T22:06:28.804" v="0"/>
          <ac:picMkLst>
            <pc:docMk/>
            <pc:sldMasterMk cId="2389309708" sldId="2147483669"/>
            <ac:picMk id="9" creationId="{3AF72C9D-5BDD-5EEC-47A4-D1C7C0D9D8FD}"/>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sz="quarter" idx="1"/>
          </p:nvPr>
        </p:nvSpPr>
        <p:spPr>
          <a:xfrm>
            <a:off x="3884614" y="0"/>
            <a:ext cx="2971800" cy="458788"/>
          </a:xfrm>
          <a:prstGeom prst="rect">
            <a:avLst/>
          </a:prstGeom>
        </p:spPr>
        <p:txBody>
          <a:bodyPr vert="horz" lIns="91440" tIns="45720" rIns="91440" bIns="45720" rtlCol="0"/>
          <a:lstStyle>
            <a:lvl1pPr algn="r">
              <a:defRPr sz="1200"/>
            </a:lvl1pPr>
          </a:lstStyle>
          <a:p>
            <a:fld id="{BE384BF0-F03A-482A-83CD-C7B3780FB70B}" type="datetimeFigureOut">
              <a:rPr lang="en-NZ" smtClean="0"/>
              <a:t>28/11/2024</a:t>
            </a:fld>
            <a:endParaRPr lang="en-NZ" dirty="0"/>
          </a:p>
        </p:txBody>
      </p:sp>
      <p:sp>
        <p:nvSpPr>
          <p:cNvPr id="4" name="Footer Placeholder 3"/>
          <p:cNvSpPr>
            <a:spLocks noGrp="1"/>
          </p:cNvSpPr>
          <p:nvPr>
            <p:ph type="ftr" sz="quarter" idx="2"/>
          </p:nvPr>
        </p:nvSpPr>
        <p:spPr>
          <a:xfrm>
            <a:off x="0" y="8685214"/>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p:cNvSpPr>
            <a:spLocks noGrp="1"/>
          </p:cNvSpPr>
          <p:nvPr>
            <p:ph type="sldNum" sz="quarter" idx="3"/>
          </p:nvPr>
        </p:nvSpPr>
        <p:spPr>
          <a:xfrm>
            <a:off x="3884614" y="8685214"/>
            <a:ext cx="2971800" cy="458787"/>
          </a:xfrm>
          <a:prstGeom prst="rect">
            <a:avLst/>
          </a:prstGeom>
        </p:spPr>
        <p:txBody>
          <a:bodyPr vert="horz" lIns="91440" tIns="45720" rIns="91440" bIns="45720" rtlCol="0" anchor="b"/>
          <a:lstStyle>
            <a:lvl1pPr algn="r">
              <a:defRPr sz="1200"/>
            </a:lvl1pPr>
          </a:lstStyle>
          <a:p>
            <a:fld id="{62886AC5-DA1B-4C86-BBFE-B2A53D1CA349}" type="slidenum">
              <a:rPr lang="en-NZ" smtClean="0"/>
              <a:t>‹#›</a:t>
            </a:fld>
            <a:endParaRPr lang="en-NZ" dirty="0"/>
          </a:p>
        </p:txBody>
      </p:sp>
    </p:spTree>
    <p:extLst>
      <p:ext uri="{BB962C8B-B14F-4D97-AF65-F5344CB8AC3E}">
        <p14:creationId xmlns:p14="http://schemas.microsoft.com/office/powerpoint/2010/main" val="2562168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1B696C96-BECF-499C-AAA9-85A80BB1F7EE}" type="datetimeFigureOut">
              <a:rPr lang="en-NZ" smtClean="0"/>
              <a:t>28/11/2024</a:t>
            </a:fld>
            <a:endParaRPr lang="en-NZ"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FA2021AD-EE30-4F89-B16A-4ACB770692F3}" type="slidenum">
              <a:rPr lang="en-NZ" smtClean="0"/>
              <a:t>‹#›</a:t>
            </a:fld>
            <a:endParaRPr lang="en-NZ" dirty="0"/>
          </a:p>
        </p:txBody>
      </p:sp>
    </p:spTree>
    <p:extLst>
      <p:ext uri="{BB962C8B-B14F-4D97-AF65-F5344CB8AC3E}">
        <p14:creationId xmlns:p14="http://schemas.microsoft.com/office/powerpoint/2010/main" val="59780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Bula and Kia ora</a:t>
            </a:r>
          </a:p>
          <a:p>
            <a:r>
              <a:rPr lang="en-NZ" dirty="0"/>
              <a:t>My name is Hannah and I’m a Climate Application Scientist at NIWA in Aotearoa, NZ. </a:t>
            </a:r>
          </a:p>
          <a:p>
            <a:r>
              <a:rPr lang="en-NZ" dirty="0"/>
              <a:t>Today I’m going to be sharing with you some of the tools we’ve been developing to provide spatial climate and hydrology insights, in order to reduce uncertainty and empower decision-making. </a:t>
            </a:r>
          </a:p>
        </p:txBody>
      </p:sp>
      <p:sp>
        <p:nvSpPr>
          <p:cNvPr id="4" name="Slide Number Placeholder 3"/>
          <p:cNvSpPr>
            <a:spLocks noGrp="1"/>
          </p:cNvSpPr>
          <p:nvPr>
            <p:ph type="sldNum" sz="quarter" idx="5"/>
          </p:nvPr>
        </p:nvSpPr>
        <p:spPr/>
        <p:txBody>
          <a:bodyPr/>
          <a:lstStyle/>
          <a:p>
            <a:fld id="{FA2021AD-EE30-4F89-B16A-4ACB770692F3}" type="slidenum">
              <a:rPr lang="en-NZ" smtClean="0"/>
              <a:t>1</a:t>
            </a:fld>
            <a:endParaRPr lang="en-NZ" dirty="0"/>
          </a:p>
        </p:txBody>
      </p:sp>
    </p:spTree>
    <p:extLst>
      <p:ext uri="{BB962C8B-B14F-4D97-AF65-F5344CB8AC3E}">
        <p14:creationId xmlns:p14="http://schemas.microsoft.com/office/powerpoint/2010/main" val="409356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And the tool I’m going to demonstrate for Vanuatu is the Extremes Dashboard for the Pacific. </a:t>
            </a:r>
          </a:p>
          <a:p>
            <a:r>
              <a:rPr lang="en-NZ" dirty="0"/>
              <a:t>In Vanuatu, our partner is VMGD. </a:t>
            </a:r>
          </a:p>
          <a:p>
            <a:r>
              <a:rPr lang="en-NZ" dirty="0"/>
              <a:t>Their challenge is that the data coming in from their weather stations are numbers in a database.</a:t>
            </a:r>
          </a:p>
          <a:p>
            <a:r>
              <a:rPr lang="en-NZ" dirty="0"/>
              <a:t>This makes it: Difficult…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the next few slides I’m going to go through our Path to Action and the Success of this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1. Port Villa destroyed homes – World Vision</a:t>
            </a:r>
            <a:endParaRPr lang="en-NZ" dirty="0"/>
          </a:p>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10</a:t>
            </a:fld>
            <a:endParaRPr lang="en-NZ" dirty="0"/>
          </a:p>
        </p:txBody>
      </p:sp>
    </p:spTree>
    <p:extLst>
      <p:ext uri="{BB962C8B-B14F-4D97-AF65-F5344CB8AC3E}">
        <p14:creationId xmlns:p14="http://schemas.microsoft.com/office/powerpoint/2010/main" val="1032246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Our pathway to action has been to develop a real-time interactive dashboard. </a:t>
            </a:r>
          </a:p>
          <a:p>
            <a:r>
              <a:rPr lang="en-NZ" dirty="0"/>
              <a:t>This is for internal use by Met Services</a:t>
            </a:r>
          </a:p>
          <a:p>
            <a:r>
              <a:rPr lang="en-NZ" dirty="0"/>
              <a:t>To give a quick view of what’s going on at weather stations in real-time.</a:t>
            </a:r>
          </a:p>
          <a:p>
            <a:r>
              <a:rPr lang="en-NZ" dirty="0"/>
              <a:t>The dashboard displays weather variables measured at weather stations around the country, including wind, rain, dry days, atmospheric pressure, temp</a:t>
            </a:r>
          </a:p>
        </p:txBody>
      </p:sp>
      <p:sp>
        <p:nvSpPr>
          <p:cNvPr id="4" name="Slide Number Placeholder 3"/>
          <p:cNvSpPr>
            <a:spLocks noGrp="1"/>
          </p:cNvSpPr>
          <p:nvPr>
            <p:ph type="sldNum" sz="quarter" idx="5"/>
          </p:nvPr>
        </p:nvSpPr>
        <p:spPr/>
        <p:txBody>
          <a:bodyPr/>
          <a:lstStyle/>
          <a:p>
            <a:fld id="{FA2021AD-EE30-4F89-B16A-4ACB770692F3}" type="slidenum">
              <a:rPr lang="en-NZ" smtClean="0"/>
              <a:t>11</a:t>
            </a:fld>
            <a:endParaRPr lang="en-NZ" dirty="0"/>
          </a:p>
        </p:txBody>
      </p:sp>
    </p:spTree>
    <p:extLst>
      <p:ext uri="{BB962C8B-B14F-4D97-AF65-F5344CB8AC3E}">
        <p14:creationId xmlns:p14="http://schemas.microsoft.com/office/powerpoint/2010/main" val="2228083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The dashboard uses a traffic light system to identify extreme weather events. </a:t>
            </a:r>
          </a:p>
          <a:p>
            <a:r>
              <a:rPr lang="en-NZ" dirty="0"/>
              <a:t>So here we have a normal day in Vanuatu where nothing out of the ordinary is happening – so everything is green. </a:t>
            </a:r>
          </a:p>
          <a:p>
            <a:r>
              <a:rPr lang="en-NZ" dirty="0"/>
              <a:t>And here’s what the dashboard was showing when TC Judy came through during March 2023. </a:t>
            </a:r>
          </a:p>
          <a:p>
            <a:r>
              <a:rPr lang="en-NZ" dirty="0"/>
              <a:t>You can straight away see that there’s something extreme happening, and that this relates to high winds, a lot of rain, and low atmospheric pressure</a:t>
            </a:r>
          </a:p>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12</a:t>
            </a:fld>
            <a:endParaRPr lang="en-NZ" dirty="0"/>
          </a:p>
        </p:txBody>
      </p:sp>
    </p:spTree>
    <p:extLst>
      <p:ext uri="{BB962C8B-B14F-4D97-AF65-F5344CB8AC3E}">
        <p14:creationId xmlns:p14="http://schemas.microsoft.com/office/powerpoint/2010/main" val="120232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The dashboard also identifies the spatial extent of extreme weather. </a:t>
            </a:r>
          </a:p>
          <a:p>
            <a:r>
              <a:rPr lang="en-NZ" dirty="0"/>
              <a:t>So again, here’s what the dashboard for Vanuatu looks like on a normal day with no extreme weather – here we’re showing wind measured at the weather stations across Vanuatu. </a:t>
            </a:r>
          </a:p>
        </p:txBody>
      </p:sp>
      <p:sp>
        <p:nvSpPr>
          <p:cNvPr id="4" name="Slide Number Placeholder 3"/>
          <p:cNvSpPr>
            <a:spLocks noGrp="1"/>
          </p:cNvSpPr>
          <p:nvPr>
            <p:ph type="sldNum" sz="quarter" idx="5"/>
          </p:nvPr>
        </p:nvSpPr>
        <p:spPr/>
        <p:txBody>
          <a:bodyPr/>
          <a:lstStyle/>
          <a:p>
            <a:fld id="{FA2021AD-EE30-4F89-B16A-4ACB770692F3}" type="slidenum">
              <a:rPr lang="en-NZ" smtClean="0"/>
              <a:t>13</a:t>
            </a:fld>
            <a:endParaRPr lang="en-NZ" dirty="0"/>
          </a:p>
        </p:txBody>
      </p:sp>
    </p:spTree>
    <p:extLst>
      <p:ext uri="{BB962C8B-B14F-4D97-AF65-F5344CB8AC3E}">
        <p14:creationId xmlns:p14="http://schemas.microsoft.com/office/powerpoint/2010/main" val="3596709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When we flick to when TC Judy was present, the map shows exclamation marks for all stations measuring extreme winds. </a:t>
            </a:r>
          </a:p>
          <a:p>
            <a:r>
              <a:rPr lang="en-NZ" dirty="0"/>
              <a:t>So the user can straight away see that the high winds were focused around the mid to lower islands of Vanuatu. </a:t>
            </a:r>
          </a:p>
        </p:txBody>
      </p:sp>
      <p:sp>
        <p:nvSpPr>
          <p:cNvPr id="4" name="Slide Number Placeholder 3"/>
          <p:cNvSpPr>
            <a:spLocks noGrp="1"/>
          </p:cNvSpPr>
          <p:nvPr>
            <p:ph type="sldNum" sz="quarter" idx="5"/>
          </p:nvPr>
        </p:nvSpPr>
        <p:spPr/>
        <p:txBody>
          <a:bodyPr/>
          <a:lstStyle/>
          <a:p>
            <a:fld id="{FA2021AD-EE30-4F89-B16A-4ACB770692F3}" type="slidenum">
              <a:rPr lang="en-NZ" smtClean="0"/>
              <a:t>14</a:t>
            </a:fld>
            <a:endParaRPr lang="en-NZ" dirty="0"/>
          </a:p>
        </p:txBody>
      </p:sp>
    </p:spTree>
    <p:extLst>
      <p:ext uri="{BB962C8B-B14F-4D97-AF65-F5344CB8AC3E}">
        <p14:creationId xmlns:p14="http://schemas.microsoft.com/office/powerpoint/2010/main" val="3638351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Whereas, when TC Kevin came through Vanuatu a couple of days later, you can see this time the high winds were focused around the middle islands of Vanuatu. </a:t>
            </a:r>
          </a:p>
        </p:txBody>
      </p:sp>
      <p:sp>
        <p:nvSpPr>
          <p:cNvPr id="4" name="Slide Number Placeholder 3"/>
          <p:cNvSpPr>
            <a:spLocks noGrp="1"/>
          </p:cNvSpPr>
          <p:nvPr>
            <p:ph type="sldNum" sz="quarter" idx="5"/>
          </p:nvPr>
        </p:nvSpPr>
        <p:spPr/>
        <p:txBody>
          <a:bodyPr/>
          <a:lstStyle/>
          <a:p>
            <a:fld id="{FA2021AD-EE30-4F89-B16A-4ACB770692F3}" type="slidenum">
              <a:rPr lang="en-NZ" smtClean="0"/>
              <a:t>15</a:t>
            </a:fld>
            <a:endParaRPr lang="en-NZ" dirty="0"/>
          </a:p>
        </p:txBody>
      </p:sp>
    </p:spTree>
    <p:extLst>
      <p:ext uri="{BB962C8B-B14F-4D97-AF65-F5344CB8AC3E}">
        <p14:creationId xmlns:p14="http://schemas.microsoft.com/office/powerpoint/2010/main" val="1045723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The dashboard also shows where the current measurements sit in relation to the long-term distributions measured at each site, represented by boxplots. </a:t>
            </a:r>
          </a:p>
          <a:p>
            <a:r>
              <a:rPr lang="en-NZ" dirty="0"/>
              <a:t>Again using the traffic light system. </a:t>
            </a:r>
          </a:p>
          <a:p>
            <a:r>
              <a:rPr lang="en-NZ" dirty="0"/>
              <a:t>The sites represented by each boxplot are ordered according to latitude (northern latitudes to the left, southern latitudes to the right), to offer a different spatial representation of what’s happening across the country.</a:t>
            </a:r>
          </a:p>
        </p:txBody>
      </p:sp>
      <p:sp>
        <p:nvSpPr>
          <p:cNvPr id="4" name="Slide Number Placeholder 3"/>
          <p:cNvSpPr>
            <a:spLocks noGrp="1"/>
          </p:cNvSpPr>
          <p:nvPr>
            <p:ph type="sldNum" sz="quarter" idx="5"/>
          </p:nvPr>
        </p:nvSpPr>
        <p:spPr/>
        <p:txBody>
          <a:bodyPr/>
          <a:lstStyle/>
          <a:p>
            <a:fld id="{FA2021AD-EE30-4F89-B16A-4ACB770692F3}" type="slidenum">
              <a:rPr lang="en-NZ" smtClean="0"/>
              <a:t>16</a:t>
            </a:fld>
            <a:endParaRPr lang="en-NZ" dirty="0"/>
          </a:p>
        </p:txBody>
      </p:sp>
    </p:spTree>
    <p:extLst>
      <p:ext uri="{BB962C8B-B14F-4D97-AF65-F5344CB8AC3E}">
        <p14:creationId xmlns:p14="http://schemas.microsoft.com/office/powerpoint/2010/main" val="3952707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When we flick to when TC Judy was present, we can see the extreme values (represented by the yellow, orange, and red dots), in relation to the distributions of data recorded historically. </a:t>
            </a:r>
          </a:p>
          <a:p>
            <a:r>
              <a:rPr lang="en-NZ" dirty="0"/>
              <a:t>And again, the user can straight away see that the high winds were focused around the mid to lower islands of Vanuatu (the sites represented by the boxplots to wards the right-hand side).</a:t>
            </a:r>
          </a:p>
        </p:txBody>
      </p:sp>
      <p:sp>
        <p:nvSpPr>
          <p:cNvPr id="4" name="Slide Number Placeholder 3"/>
          <p:cNvSpPr>
            <a:spLocks noGrp="1"/>
          </p:cNvSpPr>
          <p:nvPr>
            <p:ph type="sldNum" sz="quarter" idx="5"/>
          </p:nvPr>
        </p:nvSpPr>
        <p:spPr/>
        <p:txBody>
          <a:bodyPr/>
          <a:lstStyle/>
          <a:p>
            <a:fld id="{FA2021AD-EE30-4F89-B16A-4ACB770692F3}" type="slidenum">
              <a:rPr lang="en-NZ" smtClean="0"/>
              <a:t>17</a:t>
            </a:fld>
            <a:endParaRPr lang="en-NZ" dirty="0"/>
          </a:p>
        </p:txBody>
      </p:sp>
    </p:spTree>
    <p:extLst>
      <p:ext uri="{BB962C8B-B14F-4D97-AF65-F5344CB8AC3E}">
        <p14:creationId xmlns:p14="http://schemas.microsoft.com/office/powerpoint/2010/main" val="72279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And when TC Kevin came through Vanuatu a couple of days later, you can see this time the high winds were focused around the middle islands of Vanuatu, represented by the middle sites shown here. </a:t>
            </a:r>
          </a:p>
        </p:txBody>
      </p:sp>
      <p:sp>
        <p:nvSpPr>
          <p:cNvPr id="4" name="Slide Number Placeholder 3"/>
          <p:cNvSpPr>
            <a:spLocks noGrp="1"/>
          </p:cNvSpPr>
          <p:nvPr>
            <p:ph type="sldNum" sz="quarter" idx="5"/>
          </p:nvPr>
        </p:nvSpPr>
        <p:spPr/>
        <p:txBody>
          <a:bodyPr/>
          <a:lstStyle/>
          <a:p>
            <a:fld id="{FA2021AD-EE30-4F89-B16A-4ACB770692F3}" type="slidenum">
              <a:rPr lang="en-NZ" smtClean="0"/>
              <a:t>18</a:t>
            </a:fld>
            <a:endParaRPr lang="en-NZ" dirty="0"/>
          </a:p>
        </p:txBody>
      </p:sp>
    </p:spTree>
    <p:extLst>
      <p:ext uri="{BB962C8B-B14F-4D97-AF65-F5344CB8AC3E}">
        <p14:creationId xmlns:p14="http://schemas.microsoft.com/office/powerpoint/2010/main" val="1088796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Today I’m going to share the development of innovative tools to bridge this gap.</a:t>
            </a:r>
          </a:p>
          <a:p>
            <a:r>
              <a:rPr lang="en-NZ" dirty="0"/>
              <a:t>To do this, I’m going to show you 3 examples… </a:t>
            </a:r>
          </a:p>
        </p:txBody>
      </p:sp>
      <p:sp>
        <p:nvSpPr>
          <p:cNvPr id="4" name="Slide Number Placeholder 3"/>
          <p:cNvSpPr>
            <a:spLocks noGrp="1"/>
          </p:cNvSpPr>
          <p:nvPr>
            <p:ph type="sldNum" sz="quarter" idx="5"/>
          </p:nvPr>
        </p:nvSpPr>
        <p:spPr/>
        <p:txBody>
          <a:bodyPr/>
          <a:lstStyle/>
          <a:p>
            <a:fld id="{FA2021AD-EE30-4F89-B16A-4ACB770692F3}" type="slidenum">
              <a:rPr lang="en-NZ" smtClean="0"/>
              <a:t>19</a:t>
            </a:fld>
            <a:endParaRPr lang="en-NZ" dirty="0"/>
          </a:p>
        </p:txBody>
      </p:sp>
    </p:spTree>
    <p:extLst>
      <p:ext uri="{BB962C8B-B14F-4D97-AF65-F5344CB8AC3E}">
        <p14:creationId xmlns:p14="http://schemas.microsoft.com/office/powerpoint/2010/main" val="385256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Before we get started, I’d just like to acknowledge our Pacific partners who have collaborated with us on the tools I’m going to show today. </a:t>
            </a:r>
          </a:p>
          <a:p>
            <a:r>
              <a:rPr lang="en-NZ" dirty="0"/>
              <a:t>They’ve all given their permission for me to share the tools we’ve developed together. </a:t>
            </a:r>
          </a:p>
        </p:txBody>
      </p:sp>
      <p:sp>
        <p:nvSpPr>
          <p:cNvPr id="4" name="Slide Number Placeholder 3"/>
          <p:cNvSpPr>
            <a:spLocks noGrp="1"/>
          </p:cNvSpPr>
          <p:nvPr>
            <p:ph type="sldNum" sz="quarter" idx="5"/>
          </p:nvPr>
        </p:nvSpPr>
        <p:spPr/>
        <p:txBody>
          <a:bodyPr/>
          <a:lstStyle/>
          <a:p>
            <a:fld id="{FA2021AD-EE30-4F89-B16A-4ACB770692F3}" type="slidenum">
              <a:rPr lang="en-NZ" smtClean="0"/>
              <a:t>2</a:t>
            </a:fld>
            <a:endParaRPr lang="en-NZ" dirty="0"/>
          </a:p>
        </p:txBody>
      </p:sp>
    </p:spTree>
    <p:extLst>
      <p:ext uri="{BB962C8B-B14F-4D97-AF65-F5344CB8AC3E}">
        <p14:creationId xmlns:p14="http://schemas.microsoft.com/office/powerpoint/2010/main" val="3850597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As we’ve seen, the pathway to action here has been:</a:t>
            </a:r>
          </a:p>
          <a:p>
            <a:pPr marL="171450" indent="-171450">
              <a:buFontTx/>
              <a:buChar char="-"/>
            </a:pPr>
            <a:r>
              <a:rPr lang="en-NZ" dirty="0"/>
              <a:t>The development of an interactive dashboard that displays the data in real-time</a:t>
            </a:r>
          </a:p>
          <a:p>
            <a:pPr marL="171450" indent="-171450">
              <a:buFontTx/>
              <a:buChar char="-"/>
            </a:pPr>
            <a:r>
              <a:rPr lang="en-NZ" dirty="0"/>
              <a:t>It uses a traffic light system to quickly identify extreme weather events</a:t>
            </a:r>
          </a:p>
          <a:p>
            <a:pPr marL="171450" indent="-171450">
              <a:buFontTx/>
              <a:buChar char="-"/>
            </a:pPr>
            <a:r>
              <a:rPr lang="en-NZ" dirty="0"/>
              <a:t>It allows a spatial representation of extreme weather events</a:t>
            </a:r>
          </a:p>
          <a:p>
            <a:pPr marL="0" indent="0">
              <a:buFontTx/>
              <a:buNone/>
            </a:pPr>
            <a:r>
              <a:rPr lang="en-NZ" dirty="0"/>
              <a:t>This successfully addresses the challenges VMGD have, as it is:</a:t>
            </a:r>
          </a:p>
          <a:p>
            <a:pPr marL="0" indent="0">
              <a:buFontTx/>
              <a:buNone/>
            </a:pPr>
            <a:r>
              <a:rPr lang="en-NZ" dirty="0"/>
              <a:t>Easier to quickly identify and communicate info about extreme weather events, because the data is:</a:t>
            </a:r>
          </a:p>
          <a:p>
            <a:pPr marL="171450" indent="-171450">
              <a:buFontTx/>
              <a:buChar char="-"/>
            </a:pPr>
            <a:r>
              <a:rPr lang="en-NZ" dirty="0"/>
              <a:t>Easy to access</a:t>
            </a:r>
          </a:p>
          <a:p>
            <a:pPr marL="171450" indent="-171450">
              <a:buFontTx/>
              <a:buChar char="-"/>
            </a:pPr>
            <a:r>
              <a:rPr lang="en-NZ" dirty="0"/>
              <a:t>Available in real-time</a:t>
            </a:r>
          </a:p>
          <a:p>
            <a:pPr marL="171450" indent="-171450">
              <a:buFontTx/>
              <a:buChar char="-"/>
            </a:pPr>
            <a:r>
              <a:rPr lang="en-NZ" dirty="0"/>
              <a:t>Easy to interpret</a:t>
            </a:r>
          </a:p>
          <a:p>
            <a:pPr marL="171450" indent="-171450">
              <a:buFontTx/>
              <a:buChar char="-"/>
            </a:pPr>
            <a:r>
              <a:rPr lang="en-NZ" dirty="0"/>
              <a:t>In a format to communicate out to the public, media etc</a:t>
            </a:r>
          </a:p>
          <a:p>
            <a:pPr marL="0" indent="0">
              <a:buFontTx/>
              <a:buNone/>
            </a:pPr>
            <a:r>
              <a:rPr lang="en-NZ" dirty="0"/>
              <a:t>Pic: Thank you to VMGD for their collaboration on this project</a:t>
            </a:r>
          </a:p>
        </p:txBody>
      </p:sp>
      <p:sp>
        <p:nvSpPr>
          <p:cNvPr id="4" name="Slide Number Placeholder 3"/>
          <p:cNvSpPr>
            <a:spLocks noGrp="1"/>
          </p:cNvSpPr>
          <p:nvPr>
            <p:ph type="sldNum" sz="quarter" idx="5"/>
          </p:nvPr>
        </p:nvSpPr>
        <p:spPr/>
        <p:txBody>
          <a:bodyPr/>
          <a:lstStyle/>
          <a:p>
            <a:fld id="{FA2021AD-EE30-4F89-B16A-4ACB770692F3}" type="slidenum">
              <a:rPr lang="en-NZ" smtClean="0"/>
              <a:t>20</a:t>
            </a:fld>
            <a:endParaRPr lang="en-NZ" dirty="0"/>
          </a:p>
        </p:txBody>
      </p:sp>
    </p:spTree>
    <p:extLst>
      <p:ext uri="{BB962C8B-B14F-4D97-AF65-F5344CB8AC3E}">
        <p14:creationId xmlns:p14="http://schemas.microsoft.com/office/powerpoint/2010/main" val="3772051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Under </a:t>
            </a:r>
            <a:r>
              <a:rPr lang="en-NZ" dirty="0" err="1"/>
              <a:t>COSPPac</a:t>
            </a:r>
            <a:r>
              <a:rPr lang="en-NZ" dirty="0"/>
              <a:t>, we work with 14 different Pacific Island countries. Today I’m going to take you on a journey to three of these countries and show a tool we have developed in collaboration with each country. The first country we’re going to visit is Vanuatu</a:t>
            </a:r>
          </a:p>
        </p:txBody>
      </p:sp>
      <p:sp>
        <p:nvSpPr>
          <p:cNvPr id="4" name="Slide Number Placeholder 3"/>
          <p:cNvSpPr>
            <a:spLocks noGrp="1"/>
          </p:cNvSpPr>
          <p:nvPr>
            <p:ph type="sldNum" sz="quarter" idx="5"/>
          </p:nvPr>
        </p:nvSpPr>
        <p:spPr/>
        <p:txBody>
          <a:bodyPr/>
          <a:lstStyle/>
          <a:p>
            <a:fld id="{FA2021AD-EE30-4F89-B16A-4ACB770692F3}" type="slidenum">
              <a:rPr lang="en-NZ" smtClean="0"/>
              <a:t>21</a:t>
            </a:fld>
            <a:endParaRPr lang="en-NZ" dirty="0"/>
          </a:p>
        </p:txBody>
      </p:sp>
    </p:spTree>
    <p:extLst>
      <p:ext uri="{BB962C8B-B14F-4D97-AF65-F5344CB8AC3E}">
        <p14:creationId xmlns:p14="http://schemas.microsoft.com/office/powerpoint/2010/main" val="817190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We’re now going to visit Samoa</a:t>
            </a:r>
          </a:p>
        </p:txBody>
      </p:sp>
      <p:sp>
        <p:nvSpPr>
          <p:cNvPr id="4" name="Slide Number Placeholder 3"/>
          <p:cNvSpPr>
            <a:spLocks noGrp="1"/>
          </p:cNvSpPr>
          <p:nvPr>
            <p:ph type="sldNum" sz="quarter" idx="5"/>
          </p:nvPr>
        </p:nvSpPr>
        <p:spPr/>
        <p:txBody>
          <a:bodyPr/>
          <a:lstStyle/>
          <a:p>
            <a:fld id="{FA2021AD-EE30-4F89-B16A-4ACB770692F3}" type="slidenum">
              <a:rPr lang="en-NZ" smtClean="0"/>
              <a:t>22</a:t>
            </a:fld>
            <a:endParaRPr lang="en-NZ" dirty="0"/>
          </a:p>
        </p:txBody>
      </p:sp>
    </p:spTree>
    <p:extLst>
      <p:ext uri="{BB962C8B-B14F-4D97-AF65-F5344CB8AC3E}">
        <p14:creationId xmlns:p14="http://schemas.microsoft.com/office/powerpoint/2010/main" val="746311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The next tool I’m going to share is the Afulilo Dam Water Storage Outlook Module we’ve developed in Samoa.</a:t>
            </a:r>
          </a:p>
          <a:p>
            <a:r>
              <a:rPr lang="en-NZ" dirty="0"/>
              <a:t>Our partners on this project are the Samoa Electric Power Corporation (EPC) and the Samoa Meteorology Division (SMD).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Their big picture challenge is that Samoa is going 100% renewable, and the </a:t>
            </a:r>
            <a:r>
              <a:rPr lang="en-US" sz="1200" dirty="0">
                <a:solidFill>
                  <a:schemeClr val="bg1"/>
                </a:solidFill>
              </a:rPr>
              <a:t>Afulilo Hydro Scheme produces 47% of the Samoa’s renewable energy</a:t>
            </a:r>
            <a:endParaRPr lang="en-NZ" dirty="0"/>
          </a:p>
          <a:p>
            <a:r>
              <a:rPr lang="en-NZ" dirty="0"/>
              <a:t>However, the water stored in the dam is influenced by rainfall. Rainfall in Samoa can be highly variable. This variability is exacerbated by climate change. </a:t>
            </a:r>
          </a:p>
          <a:p>
            <a:r>
              <a:rPr lang="en-NZ" dirty="0"/>
              <a:t>All of this makes it difficult to </a:t>
            </a:r>
            <a:r>
              <a:rPr lang="en-GB" sz="1200" dirty="0"/>
              <a:t>to manage the available water in the dam when planning energy production. </a:t>
            </a:r>
          </a:p>
          <a:p>
            <a:r>
              <a:rPr lang="en-GB" sz="1200" dirty="0"/>
              <a:t>In the next few slides I’m going to go through our Path to Action and the Success of this path. </a:t>
            </a:r>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23</a:t>
            </a:fld>
            <a:endParaRPr lang="en-NZ" dirty="0"/>
          </a:p>
        </p:txBody>
      </p:sp>
    </p:spTree>
    <p:extLst>
      <p:ext uri="{BB962C8B-B14F-4D97-AF65-F5344CB8AC3E}">
        <p14:creationId xmlns:p14="http://schemas.microsoft.com/office/powerpoint/2010/main" val="2182804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This has been an on-going project, with the development of a water valance model for the Afulilo Dam catchment back in 2012. </a:t>
            </a:r>
          </a:p>
          <a:p>
            <a:r>
              <a:rPr lang="en-NZ" dirty="0"/>
              <a:t>This was in collaboration with the Aus BoM. </a:t>
            </a:r>
          </a:p>
          <a:p>
            <a:r>
              <a:rPr lang="en-NZ" dirty="0"/>
              <a:t>I’m not going to go into too much detail here, but the model includes the main inputs and outputs of water into the dam. Including:</a:t>
            </a:r>
          </a:p>
        </p:txBody>
      </p:sp>
      <p:sp>
        <p:nvSpPr>
          <p:cNvPr id="4" name="Slide Number Placeholder 3"/>
          <p:cNvSpPr>
            <a:spLocks noGrp="1"/>
          </p:cNvSpPr>
          <p:nvPr>
            <p:ph type="sldNum" sz="quarter" idx="5"/>
          </p:nvPr>
        </p:nvSpPr>
        <p:spPr/>
        <p:txBody>
          <a:bodyPr/>
          <a:lstStyle/>
          <a:p>
            <a:fld id="{FA2021AD-EE30-4F89-B16A-4ACB770692F3}" type="slidenum">
              <a:rPr lang="en-NZ" smtClean="0"/>
              <a:t>24</a:t>
            </a:fld>
            <a:endParaRPr lang="en-NZ" dirty="0"/>
          </a:p>
        </p:txBody>
      </p:sp>
    </p:spTree>
    <p:extLst>
      <p:ext uri="{BB962C8B-B14F-4D97-AF65-F5344CB8AC3E}">
        <p14:creationId xmlns:p14="http://schemas.microsoft.com/office/powerpoint/2010/main" val="77026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From this, we have developed an interactive dashboard that uses this water balance model to not only visualise the current status of the dam level and storage volume, </a:t>
            </a:r>
          </a:p>
          <a:p>
            <a:r>
              <a:rPr lang="en-NZ" dirty="0"/>
              <a:t>But to also use forecast rainfall to provide forecasts of the dam level and storage volume.</a:t>
            </a:r>
          </a:p>
          <a:p>
            <a:r>
              <a:rPr lang="en-NZ" dirty="0"/>
              <a:t>So we’re using climate, hydrology, and </a:t>
            </a:r>
            <a:r>
              <a:rPr lang="en-NZ" dirty="0" err="1"/>
              <a:t>instrastructure</a:t>
            </a:r>
            <a:r>
              <a:rPr lang="en-NZ" dirty="0"/>
              <a:t> inputs (some of which are measured in real-time).</a:t>
            </a:r>
          </a:p>
          <a:p>
            <a:r>
              <a:rPr lang="en-NZ" dirty="0"/>
              <a:t>As well as forecast data, including planned power generation from EPC, rainfall forecasts from global weather models, and forecasts summaries from SMD. </a:t>
            </a:r>
          </a:p>
        </p:txBody>
      </p:sp>
      <p:sp>
        <p:nvSpPr>
          <p:cNvPr id="4" name="Slide Number Placeholder 3"/>
          <p:cNvSpPr>
            <a:spLocks noGrp="1"/>
          </p:cNvSpPr>
          <p:nvPr>
            <p:ph type="sldNum" sz="quarter" idx="5"/>
          </p:nvPr>
        </p:nvSpPr>
        <p:spPr/>
        <p:txBody>
          <a:bodyPr/>
          <a:lstStyle/>
          <a:p>
            <a:fld id="{FA2021AD-EE30-4F89-B16A-4ACB770692F3}" type="slidenum">
              <a:rPr lang="en-NZ" smtClean="0"/>
              <a:t>25</a:t>
            </a:fld>
            <a:endParaRPr lang="en-NZ" dirty="0"/>
          </a:p>
        </p:txBody>
      </p:sp>
    </p:spTree>
    <p:extLst>
      <p:ext uri="{BB962C8B-B14F-4D97-AF65-F5344CB8AC3E}">
        <p14:creationId xmlns:p14="http://schemas.microsoft.com/office/powerpoint/2010/main" val="1407316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I’ll just zoom in to show the front page of the dashboard. </a:t>
            </a:r>
          </a:p>
          <a:p>
            <a:r>
              <a:rPr lang="en-NZ" dirty="0"/>
              <a:t>It has the current status on the left-hand side – showing dam level and storage volume, and rainfall received in the catchment</a:t>
            </a:r>
          </a:p>
          <a:p>
            <a:r>
              <a:rPr lang="en-NZ" dirty="0"/>
              <a:t>And the forecast dam status on the right-hand side, with the ability to select the forecast for 3 days, 7 days, and 10 days into the future. </a:t>
            </a:r>
          </a:p>
          <a:p>
            <a:r>
              <a:rPr lang="en-NZ" dirty="0"/>
              <a:t>The buttons light up if the dam level is forecast to reach critical levels, so here it’s showing red for the 10 day forecast because the dam is forecast to reach a critically low level in 10 days from when I took this screenshot. </a:t>
            </a:r>
          </a:p>
        </p:txBody>
      </p:sp>
      <p:sp>
        <p:nvSpPr>
          <p:cNvPr id="4" name="Slide Number Placeholder 3"/>
          <p:cNvSpPr>
            <a:spLocks noGrp="1"/>
          </p:cNvSpPr>
          <p:nvPr>
            <p:ph type="sldNum" sz="quarter" idx="5"/>
          </p:nvPr>
        </p:nvSpPr>
        <p:spPr/>
        <p:txBody>
          <a:bodyPr/>
          <a:lstStyle/>
          <a:p>
            <a:fld id="{FA2021AD-EE30-4F89-B16A-4ACB770692F3}" type="slidenum">
              <a:rPr lang="en-NZ" smtClean="0"/>
              <a:t>26</a:t>
            </a:fld>
            <a:endParaRPr lang="en-NZ" dirty="0"/>
          </a:p>
        </p:txBody>
      </p:sp>
    </p:spTree>
    <p:extLst>
      <p:ext uri="{BB962C8B-B14F-4D97-AF65-F5344CB8AC3E}">
        <p14:creationId xmlns:p14="http://schemas.microsoft.com/office/powerpoint/2010/main" val="1891369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The dashboard also has other tabs to give more detail into the dam level and rainfall over time, including the forecast rainfall and dam level response. </a:t>
            </a:r>
          </a:p>
        </p:txBody>
      </p:sp>
      <p:sp>
        <p:nvSpPr>
          <p:cNvPr id="4" name="Slide Number Placeholder 3"/>
          <p:cNvSpPr>
            <a:spLocks noGrp="1"/>
          </p:cNvSpPr>
          <p:nvPr>
            <p:ph type="sldNum" sz="quarter" idx="5"/>
          </p:nvPr>
        </p:nvSpPr>
        <p:spPr/>
        <p:txBody>
          <a:bodyPr/>
          <a:lstStyle/>
          <a:p>
            <a:fld id="{FA2021AD-EE30-4F89-B16A-4ACB770692F3}" type="slidenum">
              <a:rPr lang="en-NZ" smtClean="0"/>
              <a:t>27</a:t>
            </a:fld>
            <a:endParaRPr lang="en-NZ" dirty="0"/>
          </a:p>
        </p:txBody>
      </p:sp>
    </p:spTree>
    <p:extLst>
      <p:ext uri="{BB962C8B-B14F-4D97-AF65-F5344CB8AC3E}">
        <p14:creationId xmlns:p14="http://schemas.microsoft.com/office/powerpoint/2010/main" val="2662803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The dashboard has input areas for both the Samoa Met Division and EPC to contribute data, which is used to update the water balance model running behind the visualisations. </a:t>
            </a:r>
          </a:p>
        </p:txBody>
      </p:sp>
      <p:sp>
        <p:nvSpPr>
          <p:cNvPr id="4" name="Slide Number Placeholder 3"/>
          <p:cNvSpPr>
            <a:spLocks noGrp="1"/>
          </p:cNvSpPr>
          <p:nvPr>
            <p:ph type="sldNum" sz="quarter" idx="5"/>
          </p:nvPr>
        </p:nvSpPr>
        <p:spPr/>
        <p:txBody>
          <a:bodyPr/>
          <a:lstStyle/>
          <a:p>
            <a:fld id="{FA2021AD-EE30-4F89-B16A-4ACB770692F3}" type="slidenum">
              <a:rPr lang="en-NZ" smtClean="0"/>
              <a:t>28</a:t>
            </a:fld>
            <a:endParaRPr lang="en-NZ" dirty="0"/>
          </a:p>
        </p:txBody>
      </p:sp>
    </p:spTree>
    <p:extLst>
      <p:ext uri="{BB962C8B-B14F-4D97-AF65-F5344CB8AC3E}">
        <p14:creationId xmlns:p14="http://schemas.microsoft.com/office/powerpoint/2010/main" val="2185001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And it has a scenario testing tool that allows the Energy company to test different energy production scenarios, taking into account the forecast rainfall, to make sure the Afulilo dam is staying within it’s critical limits. </a:t>
            </a:r>
          </a:p>
        </p:txBody>
      </p:sp>
      <p:sp>
        <p:nvSpPr>
          <p:cNvPr id="4" name="Slide Number Placeholder 3"/>
          <p:cNvSpPr>
            <a:spLocks noGrp="1"/>
          </p:cNvSpPr>
          <p:nvPr>
            <p:ph type="sldNum" sz="quarter" idx="5"/>
          </p:nvPr>
        </p:nvSpPr>
        <p:spPr/>
        <p:txBody>
          <a:bodyPr/>
          <a:lstStyle/>
          <a:p>
            <a:fld id="{FA2021AD-EE30-4F89-B16A-4ACB770692F3}" type="slidenum">
              <a:rPr lang="en-NZ" smtClean="0"/>
              <a:t>29</a:t>
            </a:fld>
            <a:endParaRPr lang="en-NZ" dirty="0"/>
          </a:p>
        </p:txBody>
      </p:sp>
    </p:spTree>
    <p:extLst>
      <p:ext uri="{BB962C8B-B14F-4D97-AF65-F5344CB8AC3E}">
        <p14:creationId xmlns:p14="http://schemas.microsoft.com/office/powerpoint/2010/main" val="273233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All of us in this room know that the climate impacts on weather and hydrology in the Pacific are significant. </a:t>
            </a:r>
          </a:p>
          <a:p>
            <a:r>
              <a:rPr lang="en-NZ" dirty="0"/>
              <a:t>As global temperatures rise, we expect:</a:t>
            </a:r>
          </a:p>
          <a:p>
            <a:endParaRPr lang="en-NZ" dirty="0"/>
          </a:p>
          <a:p>
            <a:r>
              <a:rPr lang="en-NZ" dirty="0"/>
              <a:t>Image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TC impact: https://www.fao.org/newsroom/detail/tropical-cyclones-judy-and-kevin-fao-mobilizes-to-safeguard-food-security-and-rural-livelihoods-in-Vanuatu</a:t>
            </a:r>
          </a:p>
          <a:p>
            <a:r>
              <a:rPr lang="en-NZ" dirty="0"/>
              <a:t>Drought: https://www.pacificrisa.org/tag/vanuatu/</a:t>
            </a:r>
          </a:p>
          <a:p>
            <a:r>
              <a:rPr lang="en-NZ" dirty="0"/>
              <a:t>Flooding/TC: https://floodlist.com/australia/fiji-tropical-cyclone-ana-january-2021</a:t>
            </a:r>
          </a:p>
        </p:txBody>
      </p:sp>
      <p:sp>
        <p:nvSpPr>
          <p:cNvPr id="4" name="Slide Number Placeholder 3"/>
          <p:cNvSpPr>
            <a:spLocks noGrp="1"/>
          </p:cNvSpPr>
          <p:nvPr>
            <p:ph type="sldNum" sz="quarter" idx="5"/>
          </p:nvPr>
        </p:nvSpPr>
        <p:spPr/>
        <p:txBody>
          <a:bodyPr/>
          <a:lstStyle/>
          <a:p>
            <a:fld id="{FA2021AD-EE30-4F89-B16A-4ACB770692F3}" type="slidenum">
              <a:rPr lang="en-NZ" smtClean="0"/>
              <a:t>3</a:t>
            </a:fld>
            <a:endParaRPr lang="en-NZ" dirty="0"/>
          </a:p>
        </p:txBody>
      </p:sp>
    </p:spTree>
    <p:extLst>
      <p:ext uri="{BB962C8B-B14F-4D97-AF65-F5344CB8AC3E}">
        <p14:creationId xmlns:p14="http://schemas.microsoft.com/office/powerpoint/2010/main" val="1506665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Lastly, we’re currently testing an email alert feature that alerts users when the dam level is forecast to reach critically low or high levels, and reminding them to check in with the dashboard and with the SMD for more local weather information. </a:t>
            </a:r>
          </a:p>
        </p:txBody>
      </p:sp>
      <p:sp>
        <p:nvSpPr>
          <p:cNvPr id="4" name="Slide Number Placeholder 3"/>
          <p:cNvSpPr>
            <a:spLocks noGrp="1"/>
          </p:cNvSpPr>
          <p:nvPr>
            <p:ph type="sldNum" sz="quarter" idx="5"/>
          </p:nvPr>
        </p:nvSpPr>
        <p:spPr/>
        <p:txBody>
          <a:bodyPr/>
          <a:lstStyle/>
          <a:p>
            <a:fld id="{FA2021AD-EE30-4F89-B16A-4ACB770692F3}" type="slidenum">
              <a:rPr lang="en-NZ" smtClean="0"/>
              <a:t>30</a:t>
            </a:fld>
            <a:endParaRPr lang="en-NZ" dirty="0"/>
          </a:p>
        </p:txBody>
      </p:sp>
    </p:spTree>
    <p:extLst>
      <p:ext uri="{BB962C8B-B14F-4D97-AF65-F5344CB8AC3E}">
        <p14:creationId xmlns:p14="http://schemas.microsoft.com/office/powerpoint/2010/main" val="1506672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As we’ve seen, the pathway to action here has been:</a:t>
            </a:r>
          </a:p>
          <a:p>
            <a:pPr marL="228600" indent="-228600">
              <a:buAutoNum type="arabicPeriod"/>
            </a:pPr>
            <a:r>
              <a:rPr lang="en-NZ" dirty="0"/>
              <a:t>The development of a water balance model for the Afulilo Catchment. </a:t>
            </a:r>
          </a:p>
          <a:p>
            <a:pPr marL="228600" indent="-228600">
              <a:buAutoNum type="arabicPeriod"/>
            </a:pPr>
            <a:r>
              <a:rPr lang="en-NZ" dirty="0"/>
              <a:t>The development of an interactive dashboard. </a:t>
            </a:r>
          </a:p>
          <a:p>
            <a:pPr marL="228600" indent="-228600">
              <a:buAutoNum type="arabicPeriod"/>
            </a:pPr>
            <a:r>
              <a:rPr lang="en-NZ" dirty="0"/>
              <a:t>Automated email alerts. </a:t>
            </a:r>
          </a:p>
          <a:p>
            <a:pPr marL="0" indent="0">
              <a:buNone/>
            </a:pPr>
            <a:endParaRPr lang="en-NZ" dirty="0"/>
          </a:p>
          <a:p>
            <a:pPr marL="0" indent="0">
              <a:buNone/>
            </a:pPr>
            <a:r>
              <a:rPr lang="en-NZ" dirty="0"/>
              <a:t>In terms of the success of this project, it is now easier to manage… </a:t>
            </a:r>
          </a:p>
          <a:p>
            <a:pPr marL="0" indent="0">
              <a:buNone/>
            </a:pPr>
            <a:r>
              <a:rPr lang="en-NZ" dirty="0"/>
              <a:t>And this project has really fostered collaboration between all the involved parties. Here at the Afulilo Dam: EPC, SMD, MNRE, and NIWA</a:t>
            </a:r>
          </a:p>
        </p:txBody>
      </p:sp>
      <p:sp>
        <p:nvSpPr>
          <p:cNvPr id="4" name="Slide Number Placeholder 3"/>
          <p:cNvSpPr>
            <a:spLocks noGrp="1"/>
          </p:cNvSpPr>
          <p:nvPr>
            <p:ph type="sldNum" sz="quarter" idx="5"/>
          </p:nvPr>
        </p:nvSpPr>
        <p:spPr/>
        <p:txBody>
          <a:bodyPr/>
          <a:lstStyle/>
          <a:p>
            <a:fld id="{FA2021AD-EE30-4F89-B16A-4ACB770692F3}" type="slidenum">
              <a:rPr lang="en-NZ" smtClean="0"/>
              <a:t>31</a:t>
            </a:fld>
            <a:endParaRPr lang="en-NZ" dirty="0"/>
          </a:p>
        </p:txBody>
      </p:sp>
    </p:spTree>
    <p:extLst>
      <p:ext uri="{BB962C8B-B14F-4D97-AF65-F5344CB8AC3E}">
        <p14:creationId xmlns:p14="http://schemas.microsoft.com/office/powerpoint/2010/main" val="378708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We’ll zoom back out, and this time we’ll visit Fiji</a:t>
            </a:r>
          </a:p>
        </p:txBody>
      </p:sp>
      <p:sp>
        <p:nvSpPr>
          <p:cNvPr id="4" name="Slide Number Placeholder 3"/>
          <p:cNvSpPr>
            <a:spLocks noGrp="1"/>
          </p:cNvSpPr>
          <p:nvPr>
            <p:ph type="sldNum" sz="quarter" idx="5"/>
          </p:nvPr>
        </p:nvSpPr>
        <p:spPr/>
        <p:txBody>
          <a:bodyPr/>
          <a:lstStyle/>
          <a:p>
            <a:fld id="{FA2021AD-EE30-4F89-B16A-4ACB770692F3}" type="slidenum">
              <a:rPr lang="en-NZ" smtClean="0"/>
              <a:t>32</a:t>
            </a:fld>
            <a:endParaRPr lang="en-NZ" dirty="0"/>
          </a:p>
        </p:txBody>
      </p:sp>
    </p:spTree>
    <p:extLst>
      <p:ext uri="{BB962C8B-B14F-4D97-AF65-F5344CB8AC3E}">
        <p14:creationId xmlns:p14="http://schemas.microsoft.com/office/powerpoint/2010/main" val="3185337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33</a:t>
            </a:fld>
            <a:endParaRPr lang="en-NZ" dirty="0"/>
          </a:p>
        </p:txBody>
      </p:sp>
    </p:spTree>
    <p:extLst>
      <p:ext uri="{BB962C8B-B14F-4D97-AF65-F5344CB8AC3E}">
        <p14:creationId xmlns:p14="http://schemas.microsoft.com/office/powerpoint/2010/main" val="3959456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As background to the tool I’m going to show:</a:t>
            </a:r>
          </a:p>
          <a:p>
            <a:r>
              <a:rPr lang="en-NZ" dirty="0"/>
              <a:t>The WMO has a website called the Global Hydro Status and Outlook System (or </a:t>
            </a:r>
            <a:r>
              <a:rPr lang="en-NZ" dirty="0" err="1"/>
              <a:t>HydroSOS</a:t>
            </a:r>
            <a:r>
              <a:rPr lang="en-NZ" dirty="0"/>
              <a:t>). </a:t>
            </a:r>
          </a:p>
          <a:p>
            <a:r>
              <a:rPr lang="en-NZ" dirty="0"/>
              <a:t>The aim of this website </a:t>
            </a:r>
          </a:p>
          <a:p>
            <a:r>
              <a:rPr lang="en-NZ" dirty="0"/>
              <a:t>Displays river flow, river level, rainwater, and groundwater</a:t>
            </a:r>
          </a:p>
        </p:txBody>
      </p:sp>
      <p:sp>
        <p:nvSpPr>
          <p:cNvPr id="4" name="Slide Number Placeholder 3"/>
          <p:cNvSpPr>
            <a:spLocks noGrp="1"/>
          </p:cNvSpPr>
          <p:nvPr>
            <p:ph type="sldNum" sz="quarter" idx="5"/>
          </p:nvPr>
        </p:nvSpPr>
        <p:spPr/>
        <p:txBody>
          <a:bodyPr/>
          <a:lstStyle/>
          <a:p>
            <a:fld id="{FA2021AD-EE30-4F89-B16A-4ACB770692F3}" type="slidenum">
              <a:rPr lang="en-NZ" smtClean="0"/>
              <a:t>34</a:t>
            </a:fld>
            <a:endParaRPr lang="en-NZ" dirty="0"/>
          </a:p>
        </p:txBody>
      </p:sp>
    </p:spTree>
    <p:extLst>
      <p:ext uri="{BB962C8B-B14F-4D97-AF65-F5344CB8AC3E}">
        <p14:creationId xmlns:p14="http://schemas.microsoft.com/office/powerpoint/2010/main" val="3922831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tool I’m going to show here is a </a:t>
            </a:r>
            <a:r>
              <a:rPr lang="en-NZ" dirty="0" err="1"/>
              <a:t>HydroSOS</a:t>
            </a:r>
            <a:r>
              <a:rPr lang="en-NZ" dirty="0"/>
              <a:t> portal for the Pacific that helps Pacific countries contribute to the WMO </a:t>
            </a:r>
            <a:r>
              <a:rPr lang="en-NZ" dirty="0" err="1"/>
              <a:t>HydroSOS</a:t>
            </a:r>
            <a:r>
              <a:rPr lang="en-NZ" dirty="0"/>
              <a:t> portal.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Our Partner in this particular example is the Fiji Met 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Their original challenge was that it’s difficult to visually check the data sent to the WMO </a:t>
            </a:r>
            <a:r>
              <a:rPr lang="en-NZ" dirty="0" err="1"/>
              <a:t>HydroSOS</a:t>
            </a:r>
            <a:r>
              <a:rPr lang="en-NZ" dirty="0"/>
              <a:t> Portal.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This extended into a wider interest in visualising their hydrological data, with the challenges being: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It’s difficult to track hydro events in real-time,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spatial status of real-time hydrological processes is unknown.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And as a result, it’s a challenge to quickly identify and communicate information about hydrological 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the next few slides, I’m going to go through our Path to Action and the Success of this path. </a:t>
            </a:r>
            <a:endParaRPr lang="en-NZ" dirty="0"/>
          </a:p>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35</a:t>
            </a:fld>
            <a:endParaRPr lang="en-NZ" dirty="0"/>
          </a:p>
        </p:txBody>
      </p:sp>
    </p:spTree>
    <p:extLst>
      <p:ext uri="{BB962C8B-B14F-4D97-AF65-F5344CB8AC3E}">
        <p14:creationId xmlns:p14="http://schemas.microsoft.com/office/powerpoint/2010/main" val="3098676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the dashboard shows the hydrological status all the sites across Fiji, for things like river level, etc, following the method given by the WMO to calculate hydrological status</a:t>
            </a:r>
          </a:p>
        </p:txBody>
      </p:sp>
      <p:sp>
        <p:nvSpPr>
          <p:cNvPr id="4" name="Slide Number Placeholder 3"/>
          <p:cNvSpPr>
            <a:spLocks noGrp="1"/>
          </p:cNvSpPr>
          <p:nvPr>
            <p:ph type="sldNum" sz="quarter" idx="5"/>
          </p:nvPr>
        </p:nvSpPr>
        <p:spPr/>
        <p:txBody>
          <a:bodyPr/>
          <a:lstStyle/>
          <a:p>
            <a:fld id="{FA2021AD-EE30-4F89-B16A-4ACB770692F3}" type="slidenum">
              <a:rPr lang="en-NZ" smtClean="0"/>
              <a:t>36</a:t>
            </a:fld>
            <a:endParaRPr lang="en-NZ" dirty="0"/>
          </a:p>
        </p:txBody>
      </p:sp>
    </p:spTree>
    <p:extLst>
      <p:ext uri="{BB962C8B-B14F-4D97-AF65-F5344CB8AC3E}">
        <p14:creationId xmlns:p14="http://schemas.microsoft.com/office/powerpoint/2010/main" val="1629824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Our path to action has been to develop a real-time interactive dashboard that allows a visual check of the </a:t>
            </a:r>
            <a:r>
              <a:rPr lang="en-NZ" dirty="0" err="1"/>
              <a:t>HydroSOS</a:t>
            </a:r>
            <a:r>
              <a:rPr lang="en-NZ" dirty="0"/>
              <a:t> data before it’s fed to the WMO portal. </a:t>
            </a:r>
          </a:p>
        </p:txBody>
      </p:sp>
      <p:sp>
        <p:nvSpPr>
          <p:cNvPr id="4" name="Slide Number Placeholder 3"/>
          <p:cNvSpPr>
            <a:spLocks noGrp="1"/>
          </p:cNvSpPr>
          <p:nvPr>
            <p:ph type="sldNum" sz="quarter" idx="5"/>
          </p:nvPr>
        </p:nvSpPr>
        <p:spPr/>
        <p:txBody>
          <a:bodyPr/>
          <a:lstStyle/>
          <a:p>
            <a:fld id="{FA2021AD-EE30-4F89-B16A-4ACB770692F3}" type="slidenum">
              <a:rPr lang="en-NZ" smtClean="0"/>
              <a:t>37</a:t>
            </a:fld>
            <a:endParaRPr lang="en-NZ" dirty="0"/>
          </a:p>
        </p:txBody>
      </p:sp>
    </p:spTree>
    <p:extLst>
      <p:ext uri="{BB962C8B-B14F-4D97-AF65-F5344CB8AC3E}">
        <p14:creationId xmlns:p14="http://schemas.microsoft.com/office/powerpoint/2010/main" val="2967672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extended into the addition of a way to identify and track hydro events in real time – so this is separate from the WMO </a:t>
            </a:r>
            <a:r>
              <a:rPr lang="en-NZ" dirty="0" err="1"/>
              <a:t>HydroSOS</a:t>
            </a:r>
            <a:r>
              <a:rPr lang="en-NZ" dirty="0"/>
              <a:t>, but of interest to Fiji Met Service. </a:t>
            </a:r>
          </a:p>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38</a:t>
            </a:fld>
            <a:endParaRPr lang="en-NZ" dirty="0"/>
          </a:p>
        </p:txBody>
      </p:sp>
    </p:spTree>
    <p:extLst>
      <p:ext uri="{BB962C8B-B14F-4D97-AF65-F5344CB8AC3E}">
        <p14:creationId xmlns:p14="http://schemas.microsoft.com/office/powerpoint/2010/main" val="2205383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Catchment Status tab provides a country view of catchment status, for current water level and 24h rainfall. </a:t>
            </a:r>
          </a:p>
          <a:p>
            <a:r>
              <a:rPr lang="en-NZ" dirty="0"/>
              <a:t>This status is based on representative sites within each catchment. </a:t>
            </a:r>
          </a:p>
          <a:p>
            <a:r>
              <a:rPr lang="en-NZ" dirty="0"/>
              <a:t>It’s interactive, so you can select the catchment of interest by clicking on the river lines or catchment boundaries</a:t>
            </a:r>
          </a:p>
        </p:txBody>
      </p:sp>
      <p:sp>
        <p:nvSpPr>
          <p:cNvPr id="4" name="Slide Number Placeholder 3"/>
          <p:cNvSpPr>
            <a:spLocks noGrp="1"/>
          </p:cNvSpPr>
          <p:nvPr>
            <p:ph type="sldNum" sz="quarter" idx="5"/>
          </p:nvPr>
        </p:nvSpPr>
        <p:spPr/>
        <p:txBody>
          <a:bodyPr/>
          <a:lstStyle/>
          <a:p>
            <a:fld id="{FA2021AD-EE30-4F89-B16A-4ACB770692F3}" type="slidenum">
              <a:rPr lang="en-NZ" smtClean="0"/>
              <a:t>39</a:t>
            </a:fld>
            <a:endParaRPr lang="en-NZ" dirty="0"/>
          </a:p>
        </p:txBody>
      </p:sp>
    </p:spTree>
    <p:extLst>
      <p:ext uri="{BB962C8B-B14F-4D97-AF65-F5344CB8AC3E}">
        <p14:creationId xmlns:p14="http://schemas.microsoft.com/office/powerpoint/2010/main" val="363735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Recognising these events is critical for decision-making. </a:t>
            </a:r>
          </a:p>
        </p:txBody>
      </p:sp>
      <p:sp>
        <p:nvSpPr>
          <p:cNvPr id="4" name="Slide Number Placeholder 3"/>
          <p:cNvSpPr>
            <a:spLocks noGrp="1"/>
          </p:cNvSpPr>
          <p:nvPr>
            <p:ph type="sldNum" sz="quarter" idx="5"/>
          </p:nvPr>
        </p:nvSpPr>
        <p:spPr/>
        <p:txBody>
          <a:bodyPr/>
          <a:lstStyle/>
          <a:p>
            <a:fld id="{FA2021AD-EE30-4F89-B16A-4ACB770692F3}" type="slidenum">
              <a:rPr lang="en-NZ" smtClean="0"/>
              <a:t>4</a:t>
            </a:fld>
            <a:endParaRPr lang="en-NZ" dirty="0"/>
          </a:p>
        </p:txBody>
      </p:sp>
    </p:spTree>
    <p:extLst>
      <p:ext uri="{BB962C8B-B14F-4D97-AF65-F5344CB8AC3E}">
        <p14:creationId xmlns:p14="http://schemas.microsoft.com/office/powerpoint/2010/main" val="658696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Once the user has selected their catchment of interest you can see the within catchment status. </a:t>
            </a:r>
          </a:p>
          <a:p>
            <a:r>
              <a:rPr lang="en-NZ" dirty="0"/>
              <a:t>This provides the status at individual sites. </a:t>
            </a:r>
          </a:p>
          <a:p>
            <a:r>
              <a:rPr lang="en-NZ" dirty="0"/>
              <a:t>It’s interactive, you can select your site of interest and it will update the visualisations</a:t>
            </a:r>
          </a:p>
          <a:p>
            <a:r>
              <a:rPr lang="en-NZ" dirty="0"/>
              <a:t>These visualisations include thresholds of flood warnings and alarms where available (e.g. water level)</a:t>
            </a:r>
          </a:p>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40</a:t>
            </a:fld>
            <a:endParaRPr lang="en-NZ" dirty="0"/>
          </a:p>
        </p:txBody>
      </p:sp>
    </p:spTree>
    <p:extLst>
      <p:ext uri="{BB962C8B-B14F-4D97-AF65-F5344CB8AC3E}">
        <p14:creationId xmlns:p14="http://schemas.microsoft.com/office/powerpoint/2010/main" val="1414330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I’ll just show a few examples of some of the catchments around Fiji. Ba Catchment: a few water level sites. Tidal influence at this WL site</a:t>
            </a:r>
          </a:p>
        </p:txBody>
      </p:sp>
      <p:sp>
        <p:nvSpPr>
          <p:cNvPr id="4" name="Slide Number Placeholder 3"/>
          <p:cNvSpPr>
            <a:spLocks noGrp="1"/>
          </p:cNvSpPr>
          <p:nvPr>
            <p:ph type="sldNum" sz="quarter" idx="5"/>
          </p:nvPr>
        </p:nvSpPr>
        <p:spPr/>
        <p:txBody>
          <a:bodyPr/>
          <a:lstStyle/>
          <a:p>
            <a:fld id="{FA2021AD-EE30-4F89-B16A-4ACB770692F3}" type="slidenum">
              <a:rPr lang="en-NZ" smtClean="0"/>
              <a:t>41</a:t>
            </a:fld>
            <a:endParaRPr lang="en-NZ" dirty="0"/>
          </a:p>
        </p:txBody>
      </p:sp>
    </p:spTree>
    <p:extLst>
      <p:ext uri="{BB962C8B-B14F-4D97-AF65-F5344CB8AC3E}">
        <p14:creationId xmlns:p14="http://schemas.microsoft.com/office/powerpoint/2010/main" val="3249311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err="1"/>
              <a:t>Korovou</a:t>
            </a:r>
            <a:r>
              <a:rPr lang="en-NZ" dirty="0"/>
              <a:t> Catchment, water level, soil moisture, and two rainfall sites.  Soil moisture response to rainfall. </a:t>
            </a:r>
          </a:p>
        </p:txBody>
      </p:sp>
      <p:sp>
        <p:nvSpPr>
          <p:cNvPr id="4" name="Slide Number Placeholder 3"/>
          <p:cNvSpPr>
            <a:spLocks noGrp="1"/>
          </p:cNvSpPr>
          <p:nvPr>
            <p:ph type="sldNum" sz="quarter" idx="5"/>
          </p:nvPr>
        </p:nvSpPr>
        <p:spPr/>
        <p:txBody>
          <a:bodyPr/>
          <a:lstStyle/>
          <a:p>
            <a:fld id="{FA2021AD-EE30-4F89-B16A-4ACB770692F3}" type="slidenum">
              <a:rPr lang="en-NZ" smtClean="0"/>
              <a:t>42</a:t>
            </a:fld>
            <a:endParaRPr lang="en-NZ" dirty="0"/>
          </a:p>
        </p:txBody>
      </p:sp>
    </p:spTree>
    <p:extLst>
      <p:ext uri="{BB962C8B-B14F-4D97-AF65-F5344CB8AC3E}">
        <p14:creationId xmlns:p14="http://schemas.microsoft.com/office/powerpoint/2010/main" val="3628834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Rakiraki</a:t>
            </a:r>
            <a:r>
              <a:rPr lang="en-NZ" dirty="0"/>
              <a:t> Catchment – number of water level sites, rainfall. Here you can see that, while all water level sites are now back to below average, this site has recently experienced a rapid increase in water level. </a:t>
            </a:r>
          </a:p>
        </p:txBody>
      </p:sp>
      <p:sp>
        <p:nvSpPr>
          <p:cNvPr id="4" name="Slide Number Placeholder 3"/>
          <p:cNvSpPr>
            <a:spLocks noGrp="1"/>
          </p:cNvSpPr>
          <p:nvPr>
            <p:ph type="sldNum" sz="quarter" idx="5"/>
          </p:nvPr>
        </p:nvSpPr>
        <p:spPr/>
        <p:txBody>
          <a:bodyPr/>
          <a:lstStyle/>
          <a:p>
            <a:fld id="{FA2021AD-EE30-4F89-B16A-4ACB770692F3}" type="slidenum">
              <a:rPr lang="en-NZ" smtClean="0"/>
              <a:t>43</a:t>
            </a:fld>
            <a:endParaRPr lang="en-NZ" dirty="0"/>
          </a:p>
        </p:txBody>
      </p:sp>
    </p:spTree>
    <p:extLst>
      <p:ext uri="{BB962C8B-B14F-4D97-AF65-F5344CB8AC3E}">
        <p14:creationId xmlns:p14="http://schemas.microsoft.com/office/powerpoint/2010/main" val="731903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HydroSOS Dashboard was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 originally developed as a tool for Met Services to check the data that is feeding into the public WMO HydroSOS portal (which I’ll show soon).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It has since been extended into </a:t>
            </a:r>
            <a:r>
              <a:rPr lang="en-NZ" dirty="0" err="1"/>
              <a:t>includ</a:t>
            </a: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was a product requested by Met Directors from around the Pacific. In Vanuatu, our lead is VMGD. </a:t>
            </a:r>
          </a:p>
          <a:p>
            <a:r>
              <a:rPr lang="en-NZ" dirty="0"/>
              <a:t>Their big picture challenge is … </a:t>
            </a:r>
          </a:p>
          <a:p>
            <a:r>
              <a:rPr lang="en-NZ" dirty="0"/>
              <a:t>However,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the next few slides I’m going to go through our Path to Action and the Success of this path. </a:t>
            </a:r>
            <a:endParaRPr lang="en-NZ" dirty="0"/>
          </a:p>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44</a:t>
            </a:fld>
            <a:endParaRPr lang="en-NZ" dirty="0"/>
          </a:p>
        </p:txBody>
      </p:sp>
    </p:spTree>
    <p:extLst>
      <p:ext uri="{BB962C8B-B14F-4D97-AF65-F5344CB8AC3E}">
        <p14:creationId xmlns:p14="http://schemas.microsoft.com/office/powerpoint/2010/main" val="269254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summary, I’ve demonstrated that the development of tools like the ones I’ve shown</a:t>
            </a:r>
          </a:p>
          <a:p>
            <a:r>
              <a:rPr lang="en-NZ" dirty="0"/>
              <a:t>Allow… </a:t>
            </a:r>
          </a:p>
        </p:txBody>
      </p:sp>
      <p:sp>
        <p:nvSpPr>
          <p:cNvPr id="4" name="Slide Number Placeholder 3"/>
          <p:cNvSpPr>
            <a:spLocks noGrp="1"/>
          </p:cNvSpPr>
          <p:nvPr>
            <p:ph type="sldNum" sz="quarter" idx="5"/>
          </p:nvPr>
        </p:nvSpPr>
        <p:spPr/>
        <p:txBody>
          <a:bodyPr/>
          <a:lstStyle/>
          <a:p>
            <a:fld id="{FA2021AD-EE30-4F89-B16A-4ACB770692F3}" type="slidenum">
              <a:rPr lang="en-NZ" smtClean="0"/>
              <a:t>45</a:t>
            </a:fld>
            <a:endParaRPr lang="en-NZ" dirty="0"/>
          </a:p>
        </p:txBody>
      </p:sp>
    </p:spTree>
    <p:extLst>
      <p:ext uri="{BB962C8B-B14F-4D97-AF65-F5344CB8AC3E}">
        <p14:creationId xmlns:p14="http://schemas.microsoft.com/office/powerpoint/2010/main" val="2217684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But I do want to recognise the importance of continued improvement</a:t>
            </a:r>
          </a:p>
        </p:txBody>
      </p:sp>
      <p:sp>
        <p:nvSpPr>
          <p:cNvPr id="4" name="Slide Number Placeholder 3"/>
          <p:cNvSpPr>
            <a:spLocks noGrp="1"/>
          </p:cNvSpPr>
          <p:nvPr>
            <p:ph type="sldNum" sz="quarter" idx="5"/>
          </p:nvPr>
        </p:nvSpPr>
        <p:spPr/>
        <p:txBody>
          <a:bodyPr/>
          <a:lstStyle/>
          <a:p>
            <a:fld id="{FA2021AD-EE30-4F89-B16A-4ACB770692F3}" type="slidenum">
              <a:rPr lang="en-NZ" smtClean="0"/>
              <a:t>47</a:t>
            </a:fld>
            <a:endParaRPr lang="en-NZ" dirty="0"/>
          </a:p>
        </p:txBody>
      </p:sp>
    </p:spTree>
    <p:extLst>
      <p:ext uri="{BB962C8B-B14F-4D97-AF65-F5344CB8AC3E}">
        <p14:creationId xmlns:p14="http://schemas.microsoft.com/office/powerpoint/2010/main" val="3399867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Before I finish, I just want to acknowledge our funders. </a:t>
            </a:r>
          </a:p>
          <a:p>
            <a:r>
              <a:rPr lang="en-NZ" dirty="0"/>
              <a:t>The majority of this work has been funded under the </a:t>
            </a:r>
            <a:r>
              <a:rPr lang="en-NZ" dirty="0" err="1"/>
              <a:t>COSPPac</a:t>
            </a:r>
            <a:r>
              <a:rPr lang="en-NZ" dirty="0"/>
              <a:t> project – Climate and Oceans Support Program in the Pacific. </a:t>
            </a:r>
          </a:p>
          <a:p>
            <a:r>
              <a:rPr lang="en-NZ" dirty="0" err="1"/>
              <a:t>COSPPac</a:t>
            </a:r>
            <a:r>
              <a:rPr lang="en-NZ" dirty="0"/>
              <a:t> is funded by the Australian and NZ governments</a:t>
            </a:r>
          </a:p>
          <a:p>
            <a:r>
              <a:rPr lang="en-NZ" dirty="0"/>
              <a:t>To support Pacific Island countries to adapt to and mitigate the impacts of climate variability</a:t>
            </a:r>
          </a:p>
          <a:p>
            <a:r>
              <a:rPr lang="en-NZ" dirty="0"/>
              <a:t>In addition, parts of the </a:t>
            </a:r>
            <a:r>
              <a:rPr lang="en-NZ" dirty="0" err="1"/>
              <a:t>HydroSOS</a:t>
            </a:r>
            <a:r>
              <a:rPr lang="en-NZ" dirty="0"/>
              <a:t> portal were funded by WMO. </a:t>
            </a:r>
          </a:p>
          <a:p>
            <a:r>
              <a:rPr lang="en-NZ" dirty="0"/>
              <a:t>Thank you to our funders, this work wouldn’t be possible without them. </a:t>
            </a:r>
          </a:p>
        </p:txBody>
      </p:sp>
      <p:sp>
        <p:nvSpPr>
          <p:cNvPr id="4" name="Slide Number Placeholder 3"/>
          <p:cNvSpPr>
            <a:spLocks noGrp="1"/>
          </p:cNvSpPr>
          <p:nvPr>
            <p:ph type="sldNum" sz="quarter" idx="5"/>
          </p:nvPr>
        </p:nvSpPr>
        <p:spPr/>
        <p:txBody>
          <a:bodyPr/>
          <a:lstStyle/>
          <a:p>
            <a:fld id="{FA2021AD-EE30-4F89-B16A-4ACB770692F3}" type="slidenum">
              <a:rPr lang="en-NZ" smtClean="0"/>
              <a:t>48</a:t>
            </a:fld>
            <a:endParaRPr lang="en-NZ" dirty="0"/>
          </a:p>
        </p:txBody>
      </p:sp>
    </p:spTree>
    <p:extLst>
      <p:ext uri="{BB962C8B-B14F-4D97-AF65-F5344CB8AC3E}">
        <p14:creationId xmlns:p14="http://schemas.microsoft.com/office/powerpoint/2010/main" val="53255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NZ" dirty="0"/>
          </a:p>
          <a:p>
            <a:endParaRPr lang="en-NZ" dirty="0"/>
          </a:p>
          <a:p>
            <a:r>
              <a:rPr lang="en-NZ" dirty="0"/>
              <a:t>Image sources: </a:t>
            </a:r>
          </a:p>
          <a:p>
            <a:r>
              <a:rPr lang="en-NZ" dirty="0"/>
              <a:t>https://wmo.int/media/announcement/wmo-hydrohub-innovation-call-pacific-island-countries-project-concluded</a:t>
            </a:r>
          </a:p>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5</a:t>
            </a:fld>
            <a:endParaRPr lang="en-NZ" dirty="0"/>
          </a:p>
        </p:txBody>
      </p:sp>
    </p:spTree>
    <p:extLst>
      <p:ext uri="{BB962C8B-B14F-4D97-AF65-F5344CB8AC3E}">
        <p14:creationId xmlns:p14="http://schemas.microsoft.com/office/powerpoint/2010/main" val="102840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However, there are a few important gaps and challenges. While these networks offer abundant data, it’s a bit like this data is locked away in a black box. Because it’s:</a:t>
            </a:r>
          </a:p>
          <a:p>
            <a:pPr marL="171450" indent="-171450">
              <a:buFontTx/>
              <a:buChar char="-"/>
            </a:pPr>
            <a:r>
              <a:rPr lang="en-NZ" dirty="0"/>
              <a:t>Hard to access</a:t>
            </a:r>
          </a:p>
          <a:p>
            <a:pPr marL="171450" indent="-171450">
              <a:buFontTx/>
              <a:buChar char="-"/>
            </a:pPr>
            <a:r>
              <a:rPr lang="en-NZ" dirty="0"/>
              <a:t>Difficult to interpret</a:t>
            </a:r>
          </a:p>
          <a:p>
            <a:pPr marL="171450" indent="-171450">
              <a:buFontTx/>
              <a:buChar char="-"/>
            </a:pPr>
            <a:r>
              <a:rPr lang="en-NZ" dirty="0"/>
              <a:t>And challenging to communicate</a:t>
            </a:r>
          </a:p>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6</a:t>
            </a:fld>
            <a:endParaRPr lang="en-NZ" dirty="0"/>
          </a:p>
        </p:txBody>
      </p:sp>
    </p:spTree>
    <p:extLst>
      <p:ext uri="{BB962C8B-B14F-4D97-AF65-F5344CB8AC3E}">
        <p14:creationId xmlns:p14="http://schemas.microsoft.com/office/powerpoint/2010/main" val="4062652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We’re working on bridging this gap through the development of innovative tools.</a:t>
            </a:r>
          </a:p>
          <a:p>
            <a:r>
              <a:rPr lang="en-NZ" dirty="0"/>
              <a:t>Today I’m going to share 3 examples of user-friendly dashboards that we’ve developed that have been tailored for decision-makers</a:t>
            </a:r>
          </a:p>
          <a:p>
            <a:r>
              <a:rPr lang="en-NZ" dirty="0"/>
              <a:t>Aim</a:t>
            </a:r>
          </a:p>
          <a:p>
            <a:r>
              <a:rPr lang="en-NZ" dirty="0"/>
              <a:t>The tools I’m going to show make use of station data:</a:t>
            </a:r>
          </a:p>
        </p:txBody>
      </p:sp>
      <p:sp>
        <p:nvSpPr>
          <p:cNvPr id="4" name="Slide Number Placeholder 3"/>
          <p:cNvSpPr>
            <a:spLocks noGrp="1"/>
          </p:cNvSpPr>
          <p:nvPr>
            <p:ph type="sldNum" sz="quarter" idx="5"/>
          </p:nvPr>
        </p:nvSpPr>
        <p:spPr/>
        <p:txBody>
          <a:bodyPr/>
          <a:lstStyle/>
          <a:p>
            <a:fld id="{FA2021AD-EE30-4F89-B16A-4ACB770692F3}" type="slidenum">
              <a:rPr lang="en-NZ" smtClean="0"/>
              <a:t>7</a:t>
            </a:fld>
            <a:endParaRPr lang="en-NZ" dirty="0"/>
          </a:p>
        </p:txBody>
      </p:sp>
    </p:spTree>
    <p:extLst>
      <p:ext uri="{BB962C8B-B14F-4D97-AF65-F5344CB8AC3E}">
        <p14:creationId xmlns:p14="http://schemas.microsoft.com/office/powerpoint/2010/main" val="109461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NZ" dirty="0"/>
              <a:t>Under the </a:t>
            </a:r>
            <a:r>
              <a:rPr lang="en-NZ" dirty="0" err="1"/>
              <a:t>COSPPac</a:t>
            </a:r>
            <a:r>
              <a:rPr lang="en-NZ" dirty="0"/>
              <a:t> project (which I’ll mention a bit later), we work with 14 different Pacific Island countries. Today I’m going to take you on a journey to three of these countries and show a tool we have developed in collaboration with each country. The first country we’re going to visit is Vanuatu</a:t>
            </a:r>
          </a:p>
        </p:txBody>
      </p:sp>
      <p:sp>
        <p:nvSpPr>
          <p:cNvPr id="4" name="Slide Number Placeholder 3"/>
          <p:cNvSpPr>
            <a:spLocks noGrp="1"/>
          </p:cNvSpPr>
          <p:nvPr>
            <p:ph type="sldNum" sz="quarter" idx="5"/>
          </p:nvPr>
        </p:nvSpPr>
        <p:spPr/>
        <p:txBody>
          <a:bodyPr/>
          <a:lstStyle/>
          <a:p>
            <a:fld id="{FA2021AD-EE30-4F89-B16A-4ACB770692F3}" type="slidenum">
              <a:rPr lang="en-NZ" smtClean="0"/>
              <a:t>8</a:t>
            </a:fld>
            <a:endParaRPr lang="en-NZ" dirty="0"/>
          </a:p>
        </p:txBody>
      </p:sp>
    </p:spTree>
    <p:extLst>
      <p:ext uri="{BB962C8B-B14F-4D97-AF65-F5344CB8AC3E}">
        <p14:creationId xmlns:p14="http://schemas.microsoft.com/office/powerpoint/2010/main" val="2710644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2021AD-EE30-4F89-B16A-4ACB770692F3}" type="slidenum">
              <a:rPr lang="en-NZ" smtClean="0"/>
              <a:t>9</a:t>
            </a:fld>
            <a:endParaRPr lang="en-NZ" dirty="0"/>
          </a:p>
        </p:txBody>
      </p:sp>
    </p:spTree>
    <p:extLst>
      <p:ext uri="{BB962C8B-B14F-4D97-AF65-F5344CB8AC3E}">
        <p14:creationId xmlns:p14="http://schemas.microsoft.com/office/powerpoint/2010/main" val="1264963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130509379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84068129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261991855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69598" y="4485095"/>
            <a:ext cx="4982471" cy="636951"/>
          </a:xfrm>
        </p:spPr>
        <p:txBody>
          <a:bodyPr>
            <a:noAutofit/>
          </a:bodyPr>
          <a:lstStyle>
            <a:lvl1pPr>
              <a:defRPr sz="300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5930" y="6261271"/>
            <a:ext cx="1707646" cy="13359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92897" y="4713475"/>
            <a:ext cx="781814" cy="1642875"/>
          </a:xfrm>
          <a:prstGeom prst="rect">
            <a:avLst/>
          </a:prstGeom>
        </p:spPr>
      </p:pic>
      <p:sp>
        <p:nvSpPr>
          <p:cNvPr id="11" name="Text Placeholder 10"/>
          <p:cNvSpPr>
            <a:spLocks noGrp="1"/>
          </p:cNvSpPr>
          <p:nvPr>
            <p:ph type="body" sz="quarter" idx="10"/>
          </p:nvPr>
        </p:nvSpPr>
        <p:spPr>
          <a:xfrm>
            <a:off x="367756" y="5146480"/>
            <a:ext cx="5005388" cy="1000125"/>
          </a:xfrm>
        </p:spPr>
        <p:txBody>
          <a:bodyPr>
            <a:normAutofit/>
          </a:bodyPr>
          <a:lstStyle>
            <a:lvl1pPr marL="0" indent="0">
              <a:buNone/>
              <a:defRPr sz="15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021650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404949" y="1976846"/>
            <a:ext cx="8110402"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Slide Number Placeholder 5">
            <a:extLst>
              <a:ext uri="{FF2B5EF4-FFF2-40B4-BE49-F238E27FC236}">
                <a16:creationId xmlns:a16="http://schemas.microsoft.com/office/drawing/2014/main" id="{2928FCBB-B091-4312-B30C-C4DEB7DB2146}"/>
              </a:ext>
            </a:extLst>
          </p:cNvPr>
          <p:cNvSpPr>
            <a:spLocks noGrp="1"/>
          </p:cNvSpPr>
          <p:nvPr>
            <p:ph type="sldNum" sz="quarter" idx="12"/>
          </p:nvPr>
        </p:nvSpPr>
        <p:spPr>
          <a:xfrm>
            <a:off x="6457950" y="6356351"/>
            <a:ext cx="2057400" cy="365125"/>
          </a:xfrm>
        </p:spPr>
        <p:txBody>
          <a:bodyPr/>
          <a:lstStyle/>
          <a:p>
            <a:fld id="{FD746DA8-E7EA-48A1-B1E2-2A020B4BB4EE}" type="slidenum">
              <a:rPr lang="en-NZ" smtClean="0"/>
              <a:t>‹#›</a:t>
            </a:fld>
            <a:endParaRPr lang="en-NZ" dirty="0"/>
          </a:p>
        </p:txBody>
      </p:sp>
      <p:sp>
        <p:nvSpPr>
          <p:cNvPr id="5" name="Date Placeholder 3">
            <a:extLst>
              <a:ext uri="{FF2B5EF4-FFF2-40B4-BE49-F238E27FC236}">
                <a16:creationId xmlns:a16="http://schemas.microsoft.com/office/drawing/2014/main" id="{08345441-8BDF-4E1F-8480-E3B6F67BB816}"/>
              </a:ext>
            </a:extLst>
          </p:cNvPr>
          <p:cNvSpPr>
            <a:spLocks noGrp="1"/>
          </p:cNvSpPr>
          <p:nvPr>
            <p:ph type="dt" sz="half" idx="10"/>
          </p:nvPr>
        </p:nvSpPr>
        <p:spPr>
          <a:xfrm>
            <a:off x="628650" y="6356351"/>
            <a:ext cx="2057400" cy="365125"/>
          </a:xfrm>
        </p:spPr>
        <p:txBody>
          <a:bodyPr/>
          <a:lstStyle/>
          <a:p>
            <a:endParaRPr lang="en-NZ" dirty="0"/>
          </a:p>
        </p:txBody>
      </p:sp>
      <p:sp>
        <p:nvSpPr>
          <p:cNvPr id="6" name="Footer Placeholder 4">
            <a:extLst>
              <a:ext uri="{FF2B5EF4-FFF2-40B4-BE49-F238E27FC236}">
                <a16:creationId xmlns:a16="http://schemas.microsoft.com/office/drawing/2014/main" id="{D4626E01-2C70-44B9-8673-194021A84BFD}"/>
              </a:ext>
            </a:extLst>
          </p:cNvPr>
          <p:cNvSpPr>
            <a:spLocks noGrp="1"/>
          </p:cNvSpPr>
          <p:nvPr>
            <p:ph type="ftr" sz="quarter" idx="11"/>
          </p:nvPr>
        </p:nvSpPr>
        <p:spPr>
          <a:xfrm>
            <a:off x="3028950" y="6356351"/>
            <a:ext cx="3086100" cy="365125"/>
          </a:xfrm>
        </p:spPr>
        <p:txBody>
          <a:bodyPr/>
          <a:lstStyle/>
          <a:p>
            <a:endParaRPr lang="en-NZ" dirty="0"/>
          </a:p>
        </p:txBody>
      </p:sp>
    </p:spTree>
    <p:extLst>
      <p:ext uri="{BB962C8B-B14F-4D97-AF65-F5344CB8AC3E}">
        <p14:creationId xmlns:p14="http://schemas.microsoft.com/office/powerpoint/2010/main" val="215067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404949" y="1976846"/>
            <a:ext cx="3893674"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Content Placeholder 2"/>
          <p:cNvSpPr>
            <a:spLocks noGrp="1"/>
          </p:cNvSpPr>
          <p:nvPr>
            <p:ph idx="10"/>
          </p:nvPr>
        </p:nvSpPr>
        <p:spPr>
          <a:xfrm>
            <a:off x="4581427" y="1976846"/>
            <a:ext cx="3933923" cy="3688664"/>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3">
            <a:extLst>
              <a:ext uri="{FF2B5EF4-FFF2-40B4-BE49-F238E27FC236}">
                <a16:creationId xmlns:a16="http://schemas.microsoft.com/office/drawing/2014/main" id="{A9B6A6EB-55E6-4AD3-AA5B-DDD9E3AE9B36}"/>
              </a:ext>
            </a:extLst>
          </p:cNvPr>
          <p:cNvSpPr>
            <a:spLocks noGrp="1"/>
          </p:cNvSpPr>
          <p:nvPr>
            <p:ph type="dt" sz="half" idx="11"/>
          </p:nvPr>
        </p:nvSpPr>
        <p:spPr>
          <a:xfrm>
            <a:off x="628650" y="6356351"/>
            <a:ext cx="2057400" cy="365125"/>
          </a:xfrm>
        </p:spPr>
        <p:txBody>
          <a:bodyPr/>
          <a:lstStyle/>
          <a:p>
            <a:endParaRPr lang="en-NZ" dirty="0"/>
          </a:p>
        </p:txBody>
      </p:sp>
      <p:sp>
        <p:nvSpPr>
          <p:cNvPr id="6" name="Footer Placeholder 4">
            <a:extLst>
              <a:ext uri="{FF2B5EF4-FFF2-40B4-BE49-F238E27FC236}">
                <a16:creationId xmlns:a16="http://schemas.microsoft.com/office/drawing/2014/main" id="{8ED2F797-B8FC-4691-80DD-77CD5C24F0C6}"/>
              </a:ext>
            </a:extLst>
          </p:cNvPr>
          <p:cNvSpPr>
            <a:spLocks noGrp="1"/>
          </p:cNvSpPr>
          <p:nvPr>
            <p:ph type="ftr" sz="quarter" idx="12"/>
          </p:nvPr>
        </p:nvSpPr>
        <p:spPr>
          <a:xfrm>
            <a:off x="3028950" y="6356351"/>
            <a:ext cx="3086100" cy="365125"/>
          </a:xfrm>
        </p:spPr>
        <p:txBody>
          <a:bodyPr/>
          <a:lstStyle/>
          <a:p>
            <a:endParaRPr lang="en-NZ" dirty="0"/>
          </a:p>
        </p:txBody>
      </p:sp>
      <p:sp>
        <p:nvSpPr>
          <p:cNvPr id="7" name="Slide Number Placeholder 5">
            <a:extLst>
              <a:ext uri="{FF2B5EF4-FFF2-40B4-BE49-F238E27FC236}">
                <a16:creationId xmlns:a16="http://schemas.microsoft.com/office/drawing/2014/main" id="{0EDDAD1A-26C6-4474-AC2D-D56E5F0A40B6}"/>
              </a:ext>
            </a:extLst>
          </p:cNvPr>
          <p:cNvSpPr>
            <a:spLocks noGrp="1"/>
          </p:cNvSpPr>
          <p:nvPr>
            <p:ph type="sldNum" sz="quarter" idx="13"/>
          </p:nvPr>
        </p:nvSpPr>
        <p:spPr>
          <a:xfrm>
            <a:off x="6457950" y="6356351"/>
            <a:ext cx="2057400" cy="365125"/>
          </a:xfrm>
        </p:spPr>
        <p:txBody>
          <a:bodyPr/>
          <a:lstStyle/>
          <a:p>
            <a:fld id="{FD746DA8-E7EA-48A1-B1E2-2A020B4BB4EE}" type="slidenum">
              <a:rPr lang="en-NZ" smtClean="0"/>
              <a:t>‹#›</a:t>
            </a:fld>
            <a:endParaRPr lang="en-NZ" dirty="0"/>
          </a:p>
        </p:txBody>
      </p:sp>
    </p:spTree>
    <p:extLst>
      <p:ext uri="{BB962C8B-B14F-4D97-AF65-F5344CB8AC3E}">
        <p14:creationId xmlns:p14="http://schemas.microsoft.com/office/powerpoint/2010/main" val="474363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9215" y="978324"/>
            <a:ext cx="4982471" cy="636951"/>
          </a:xfrm>
        </p:spPr>
        <p:txBody>
          <a:bodyPr>
            <a:noAutofit/>
          </a:bodyPr>
          <a:lstStyle>
            <a:lvl1pPr>
              <a:defRPr sz="1650" b="1">
                <a:solidFill>
                  <a:schemeClr val="bg1"/>
                </a:solidFill>
              </a:defRPr>
            </a:lvl1pPr>
          </a:lstStyle>
          <a:p>
            <a:r>
              <a:rPr lang="en-US" dirty="0"/>
              <a:t>Click to edit Master title style</a:t>
            </a: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5930" y="6261271"/>
            <a:ext cx="1707646" cy="13359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92897" y="4713475"/>
            <a:ext cx="781814" cy="1642875"/>
          </a:xfrm>
          <a:prstGeom prst="rect">
            <a:avLst/>
          </a:prstGeom>
        </p:spPr>
      </p:pic>
      <p:sp>
        <p:nvSpPr>
          <p:cNvPr id="11" name="Text Placeholder 10"/>
          <p:cNvSpPr>
            <a:spLocks noGrp="1"/>
          </p:cNvSpPr>
          <p:nvPr>
            <p:ph type="body" sz="quarter" idx="10"/>
          </p:nvPr>
        </p:nvSpPr>
        <p:spPr>
          <a:xfrm>
            <a:off x="367756" y="1588219"/>
            <a:ext cx="5005388" cy="1000125"/>
          </a:xfrm>
        </p:spPr>
        <p:txBody>
          <a:bodyPr>
            <a:normAutofit/>
          </a:bodyPr>
          <a:lstStyle>
            <a:lvl1pPr marL="0" indent="0">
              <a:spcBef>
                <a:spcPts val="150"/>
              </a:spcBef>
              <a:buNone/>
              <a:defRPr sz="1350" b="1" baseline="0">
                <a:solidFill>
                  <a:schemeClr val="bg1"/>
                </a:solidFill>
                <a:latin typeface="+mn-lt"/>
              </a:defRPr>
            </a:lvl1pPr>
            <a:lvl2pPr marL="0" indent="0">
              <a:spcBef>
                <a:spcPts val="150"/>
              </a:spcBef>
              <a:buNone/>
              <a:defRPr sz="1350" b="0">
                <a:solidFill>
                  <a:schemeClr val="bg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371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p:cNvSpPr>
            <a:spLocks noGrp="1"/>
          </p:cNvSpPr>
          <p:nvPr>
            <p:ph type="ftr" sz="quarter" idx="11"/>
          </p:nvPr>
        </p:nvSpPr>
        <p:spPr>
          <a:xfrm>
            <a:off x="3448062" y="6136080"/>
            <a:ext cx="5360698" cy="365125"/>
          </a:xfrm>
        </p:spPr>
        <p:txBody>
          <a:bodyPr/>
          <a:lstStyle>
            <a:lvl1pPr algn="l">
              <a:defRPr>
                <a:solidFill>
                  <a:schemeClr val="bg1"/>
                </a:solidFill>
              </a:defRPr>
            </a:lvl1pPr>
          </a:lstStyle>
          <a:p>
            <a:pPr algn="r"/>
            <a:endParaRPr lang="en-NZ"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5930" y="6261271"/>
            <a:ext cx="1707646" cy="13359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48061" y="1007928"/>
            <a:ext cx="2292863" cy="4806706"/>
          </a:xfrm>
          <a:prstGeom prst="rect">
            <a:avLst/>
          </a:prstGeom>
        </p:spPr>
      </p:pic>
    </p:spTree>
    <p:extLst>
      <p:ext uri="{BB962C8B-B14F-4D97-AF65-F5344CB8AC3E}">
        <p14:creationId xmlns:p14="http://schemas.microsoft.com/office/powerpoint/2010/main" val="3478800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4949" y="1053738"/>
            <a:ext cx="3957305" cy="636951"/>
          </a:xfrm>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404949" y="1976846"/>
            <a:ext cx="3957305" cy="3688664"/>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6" name="Picture Placeholder 5"/>
          <p:cNvSpPr>
            <a:spLocks noGrp="1"/>
          </p:cNvSpPr>
          <p:nvPr>
            <p:ph type="pic" sz="quarter" idx="10"/>
          </p:nvPr>
        </p:nvSpPr>
        <p:spPr>
          <a:xfrm>
            <a:off x="4624388" y="857250"/>
            <a:ext cx="4050506" cy="4959350"/>
          </a:xfrm>
        </p:spPr>
        <p:txBody>
          <a:bodyPr/>
          <a:lstStyle/>
          <a:p>
            <a:endParaRPr lang="en-NZ" dirty="0"/>
          </a:p>
        </p:txBody>
      </p:sp>
      <p:sp>
        <p:nvSpPr>
          <p:cNvPr id="5" name="Date Placeholder 3">
            <a:extLst>
              <a:ext uri="{FF2B5EF4-FFF2-40B4-BE49-F238E27FC236}">
                <a16:creationId xmlns:a16="http://schemas.microsoft.com/office/drawing/2014/main" id="{685C98A5-1720-4089-80A5-87DCB32864F0}"/>
              </a:ext>
            </a:extLst>
          </p:cNvPr>
          <p:cNvSpPr>
            <a:spLocks noGrp="1"/>
          </p:cNvSpPr>
          <p:nvPr>
            <p:ph type="dt" sz="half" idx="11"/>
          </p:nvPr>
        </p:nvSpPr>
        <p:spPr>
          <a:xfrm>
            <a:off x="628650" y="6356351"/>
            <a:ext cx="2057400" cy="365125"/>
          </a:xfrm>
        </p:spPr>
        <p:txBody>
          <a:bodyPr/>
          <a:lstStyle/>
          <a:p>
            <a:endParaRPr lang="en-NZ" dirty="0"/>
          </a:p>
        </p:txBody>
      </p:sp>
      <p:sp>
        <p:nvSpPr>
          <p:cNvPr id="7" name="Footer Placeholder 4">
            <a:extLst>
              <a:ext uri="{FF2B5EF4-FFF2-40B4-BE49-F238E27FC236}">
                <a16:creationId xmlns:a16="http://schemas.microsoft.com/office/drawing/2014/main" id="{9D32BAEE-2F12-4368-83D8-276321030267}"/>
              </a:ext>
            </a:extLst>
          </p:cNvPr>
          <p:cNvSpPr>
            <a:spLocks noGrp="1"/>
          </p:cNvSpPr>
          <p:nvPr>
            <p:ph type="ftr" sz="quarter" idx="12"/>
          </p:nvPr>
        </p:nvSpPr>
        <p:spPr>
          <a:xfrm>
            <a:off x="3028950" y="6356351"/>
            <a:ext cx="3086100" cy="365125"/>
          </a:xfrm>
        </p:spPr>
        <p:txBody>
          <a:bodyPr/>
          <a:lstStyle/>
          <a:p>
            <a:endParaRPr lang="en-NZ" dirty="0"/>
          </a:p>
        </p:txBody>
      </p:sp>
      <p:sp>
        <p:nvSpPr>
          <p:cNvPr id="8" name="Slide Number Placeholder 5">
            <a:extLst>
              <a:ext uri="{FF2B5EF4-FFF2-40B4-BE49-F238E27FC236}">
                <a16:creationId xmlns:a16="http://schemas.microsoft.com/office/drawing/2014/main" id="{ECEDBE9C-F785-4FCE-A8E3-4437295354FF}"/>
              </a:ext>
            </a:extLst>
          </p:cNvPr>
          <p:cNvSpPr>
            <a:spLocks noGrp="1"/>
          </p:cNvSpPr>
          <p:nvPr>
            <p:ph type="sldNum" sz="quarter" idx="13"/>
          </p:nvPr>
        </p:nvSpPr>
        <p:spPr>
          <a:xfrm>
            <a:off x="6457950" y="6356351"/>
            <a:ext cx="2057400" cy="365125"/>
          </a:xfrm>
        </p:spPr>
        <p:txBody>
          <a:bodyPr/>
          <a:lstStyle/>
          <a:p>
            <a:fld id="{FD746DA8-E7EA-48A1-B1E2-2A020B4BB4EE}" type="slidenum">
              <a:rPr lang="en-NZ" smtClean="0"/>
              <a:t>‹#›</a:t>
            </a:fld>
            <a:endParaRPr lang="en-NZ" dirty="0"/>
          </a:p>
        </p:txBody>
      </p:sp>
    </p:spTree>
    <p:extLst>
      <p:ext uri="{BB962C8B-B14F-4D97-AF65-F5344CB8AC3E}">
        <p14:creationId xmlns:p14="http://schemas.microsoft.com/office/powerpoint/2010/main" val="2842961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04949" y="857250"/>
            <a:ext cx="8269946" cy="4959350"/>
          </a:xfrm>
        </p:spPr>
        <p:txBody>
          <a:bodyPr/>
          <a:lstStyle/>
          <a:p>
            <a:endParaRPr lang="en-NZ" dirty="0"/>
          </a:p>
        </p:txBody>
      </p:sp>
      <p:sp>
        <p:nvSpPr>
          <p:cNvPr id="3" name="Date Placeholder 3">
            <a:extLst>
              <a:ext uri="{FF2B5EF4-FFF2-40B4-BE49-F238E27FC236}">
                <a16:creationId xmlns:a16="http://schemas.microsoft.com/office/drawing/2014/main" id="{BCC68D15-0A31-43F3-AF08-D92C5682F31B}"/>
              </a:ext>
            </a:extLst>
          </p:cNvPr>
          <p:cNvSpPr>
            <a:spLocks noGrp="1"/>
          </p:cNvSpPr>
          <p:nvPr>
            <p:ph type="dt" sz="half" idx="11"/>
          </p:nvPr>
        </p:nvSpPr>
        <p:spPr>
          <a:xfrm>
            <a:off x="628650" y="6356351"/>
            <a:ext cx="2057400" cy="365125"/>
          </a:xfrm>
        </p:spPr>
        <p:txBody>
          <a:bodyPr/>
          <a:lstStyle/>
          <a:p>
            <a:endParaRPr lang="en-NZ" dirty="0"/>
          </a:p>
        </p:txBody>
      </p:sp>
      <p:sp>
        <p:nvSpPr>
          <p:cNvPr id="4" name="Footer Placeholder 4">
            <a:extLst>
              <a:ext uri="{FF2B5EF4-FFF2-40B4-BE49-F238E27FC236}">
                <a16:creationId xmlns:a16="http://schemas.microsoft.com/office/drawing/2014/main" id="{239E58BB-B098-4DBA-917E-0419C696491D}"/>
              </a:ext>
            </a:extLst>
          </p:cNvPr>
          <p:cNvSpPr>
            <a:spLocks noGrp="1"/>
          </p:cNvSpPr>
          <p:nvPr>
            <p:ph type="ftr" sz="quarter" idx="12"/>
          </p:nvPr>
        </p:nvSpPr>
        <p:spPr>
          <a:xfrm>
            <a:off x="3028950" y="6356351"/>
            <a:ext cx="3086100" cy="365125"/>
          </a:xfrm>
        </p:spPr>
        <p:txBody>
          <a:bodyPr/>
          <a:lstStyle/>
          <a:p>
            <a:endParaRPr lang="en-NZ" dirty="0"/>
          </a:p>
        </p:txBody>
      </p:sp>
      <p:sp>
        <p:nvSpPr>
          <p:cNvPr id="5" name="Slide Number Placeholder 5">
            <a:extLst>
              <a:ext uri="{FF2B5EF4-FFF2-40B4-BE49-F238E27FC236}">
                <a16:creationId xmlns:a16="http://schemas.microsoft.com/office/drawing/2014/main" id="{A80FD0A4-6213-4B11-85F1-9C9429AD07FE}"/>
              </a:ext>
            </a:extLst>
          </p:cNvPr>
          <p:cNvSpPr>
            <a:spLocks noGrp="1"/>
          </p:cNvSpPr>
          <p:nvPr>
            <p:ph type="sldNum" sz="quarter" idx="13"/>
          </p:nvPr>
        </p:nvSpPr>
        <p:spPr>
          <a:xfrm>
            <a:off x="6457950" y="6356351"/>
            <a:ext cx="2057400" cy="365125"/>
          </a:xfrm>
        </p:spPr>
        <p:txBody>
          <a:bodyPr/>
          <a:lstStyle/>
          <a:p>
            <a:fld id="{FD746DA8-E7EA-48A1-B1E2-2A020B4BB4EE}" type="slidenum">
              <a:rPr lang="en-NZ" smtClean="0"/>
              <a:t>‹#›</a:t>
            </a:fld>
            <a:endParaRPr lang="en-NZ" dirty="0"/>
          </a:p>
        </p:txBody>
      </p:sp>
    </p:spTree>
    <p:extLst>
      <p:ext uri="{BB962C8B-B14F-4D97-AF65-F5344CB8AC3E}">
        <p14:creationId xmlns:p14="http://schemas.microsoft.com/office/powerpoint/2010/main" val="2713443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and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617244" y="847725"/>
            <a:ext cx="4050506" cy="4978400"/>
          </a:xfrm>
        </p:spPr>
        <p:txBody>
          <a:bodyPr/>
          <a:lstStyle/>
          <a:p>
            <a:endParaRPr lang="en-NZ" dirty="0"/>
          </a:p>
        </p:txBody>
      </p:sp>
      <p:sp>
        <p:nvSpPr>
          <p:cNvPr id="2" name="Title 1"/>
          <p:cNvSpPr>
            <a:spLocks noGrp="1"/>
          </p:cNvSpPr>
          <p:nvPr>
            <p:ph type="title"/>
          </p:nvPr>
        </p:nvSpPr>
        <p:spPr>
          <a:xfrm>
            <a:off x="404949" y="1053738"/>
            <a:ext cx="3957305" cy="636951"/>
          </a:xfrm>
        </p:spPr>
        <p:txBody>
          <a:bodyPr/>
          <a:lstStyle>
            <a:lvl1pPr>
              <a:defRPr>
                <a:solidFill>
                  <a:schemeClr val="accent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404949" y="1976846"/>
            <a:ext cx="3957305" cy="3688664"/>
          </a:xfrm>
        </p:spPr>
        <p:txBody>
          <a:bodyPr numCol="1" spc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6" name="Date Placeholder 3">
            <a:extLst>
              <a:ext uri="{FF2B5EF4-FFF2-40B4-BE49-F238E27FC236}">
                <a16:creationId xmlns:a16="http://schemas.microsoft.com/office/drawing/2014/main" id="{18CA2F1E-45A9-4FC2-BF9F-115552A7E5C1}"/>
              </a:ext>
            </a:extLst>
          </p:cNvPr>
          <p:cNvSpPr>
            <a:spLocks noGrp="1"/>
          </p:cNvSpPr>
          <p:nvPr>
            <p:ph type="dt" sz="half" idx="10"/>
          </p:nvPr>
        </p:nvSpPr>
        <p:spPr>
          <a:xfrm>
            <a:off x="628650" y="6356351"/>
            <a:ext cx="2057400" cy="365125"/>
          </a:xfrm>
        </p:spPr>
        <p:txBody>
          <a:bodyPr/>
          <a:lstStyle/>
          <a:p>
            <a:endParaRPr lang="en-NZ" dirty="0"/>
          </a:p>
        </p:txBody>
      </p:sp>
      <p:sp>
        <p:nvSpPr>
          <p:cNvPr id="7" name="Footer Placeholder 4">
            <a:extLst>
              <a:ext uri="{FF2B5EF4-FFF2-40B4-BE49-F238E27FC236}">
                <a16:creationId xmlns:a16="http://schemas.microsoft.com/office/drawing/2014/main" id="{AB90FC10-4C46-4A90-BA1A-82EE08D47A90}"/>
              </a:ext>
            </a:extLst>
          </p:cNvPr>
          <p:cNvSpPr>
            <a:spLocks noGrp="1"/>
          </p:cNvSpPr>
          <p:nvPr>
            <p:ph type="ftr" sz="quarter" idx="12"/>
          </p:nvPr>
        </p:nvSpPr>
        <p:spPr>
          <a:xfrm>
            <a:off x="3028950" y="6356351"/>
            <a:ext cx="3086100" cy="365125"/>
          </a:xfrm>
        </p:spPr>
        <p:txBody>
          <a:bodyPr/>
          <a:lstStyle/>
          <a:p>
            <a:endParaRPr lang="en-NZ" dirty="0"/>
          </a:p>
        </p:txBody>
      </p:sp>
      <p:sp>
        <p:nvSpPr>
          <p:cNvPr id="8" name="Slide Number Placeholder 5">
            <a:extLst>
              <a:ext uri="{FF2B5EF4-FFF2-40B4-BE49-F238E27FC236}">
                <a16:creationId xmlns:a16="http://schemas.microsoft.com/office/drawing/2014/main" id="{50B88D88-FBDA-4C20-895C-58BC8AE9545F}"/>
              </a:ext>
            </a:extLst>
          </p:cNvPr>
          <p:cNvSpPr>
            <a:spLocks noGrp="1"/>
          </p:cNvSpPr>
          <p:nvPr>
            <p:ph type="sldNum" sz="quarter" idx="13"/>
          </p:nvPr>
        </p:nvSpPr>
        <p:spPr>
          <a:xfrm>
            <a:off x="6457950" y="6356351"/>
            <a:ext cx="2057400" cy="365125"/>
          </a:xfrm>
        </p:spPr>
        <p:txBody>
          <a:bodyPr/>
          <a:lstStyle/>
          <a:p>
            <a:fld id="{FD746DA8-E7EA-48A1-B1E2-2A020B4BB4EE}" type="slidenum">
              <a:rPr lang="en-NZ" smtClean="0"/>
              <a:t>‹#›</a:t>
            </a:fld>
            <a:endParaRPr lang="en-NZ" dirty="0"/>
          </a:p>
        </p:txBody>
      </p:sp>
    </p:spTree>
    <p:extLst>
      <p:ext uri="{BB962C8B-B14F-4D97-AF65-F5344CB8AC3E}">
        <p14:creationId xmlns:p14="http://schemas.microsoft.com/office/powerpoint/2010/main" val="3784394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4145721199"/>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NZ" dirty="0"/>
          </a:p>
        </p:txBody>
      </p:sp>
      <p:sp>
        <p:nvSpPr>
          <p:cNvPr id="6" name="Picture Placeholder 5"/>
          <p:cNvSpPr>
            <a:spLocks noGrp="1"/>
          </p:cNvSpPr>
          <p:nvPr>
            <p:ph type="pic" sz="quarter" idx="10"/>
          </p:nvPr>
        </p:nvSpPr>
        <p:spPr>
          <a:xfrm>
            <a:off x="459582" y="1857376"/>
            <a:ext cx="1569244" cy="1884363"/>
          </a:xfrm>
        </p:spPr>
        <p:txBody>
          <a:bodyPr/>
          <a:lstStyle/>
          <a:p>
            <a:endParaRPr lang="en-NZ" dirty="0"/>
          </a:p>
        </p:txBody>
      </p:sp>
      <p:sp>
        <p:nvSpPr>
          <p:cNvPr id="7" name="Picture Placeholder 5"/>
          <p:cNvSpPr>
            <a:spLocks noGrp="1"/>
          </p:cNvSpPr>
          <p:nvPr>
            <p:ph type="pic" sz="quarter" idx="11"/>
          </p:nvPr>
        </p:nvSpPr>
        <p:spPr>
          <a:xfrm>
            <a:off x="2128126" y="1857376"/>
            <a:ext cx="1569244" cy="1884363"/>
          </a:xfrm>
        </p:spPr>
        <p:txBody>
          <a:bodyPr/>
          <a:lstStyle/>
          <a:p>
            <a:endParaRPr lang="en-NZ" dirty="0"/>
          </a:p>
        </p:txBody>
      </p:sp>
      <p:sp>
        <p:nvSpPr>
          <p:cNvPr id="8" name="Picture Placeholder 5"/>
          <p:cNvSpPr>
            <a:spLocks noGrp="1"/>
          </p:cNvSpPr>
          <p:nvPr>
            <p:ph type="pic" sz="quarter" idx="12"/>
          </p:nvPr>
        </p:nvSpPr>
        <p:spPr>
          <a:xfrm>
            <a:off x="3789600" y="1857376"/>
            <a:ext cx="1569244" cy="1884363"/>
          </a:xfrm>
        </p:spPr>
        <p:txBody>
          <a:bodyPr/>
          <a:lstStyle/>
          <a:p>
            <a:endParaRPr lang="en-NZ" dirty="0"/>
          </a:p>
        </p:txBody>
      </p:sp>
      <p:sp>
        <p:nvSpPr>
          <p:cNvPr id="9" name="Picture Placeholder 5"/>
          <p:cNvSpPr>
            <a:spLocks noGrp="1"/>
          </p:cNvSpPr>
          <p:nvPr>
            <p:ph type="pic" sz="quarter" idx="13"/>
          </p:nvPr>
        </p:nvSpPr>
        <p:spPr>
          <a:xfrm>
            <a:off x="5444004" y="1857376"/>
            <a:ext cx="1569244" cy="1884363"/>
          </a:xfrm>
        </p:spPr>
        <p:txBody>
          <a:bodyPr/>
          <a:lstStyle/>
          <a:p>
            <a:endParaRPr lang="en-NZ" dirty="0"/>
          </a:p>
        </p:txBody>
      </p:sp>
      <p:sp>
        <p:nvSpPr>
          <p:cNvPr id="10" name="Picture Placeholder 5"/>
          <p:cNvSpPr>
            <a:spLocks noGrp="1"/>
          </p:cNvSpPr>
          <p:nvPr>
            <p:ph type="pic" sz="quarter" idx="14"/>
          </p:nvPr>
        </p:nvSpPr>
        <p:spPr>
          <a:xfrm>
            <a:off x="7105479" y="1857376"/>
            <a:ext cx="1569244" cy="1884363"/>
          </a:xfrm>
        </p:spPr>
        <p:txBody>
          <a:bodyPr/>
          <a:lstStyle/>
          <a:p>
            <a:endParaRPr lang="en-NZ" dirty="0"/>
          </a:p>
        </p:txBody>
      </p:sp>
      <p:sp>
        <p:nvSpPr>
          <p:cNvPr id="11" name="Picture Placeholder 5"/>
          <p:cNvSpPr>
            <a:spLocks noGrp="1"/>
          </p:cNvSpPr>
          <p:nvPr>
            <p:ph type="pic" sz="quarter" idx="15"/>
          </p:nvPr>
        </p:nvSpPr>
        <p:spPr>
          <a:xfrm>
            <a:off x="459582" y="3837005"/>
            <a:ext cx="1569244" cy="1884363"/>
          </a:xfrm>
        </p:spPr>
        <p:txBody>
          <a:bodyPr/>
          <a:lstStyle/>
          <a:p>
            <a:endParaRPr lang="en-NZ" dirty="0"/>
          </a:p>
        </p:txBody>
      </p:sp>
      <p:sp>
        <p:nvSpPr>
          <p:cNvPr id="12" name="Picture Placeholder 5"/>
          <p:cNvSpPr>
            <a:spLocks noGrp="1"/>
          </p:cNvSpPr>
          <p:nvPr>
            <p:ph type="pic" sz="quarter" idx="16"/>
          </p:nvPr>
        </p:nvSpPr>
        <p:spPr>
          <a:xfrm>
            <a:off x="2128126" y="3837005"/>
            <a:ext cx="1569244" cy="1884363"/>
          </a:xfrm>
        </p:spPr>
        <p:txBody>
          <a:bodyPr/>
          <a:lstStyle/>
          <a:p>
            <a:endParaRPr lang="en-NZ" dirty="0"/>
          </a:p>
        </p:txBody>
      </p:sp>
      <p:sp>
        <p:nvSpPr>
          <p:cNvPr id="13" name="Picture Placeholder 5"/>
          <p:cNvSpPr>
            <a:spLocks noGrp="1"/>
          </p:cNvSpPr>
          <p:nvPr>
            <p:ph type="pic" sz="quarter" idx="17"/>
          </p:nvPr>
        </p:nvSpPr>
        <p:spPr>
          <a:xfrm>
            <a:off x="3789600" y="3837005"/>
            <a:ext cx="1569244" cy="1884363"/>
          </a:xfrm>
        </p:spPr>
        <p:txBody>
          <a:bodyPr/>
          <a:lstStyle/>
          <a:p>
            <a:endParaRPr lang="en-NZ" dirty="0"/>
          </a:p>
        </p:txBody>
      </p:sp>
      <p:sp>
        <p:nvSpPr>
          <p:cNvPr id="14" name="Picture Placeholder 5"/>
          <p:cNvSpPr>
            <a:spLocks noGrp="1"/>
          </p:cNvSpPr>
          <p:nvPr>
            <p:ph type="pic" sz="quarter" idx="18"/>
          </p:nvPr>
        </p:nvSpPr>
        <p:spPr>
          <a:xfrm>
            <a:off x="5444004" y="3837005"/>
            <a:ext cx="1569244" cy="1884363"/>
          </a:xfrm>
        </p:spPr>
        <p:txBody>
          <a:bodyPr/>
          <a:lstStyle/>
          <a:p>
            <a:endParaRPr lang="en-NZ" dirty="0"/>
          </a:p>
        </p:txBody>
      </p:sp>
      <p:sp>
        <p:nvSpPr>
          <p:cNvPr id="15" name="Picture Placeholder 5"/>
          <p:cNvSpPr>
            <a:spLocks noGrp="1"/>
          </p:cNvSpPr>
          <p:nvPr>
            <p:ph type="pic" sz="quarter" idx="19"/>
          </p:nvPr>
        </p:nvSpPr>
        <p:spPr>
          <a:xfrm>
            <a:off x="7105479" y="3837005"/>
            <a:ext cx="1569244" cy="1884363"/>
          </a:xfrm>
        </p:spPr>
        <p:txBody>
          <a:bodyPr/>
          <a:lstStyle/>
          <a:p>
            <a:endParaRPr lang="en-NZ" dirty="0"/>
          </a:p>
        </p:txBody>
      </p:sp>
      <p:sp>
        <p:nvSpPr>
          <p:cNvPr id="16" name="Date Placeholder 3">
            <a:extLst>
              <a:ext uri="{FF2B5EF4-FFF2-40B4-BE49-F238E27FC236}">
                <a16:creationId xmlns:a16="http://schemas.microsoft.com/office/drawing/2014/main" id="{30009889-381A-4CD6-A70A-07E66D4B8E30}"/>
              </a:ext>
            </a:extLst>
          </p:cNvPr>
          <p:cNvSpPr>
            <a:spLocks noGrp="1"/>
          </p:cNvSpPr>
          <p:nvPr>
            <p:ph type="dt" sz="half" idx="20"/>
          </p:nvPr>
        </p:nvSpPr>
        <p:spPr>
          <a:xfrm>
            <a:off x="628650" y="6356351"/>
            <a:ext cx="2057400" cy="365125"/>
          </a:xfrm>
        </p:spPr>
        <p:txBody>
          <a:bodyPr/>
          <a:lstStyle/>
          <a:p>
            <a:endParaRPr lang="en-NZ" dirty="0"/>
          </a:p>
        </p:txBody>
      </p:sp>
      <p:sp>
        <p:nvSpPr>
          <p:cNvPr id="17" name="Footer Placeholder 4">
            <a:extLst>
              <a:ext uri="{FF2B5EF4-FFF2-40B4-BE49-F238E27FC236}">
                <a16:creationId xmlns:a16="http://schemas.microsoft.com/office/drawing/2014/main" id="{831F1185-6CFE-48CE-9BC0-BDB9632879FE}"/>
              </a:ext>
            </a:extLst>
          </p:cNvPr>
          <p:cNvSpPr>
            <a:spLocks noGrp="1"/>
          </p:cNvSpPr>
          <p:nvPr>
            <p:ph type="ftr" sz="quarter" idx="21"/>
          </p:nvPr>
        </p:nvSpPr>
        <p:spPr>
          <a:xfrm>
            <a:off x="3028950" y="6356351"/>
            <a:ext cx="3086100" cy="365125"/>
          </a:xfrm>
        </p:spPr>
        <p:txBody>
          <a:bodyPr/>
          <a:lstStyle/>
          <a:p>
            <a:endParaRPr lang="en-NZ" dirty="0"/>
          </a:p>
        </p:txBody>
      </p:sp>
      <p:sp>
        <p:nvSpPr>
          <p:cNvPr id="18" name="Slide Number Placeholder 5">
            <a:extLst>
              <a:ext uri="{FF2B5EF4-FFF2-40B4-BE49-F238E27FC236}">
                <a16:creationId xmlns:a16="http://schemas.microsoft.com/office/drawing/2014/main" id="{7CCF563F-8DC3-48EC-A35A-C0CC275463EA}"/>
              </a:ext>
            </a:extLst>
          </p:cNvPr>
          <p:cNvSpPr>
            <a:spLocks noGrp="1"/>
          </p:cNvSpPr>
          <p:nvPr>
            <p:ph type="sldNum" sz="quarter" idx="22"/>
          </p:nvPr>
        </p:nvSpPr>
        <p:spPr>
          <a:xfrm>
            <a:off x="6457950" y="6356351"/>
            <a:ext cx="2057400" cy="365125"/>
          </a:xfrm>
        </p:spPr>
        <p:txBody>
          <a:bodyPr/>
          <a:lstStyle/>
          <a:p>
            <a:fld id="{FD746DA8-E7EA-48A1-B1E2-2A020B4BB4EE}" type="slidenum">
              <a:rPr lang="en-NZ" smtClean="0"/>
              <a:t>‹#›</a:t>
            </a:fld>
            <a:endParaRPr lang="en-NZ" dirty="0"/>
          </a:p>
        </p:txBody>
      </p:sp>
    </p:spTree>
    <p:extLst>
      <p:ext uri="{BB962C8B-B14F-4D97-AF65-F5344CB8AC3E}">
        <p14:creationId xmlns:p14="http://schemas.microsoft.com/office/powerpoint/2010/main" val="99175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Logos Slide">
    <p:spTree>
      <p:nvGrpSpPr>
        <p:cNvPr id="1" name=""/>
        <p:cNvGrpSpPr/>
        <p:nvPr/>
      </p:nvGrpSpPr>
      <p:grpSpPr>
        <a:xfrm>
          <a:off x="0" y="0"/>
          <a:ext cx="0" cy="0"/>
          <a:chOff x="0" y="0"/>
          <a:chExt cx="0" cy="0"/>
        </a:xfrm>
      </p:grpSpPr>
      <p:sp>
        <p:nvSpPr>
          <p:cNvPr id="4" name="Rectangle 3"/>
          <p:cNvSpPr/>
          <p:nvPr userDrawn="1"/>
        </p:nvSpPr>
        <p:spPr>
          <a:xfrm>
            <a:off x="1" y="4779390"/>
            <a:ext cx="7480169" cy="20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dirty="0"/>
          </a:p>
        </p:txBody>
      </p:sp>
      <p:sp>
        <p:nvSpPr>
          <p:cNvPr id="11" name="Picture Placeholder 5"/>
          <p:cNvSpPr>
            <a:spLocks noGrp="1"/>
          </p:cNvSpPr>
          <p:nvPr>
            <p:ph type="pic" sz="quarter" idx="15"/>
          </p:nvPr>
        </p:nvSpPr>
        <p:spPr>
          <a:xfrm>
            <a:off x="459582" y="5184743"/>
            <a:ext cx="1633169" cy="1309623"/>
          </a:xfrm>
        </p:spPr>
        <p:txBody>
          <a:bodyPr/>
          <a:lstStyle/>
          <a:p>
            <a:endParaRPr lang="en-NZ" dirty="0"/>
          </a:p>
        </p:txBody>
      </p:sp>
      <p:sp>
        <p:nvSpPr>
          <p:cNvPr id="16" name="Picture Placeholder 5"/>
          <p:cNvSpPr>
            <a:spLocks noGrp="1"/>
          </p:cNvSpPr>
          <p:nvPr>
            <p:ph type="pic" sz="quarter" idx="16"/>
          </p:nvPr>
        </p:nvSpPr>
        <p:spPr>
          <a:xfrm>
            <a:off x="2198827" y="5184743"/>
            <a:ext cx="1633169" cy="1309623"/>
          </a:xfrm>
        </p:spPr>
        <p:txBody>
          <a:bodyPr/>
          <a:lstStyle/>
          <a:p>
            <a:endParaRPr lang="en-NZ" dirty="0"/>
          </a:p>
        </p:txBody>
      </p:sp>
      <p:sp>
        <p:nvSpPr>
          <p:cNvPr id="17" name="Picture Placeholder 5"/>
          <p:cNvSpPr>
            <a:spLocks noGrp="1"/>
          </p:cNvSpPr>
          <p:nvPr>
            <p:ph type="pic" sz="quarter" idx="17"/>
          </p:nvPr>
        </p:nvSpPr>
        <p:spPr>
          <a:xfrm>
            <a:off x="3959284" y="5184743"/>
            <a:ext cx="1633169" cy="1309623"/>
          </a:xfrm>
        </p:spPr>
        <p:txBody>
          <a:bodyPr/>
          <a:lstStyle/>
          <a:p>
            <a:endParaRPr lang="en-NZ" dirty="0"/>
          </a:p>
        </p:txBody>
      </p:sp>
      <p:sp>
        <p:nvSpPr>
          <p:cNvPr id="18" name="Picture Placeholder 5"/>
          <p:cNvSpPr>
            <a:spLocks noGrp="1"/>
          </p:cNvSpPr>
          <p:nvPr>
            <p:ph type="pic" sz="quarter" idx="18"/>
          </p:nvPr>
        </p:nvSpPr>
        <p:spPr>
          <a:xfrm>
            <a:off x="5719739" y="5184743"/>
            <a:ext cx="1633169" cy="1309623"/>
          </a:xfrm>
        </p:spPr>
        <p:txBody>
          <a:bodyPr/>
          <a:lstStyle/>
          <a:p>
            <a:endParaRPr lang="en-NZ" dirty="0"/>
          </a:p>
        </p:txBody>
      </p:sp>
      <p:sp>
        <p:nvSpPr>
          <p:cNvPr id="7" name="Date Placeholder 3">
            <a:extLst>
              <a:ext uri="{FF2B5EF4-FFF2-40B4-BE49-F238E27FC236}">
                <a16:creationId xmlns:a16="http://schemas.microsoft.com/office/drawing/2014/main" id="{EEAAC328-9D3D-412C-93C7-45FB219CE626}"/>
              </a:ext>
            </a:extLst>
          </p:cNvPr>
          <p:cNvSpPr>
            <a:spLocks noGrp="1"/>
          </p:cNvSpPr>
          <p:nvPr>
            <p:ph type="dt" sz="half" idx="10"/>
          </p:nvPr>
        </p:nvSpPr>
        <p:spPr>
          <a:xfrm>
            <a:off x="628650" y="6356351"/>
            <a:ext cx="2057400" cy="365125"/>
          </a:xfrm>
        </p:spPr>
        <p:txBody>
          <a:bodyPr/>
          <a:lstStyle/>
          <a:p>
            <a:endParaRPr lang="en-NZ" dirty="0"/>
          </a:p>
        </p:txBody>
      </p:sp>
      <p:sp>
        <p:nvSpPr>
          <p:cNvPr id="8" name="Footer Placeholder 4">
            <a:extLst>
              <a:ext uri="{FF2B5EF4-FFF2-40B4-BE49-F238E27FC236}">
                <a16:creationId xmlns:a16="http://schemas.microsoft.com/office/drawing/2014/main" id="{808237EE-F57E-45F6-8326-6810832BFECD}"/>
              </a:ext>
            </a:extLst>
          </p:cNvPr>
          <p:cNvSpPr>
            <a:spLocks noGrp="1"/>
          </p:cNvSpPr>
          <p:nvPr>
            <p:ph type="ftr" sz="quarter" idx="11"/>
          </p:nvPr>
        </p:nvSpPr>
        <p:spPr>
          <a:xfrm>
            <a:off x="3028950" y="6356351"/>
            <a:ext cx="3086100" cy="365125"/>
          </a:xfrm>
        </p:spPr>
        <p:txBody>
          <a:bodyPr/>
          <a:lstStyle/>
          <a:p>
            <a:endParaRPr lang="en-NZ" dirty="0"/>
          </a:p>
        </p:txBody>
      </p:sp>
      <p:sp>
        <p:nvSpPr>
          <p:cNvPr id="9" name="Slide Number Placeholder 5">
            <a:extLst>
              <a:ext uri="{FF2B5EF4-FFF2-40B4-BE49-F238E27FC236}">
                <a16:creationId xmlns:a16="http://schemas.microsoft.com/office/drawing/2014/main" id="{986CBA98-A760-4779-A7E3-5E485B27B93B}"/>
              </a:ext>
            </a:extLst>
          </p:cNvPr>
          <p:cNvSpPr>
            <a:spLocks noGrp="1"/>
          </p:cNvSpPr>
          <p:nvPr>
            <p:ph type="sldNum" sz="quarter" idx="12"/>
          </p:nvPr>
        </p:nvSpPr>
        <p:spPr>
          <a:xfrm>
            <a:off x="6457950" y="6356351"/>
            <a:ext cx="2057400" cy="365125"/>
          </a:xfrm>
        </p:spPr>
        <p:txBody>
          <a:bodyPr/>
          <a:lstStyle/>
          <a:p>
            <a:fld id="{FD746DA8-E7EA-48A1-B1E2-2A020B4BB4EE}" type="slidenum">
              <a:rPr lang="en-NZ" smtClean="0"/>
              <a:t>‹#›</a:t>
            </a:fld>
            <a:endParaRPr lang="en-NZ" dirty="0"/>
          </a:p>
        </p:txBody>
      </p:sp>
    </p:spTree>
    <p:extLst>
      <p:ext uri="{BB962C8B-B14F-4D97-AF65-F5344CB8AC3E}">
        <p14:creationId xmlns:p14="http://schemas.microsoft.com/office/powerpoint/2010/main" val="2198998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Logos Slide">
    <p:spTree>
      <p:nvGrpSpPr>
        <p:cNvPr id="1" name=""/>
        <p:cNvGrpSpPr/>
        <p:nvPr/>
      </p:nvGrpSpPr>
      <p:grpSpPr>
        <a:xfrm>
          <a:off x="0" y="0"/>
          <a:ext cx="0" cy="0"/>
          <a:chOff x="0" y="0"/>
          <a:chExt cx="0" cy="0"/>
        </a:xfrm>
      </p:grpSpPr>
      <p:sp>
        <p:nvSpPr>
          <p:cNvPr id="17" name="Picture Placeholder 5"/>
          <p:cNvSpPr>
            <a:spLocks noGrp="1"/>
          </p:cNvSpPr>
          <p:nvPr>
            <p:ph type="pic" sz="quarter" idx="17"/>
          </p:nvPr>
        </p:nvSpPr>
        <p:spPr>
          <a:xfrm>
            <a:off x="3959284" y="5184743"/>
            <a:ext cx="1633169" cy="1309623"/>
          </a:xfrm>
        </p:spPr>
        <p:txBody>
          <a:bodyPr/>
          <a:lstStyle/>
          <a:p>
            <a:endParaRPr lang="en-NZ" dirty="0"/>
          </a:p>
        </p:txBody>
      </p:sp>
      <p:sp>
        <p:nvSpPr>
          <p:cNvPr id="18" name="Picture Placeholder 5"/>
          <p:cNvSpPr>
            <a:spLocks noGrp="1"/>
          </p:cNvSpPr>
          <p:nvPr>
            <p:ph type="pic" sz="quarter" idx="18"/>
          </p:nvPr>
        </p:nvSpPr>
        <p:spPr>
          <a:xfrm>
            <a:off x="5719739" y="5184743"/>
            <a:ext cx="1633169" cy="1309623"/>
          </a:xfrm>
        </p:spPr>
        <p:txBody>
          <a:bodyPr/>
          <a:lstStyle/>
          <a:p>
            <a:endParaRPr lang="en-NZ" dirty="0"/>
          </a:p>
        </p:txBody>
      </p:sp>
      <p:sp>
        <p:nvSpPr>
          <p:cNvPr id="4" name="Date Placeholder 3">
            <a:extLst>
              <a:ext uri="{FF2B5EF4-FFF2-40B4-BE49-F238E27FC236}">
                <a16:creationId xmlns:a16="http://schemas.microsoft.com/office/drawing/2014/main" id="{56868555-F17D-4B4E-869D-9BF9E33ABE34}"/>
              </a:ext>
            </a:extLst>
          </p:cNvPr>
          <p:cNvSpPr>
            <a:spLocks noGrp="1"/>
          </p:cNvSpPr>
          <p:nvPr>
            <p:ph type="dt" sz="half" idx="10"/>
          </p:nvPr>
        </p:nvSpPr>
        <p:spPr>
          <a:xfrm>
            <a:off x="628650" y="6356351"/>
            <a:ext cx="2057400" cy="365125"/>
          </a:xfrm>
        </p:spPr>
        <p:txBody>
          <a:bodyPr/>
          <a:lstStyle/>
          <a:p>
            <a:endParaRPr lang="en-NZ" dirty="0"/>
          </a:p>
        </p:txBody>
      </p:sp>
      <p:sp>
        <p:nvSpPr>
          <p:cNvPr id="5" name="Footer Placeholder 4">
            <a:extLst>
              <a:ext uri="{FF2B5EF4-FFF2-40B4-BE49-F238E27FC236}">
                <a16:creationId xmlns:a16="http://schemas.microsoft.com/office/drawing/2014/main" id="{F70CA4FB-5D12-454C-9FE6-F56161C2CC82}"/>
              </a:ext>
            </a:extLst>
          </p:cNvPr>
          <p:cNvSpPr>
            <a:spLocks noGrp="1"/>
          </p:cNvSpPr>
          <p:nvPr>
            <p:ph type="ftr" sz="quarter" idx="11"/>
          </p:nvPr>
        </p:nvSpPr>
        <p:spPr>
          <a:xfrm>
            <a:off x="3028950" y="6356351"/>
            <a:ext cx="3086100" cy="365125"/>
          </a:xfrm>
        </p:spPr>
        <p:txBody>
          <a:bodyPr/>
          <a:lstStyle/>
          <a:p>
            <a:endParaRPr lang="en-NZ" dirty="0"/>
          </a:p>
        </p:txBody>
      </p:sp>
      <p:sp>
        <p:nvSpPr>
          <p:cNvPr id="6" name="Slide Number Placeholder 5">
            <a:extLst>
              <a:ext uri="{FF2B5EF4-FFF2-40B4-BE49-F238E27FC236}">
                <a16:creationId xmlns:a16="http://schemas.microsoft.com/office/drawing/2014/main" id="{EC99D871-D176-4ED1-B31D-AE44BEC14771}"/>
              </a:ext>
            </a:extLst>
          </p:cNvPr>
          <p:cNvSpPr>
            <a:spLocks noGrp="1"/>
          </p:cNvSpPr>
          <p:nvPr>
            <p:ph type="sldNum" sz="quarter" idx="12"/>
          </p:nvPr>
        </p:nvSpPr>
        <p:spPr>
          <a:xfrm>
            <a:off x="6457950" y="6356351"/>
            <a:ext cx="2057400" cy="365125"/>
          </a:xfrm>
        </p:spPr>
        <p:txBody>
          <a:bodyPr/>
          <a:lstStyle/>
          <a:p>
            <a:fld id="{FD746DA8-E7EA-48A1-B1E2-2A020B4BB4EE}" type="slidenum">
              <a:rPr lang="en-NZ" smtClean="0"/>
              <a:t>‹#›</a:t>
            </a:fld>
            <a:endParaRPr lang="en-NZ" dirty="0"/>
          </a:p>
        </p:txBody>
      </p:sp>
    </p:spTree>
    <p:extLst>
      <p:ext uri="{BB962C8B-B14F-4D97-AF65-F5344CB8AC3E}">
        <p14:creationId xmlns:p14="http://schemas.microsoft.com/office/powerpoint/2010/main" val="239980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17227217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96455189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2173297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18314047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33446786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410619443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2F6495B2-4FE3-4026-8847-2AFE67DABA8C}" type="slidenum">
              <a:rPr lang="en-NZ" smtClean="0"/>
              <a:t>‹#›</a:t>
            </a:fld>
            <a:endParaRPr lang="en-NZ" dirty="0"/>
          </a:p>
        </p:txBody>
      </p:sp>
    </p:spTree>
    <p:extLst>
      <p:ext uri="{BB962C8B-B14F-4D97-AF65-F5344CB8AC3E}">
        <p14:creationId xmlns:p14="http://schemas.microsoft.com/office/powerpoint/2010/main" val="28591527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Z"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495B2-4FE3-4026-8847-2AFE67DABA8C}" type="slidenum">
              <a:rPr lang="en-NZ" smtClean="0"/>
              <a:t>‹#›</a:t>
            </a:fld>
            <a:endParaRPr lang="en-NZ" dirty="0"/>
          </a:p>
        </p:txBody>
      </p:sp>
      <p:pic>
        <p:nvPicPr>
          <p:cNvPr id="7" name="Picture 6">
            <a:extLst>
              <a:ext uri="{FF2B5EF4-FFF2-40B4-BE49-F238E27FC236}">
                <a16:creationId xmlns:a16="http://schemas.microsoft.com/office/drawing/2014/main" id="{64AA8F37-1291-3A2A-20F8-2C4F782AA9AC}"/>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472056" y="6253812"/>
            <a:ext cx="1707646" cy="133594"/>
          </a:xfrm>
          <a:prstGeom prst="rect">
            <a:avLst/>
          </a:prstGeom>
        </p:spPr>
      </p:pic>
      <p:pic>
        <p:nvPicPr>
          <p:cNvPr id="8" name="Picture 7">
            <a:extLst>
              <a:ext uri="{FF2B5EF4-FFF2-40B4-BE49-F238E27FC236}">
                <a16:creationId xmlns:a16="http://schemas.microsoft.com/office/drawing/2014/main" id="{860A8567-45D1-7B78-95BF-4C218FEE81B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604380" y="5933777"/>
            <a:ext cx="1067564" cy="521209"/>
          </a:xfrm>
          <a:prstGeom prst="rect">
            <a:avLst/>
          </a:prstGeom>
        </p:spPr>
      </p:pic>
      <p:pic>
        <p:nvPicPr>
          <p:cNvPr id="9" name="Picture 8">
            <a:extLst>
              <a:ext uri="{FF2B5EF4-FFF2-40B4-BE49-F238E27FC236}">
                <a16:creationId xmlns:a16="http://schemas.microsoft.com/office/drawing/2014/main" id="{3AF72C9D-5BDD-5EEC-47A4-D1C7C0D9D8F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766228" y="6294712"/>
            <a:ext cx="1611544" cy="92695"/>
          </a:xfrm>
          <a:prstGeom prst="rect">
            <a:avLst/>
          </a:prstGeom>
        </p:spPr>
      </p:pic>
    </p:spTree>
    <p:extLst>
      <p:ext uri="{BB962C8B-B14F-4D97-AF65-F5344CB8AC3E}">
        <p14:creationId xmlns:p14="http://schemas.microsoft.com/office/powerpoint/2010/main" val="23893097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49" r:id="rId16"/>
    <p:sldLayoutId id="2147483662" r:id="rId17"/>
    <p:sldLayoutId id="2147483663" r:id="rId18"/>
    <p:sldLayoutId id="2147483664" r:id="rId19"/>
    <p:sldLayoutId id="2147483665" r:id="rId20"/>
    <p:sldLayoutId id="2147483666" r:id="rId21"/>
    <p:sldLayoutId id="2147483667"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11.em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31.png"/><Relationship Id="rId5" Type="http://schemas.openxmlformats.org/officeDocument/2006/relationships/image" Target="../media/image46.png"/><Relationship Id="rId10" Type="http://schemas.openxmlformats.org/officeDocument/2006/relationships/image" Target="../media/image30.jpeg"/><Relationship Id="rId4" Type="http://schemas.openxmlformats.org/officeDocument/2006/relationships/image" Target="../media/image45.png"/><Relationship Id="rId9"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49.jpeg"/><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3.jpeg"/><Relationship Id="rId11" Type="http://schemas.openxmlformats.org/officeDocument/2006/relationships/image" Target="../media/image16.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16.jpeg"/><Relationship Id="rId5" Type="http://schemas.openxmlformats.org/officeDocument/2006/relationships/image" Target="../media/image60.jpg"/><Relationship Id="rId10" Type="http://schemas.openxmlformats.org/officeDocument/2006/relationships/image" Target="../media/image63.png"/><Relationship Id="rId4" Type="http://schemas.openxmlformats.org/officeDocument/2006/relationships/image" Target="../media/image59.jpeg"/><Relationship Id="rId9"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11.emf"/><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71.sv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49.jpeg"/><Relationship Id="rId3" Type="http://schemas.openxmlformats.org/officeDocument/2006/relationships/notesSlide" Target="../notesSlides/notesSlide31.xml"/><Relationship Id="rId7" Type="http://schemas.openxmlformats.org/officeDocument/2006/relationships/image" Target="../media/image73.png"/><Relationship Id="rId12" Type="http://schemas.openxmlformats.org/officeDocument/2006/relationships/image" Target="../media/image11.emf"/><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71.svg"/><Relationship Id="rId11" Type="http://schemas.openxmlformats.org/officeDocument/2006/relationships/image" Target="../media/image10.png"/><Relationship Id="rId5" Type="http://schemas.openxmlformats.org/officeDocument/2006/relationships/image" Target="../media/image70.png"/><Relationship Id="rId10" Type="http://schemas.openxmlformats.org/officeDocument/2006/relationships/image" Target="../media/image16.jpeg"/><Relationship Id="rId4" Type="http://schemas.openxmlformats.org/officeDocument/2006/relationships/image" Target="../media/image72.png"/><Relationship Id="rId9"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sv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16.jpeg"/><Relationship Id="rId4" Type="http://schemas.openxmlformats.org/officeDocument/2006/relationships/image" Target="../media/image77.png"/><Relationship Id="rId9" Type="http://schemas.openxmlformats.org/officeDocument/2006/relationships/image" Target="../media/image81.svg"/></Relationships>
</file>

<file path=ppt/slides/_rels/slide3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82.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31.png"/><Relationship Id="rId10" Type="http://schemas.openxmlformats.org/officeDocument/2006/relationships/image" Target="../media/image81.svg"/><Relationship Id="rId4" Type="http://schemas.openxmlformats.org/officeDocument/2006/relationships/image" Target="../media/image83.jpeg"/><Relationship Id="rId9"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4.png"/><Relationship Id="rId7"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4.png"/><Relationship Id="rId7" Type="http://schemas.openxmlformats.org/officeDocument/2006/relationships/image" Target="../media/image79.sv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16.jpeg"/><Relationship Id="rId4" Type="http://schemas.openxmlformats.org/officeDocument/2006/relationships/image" Target="../media/image76.png"/><Relationship Id="rId9" Type="http://schemas.openxmlformats.org/officeDocument/2006/relationships/image" Target="../media/image81.svg"/></Relationships>
</file>

<file path=ppt/slides/_rels/slide3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5.png"/><Relationship Id="rId7"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5.pn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16.jpeg"/><Relationship Id="rId4" Type="http://schemas.openxmlformats.org/officeDocument/2006/relationships/image" Target="../media/image18.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6.jpeg"/><Relationship Id="rId7" Type="http://schemas.openxmlformats.org/officeDocument/2006/relationships/image" Target="../media/image81.sv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5.png"/><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87.png"/><Relationship Id="rId7"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82.png"/><Relationship Id="rId3" Type="http://schemas.openxmlformats.org/officeDocument/2006/relationships/image" Target="../media/image83.jpeg"/><Relationship Id="rId7" Type="http://schemas.openxmlformats.org/officeDocument/2006/relationships/image" Target="../media/image88.jpeg"/><Relationship Id="rId12" Type="http://schemas.openxmlformats.org/officeDocument/2006/relationships/image" Target="../media/image81.sv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86.png"/><Relationship Id="rId11" Type="http://schemas.openxmlformats.org/officeDocument/2006/relationships/image" Target="../media/image80.png"/><Relationship Id="rId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31.png"/><Relationship Id="rId9"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86.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jpeg"/><Relationship Id="rId7"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16.jpeg"/><Relationship Id="rId4" Type="http://schemas.openxmlformats.org/officeDocument/2006/relationships/image" Target="../media/image31.png"/><Relationship Id="rId9"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97.jpg"/><Relationship Id="rId7"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99.png"/><Relationship Id="rId10" Type="http://schemas.openxmlformats.org/officeDocument/2006/relationships/image" Target="../media/image81.svg"/><Relationship Id="rId4" Type="http://schemas.openxmlformats.org/officeDocument/2006/relationships/image" Target="../media/image98.png"/><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25.jpe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28.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BCFA-4C81-45C9-B3B0-770538600C28}"/>
              </a:ext>
            </a:extLst>
          </p:cNvPr>
          <p:cNvSpPr>
            <a:spLocks noGrp="1"/>
          </p:cNvSpPr>
          <p:nvPr>
            <p:ph type="title"/>
          </p:nvPr>
        </p:nvSpPr>
        <p:spPr>
          <a:xfrm>
            <a:off x="410789" y="1292961"/>
            <a:ext cx="8292044" cy="949496"/>
          </a:xfrm>
        </p:spPr>
        <p:txBody>
          <a:bodyPr/>
          <a:lstStyle/>
          <a:p>
            <a:pPr>
              <a:lnSpc>
                <a:spcPct val="100000"/>
              </a:lnSpc>
            </a:pPr>
            <a:r>
              <a:rPr lang="en-US" dirty="0"/>
              <a:t>Spatial climate &amp; hydrology insights: Tools to reduce uncertainty and empower decision-making</a:t>
            </a:r>
            <a:endParaRPr lang="en-NZ" dirty="0"/>
          </a:p>
        </p:txBody>
      </p:sp>
      <p:sp>
        <p:nvSpPr>
          <p:cNvPr id="3" name="Text Placeholder 2">
            <a:extLst>
              <a:ext uri="{FF2B5EF4-FFF2-40B4-BE49-F238E27FC236}">
                <a16:creationId xmlns:a16="http://schemas.microsoft.com/office/drawing/2014/main" id="{FE2038C2-35CB-4914-9032-867CB80BB0FA}"/>
              </a:ext>
            </a:extLst>
          </p:cNvPr>
          <p:cNvSpPr>
            <a:spLocks noGrp="1"/>
          </p:cNvSpPr>
          <p:nvPr>
            <p:ph type="body" sz="quarter" idx="10"/>
          </p:nvPr>
        </p:nvSpPr>
        <p:spPr>
          <a:xfrm>
            <a:off x="367757" y="4281274"/>
            <a:ext cx="6400512" cy="750094"/>
          </a:xfrm>
        </p:spPr>
        <p:txBody>
          <a:bodyPr>
            <a:normAutofit/>
          </a:bodyPr>
          <a:lstStyle/>
          <a:p>
            <a:pPr>
              <a:lnSpc>
                <a:spcPct val="100000"/>
              </a:lnSpc>
            </a:pPr>
            <a:r>
              <a:rPr lang="en-NZ" dirty="0"/>
              <a:t>Hannah Marley, Alan Porteous, James Sturman, Bernard Miville, Lawrence Kees, Graham Elley, and Luke Wang</a:t>
            </a:r>
          </a:p>
        </p:txBody>
      </p:sp>
      <p:sp>
        <p:nvSpPr>
          <p:cNvPr id="4" name="Text Placeholder 2">
            <a:extLst>
              <a:ext uri="{FF2B5EF4-FFF2-40B4-BE49-F238E27FC236}">
                <a16:creationId xmlns:a16="http://schemas.microsoft.com/office/drawing/2014/main" id="{90E20226-23F5-276C-630C-59F18A7B7F1E}"/>
              </a:ext>
            </a:extLst>
          </p:cNvPr>
          <p:cNvSpPr txBox="1">
            <a:spLocks/>
          </p:cNvSpPr>
          <p:nvPr/>
        </p:nvSpPr>
        <p:spPr>
          <a:xfrm>
            <a:off x="464579" y="2415848"/>
            <a:ext cx="6957633" cy="659640"/>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NZ" sz="1500" dirty="0"/>
              <a:t>Presentation for </a:t>
            </a:r>
            <a:r>
              <a:rPr lang="en-NZ" sz="1500" dirty="0">
                <a:ea typeface="Times New Roman" panose="02020603050405020304" pitchFamily="18" charset="0"/>
              </a:rPr>
              <a:t>the Pacific Islands GIS and Remote Sensing User Conference 2024, Suva</a:t>
            </a:r>
            <a:endParaRPr lang="en-NZ" sz="1500" dirty="0"/>
          </a:p>
          <a:p>
            <a:pPr>
              <a:lnSpc>
                <a:spcPct val="100000"/>
              </a:lnSpc>
            </a:pPr>
            <a:r>
              <a:rPr lang="en-NZ" sz="1500" dirty="0">
                <a:cs typeface="Calibri"/>
              </a:rPr>
              <a:t>25 – 29 November 2024</a:t>
            </a:r>
          </a:p>
        </p:txBody>
      </p:sp>
    </p:spTree>
    <p:extLst>
      <p:ext uri="{BB962C8B-B14F-4D97-AF65-F5344CB8AC3E}">
        <p14:creationId xmlns:p14="http://schemas.microsoft.com/office/powerpoint/2010/main" val="372889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33A066E-DBA5-964D-20DB-2C230EB99BA4}"/>
              </a:ext>
            </a:extLst>
          </p:cNvPr>
          <p:cNvGrpSpPr/>
          <p:nvPr/>
        </p:nvGrpSpPr>
        <p:grpSpPr>
          <a:xfrm>
            <a:off x="4692235" y="1986405"/>
            <a:ext cx="1965074" cy="3402024"/>
            <a:chOff x="6256314" y="1505539"/>
            <a:chExt cx="2620098" cy="4536032"/>
          </a:xfrm>
        </p:grpSpPr>
        <p:sp>
          <p:nvSpPr>
            <p:cNvPr id="11" name="Rectangle 10">
              <a:extLst>
                <a:ext uri="{FF2B5EF4-FFF2-40B4-BE49-F238E27FC236}">
                  <a16:creationId xmlns:a16="http://schemas.microsoft.com/office/drawing/2014/main" id="{D62F9025-D472-4B41-9789-38610A690AB1}"/>
                </a:ext>
              </a:extLst>
            </p:cNvPr>
            <p:cNvSpPr/>
            <p:nvPr/>
          </p:nvSpPr>
          <p:spPr>
            <a:xfrm>
              <a:off x="6256314" y="1517302"/>
              <a:ext cx="2620098" cy="4524269"/>
            </a:xfrm>
            <a:prstGeom prst="rect">
              <a:avLst/>
            </a:prstGeom>
            <a:noFill/>
            <a:ln w="19050" cap="flat" cmpd="sng" algn="ctr">
              <a:solidFill>
                <a:srgbClr val="7B7E8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02C630E2-A98B-0E72-8D37-43C29468FD69}"/>
                </a:ext>
              </a:extLst>
            </p:cNvPr>
            <p:cNvSpPr txBox="1"/>
            <p:nvPr/>
          </p:nvSpPr>
          <p:spPr>
            <a:xfrm>
              <a:off x="6263753" y="1505539"/>
              <a:ext cx="2605222" cy="492443"/>
            </a:xfrm>
            <a:prstGeom prst="rect">
              <a:avLst/>
            </a:prstGeom>
            <a:noFill/>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grpSp>
      <p:grpSp>
        <p:nvGrpSpPr>
          <p:cNvPr id="38" name="Group 37">
            <a:extLst>
              <a:ext uri="{FF2B5EF4-FFF2-40B4-BE49-F238E27FC236}">
                <a16:creationId xmlns:a16="http://schemas.microsoft.com/office/drawing/2014/main" id="{5C2BF213-81F9-FEAA-4B1C-795618627B13}"/>
              </a:ext>
            </a:extLst>
          </p:cNvPr>
          <p:cNvGrpSpPr/>
          <p:nvPr/>
        </p:nvGrpSpPr>
        <p:grpSpPr>
          <a:xfrm>
            <a:off x="6886990" y="1995225"/>
            <a:ext cx="1965074" cy="3393202"/>
            <a:chOff x="9182652" y="1517300"/>
            <a:chExt cx="2620099" cy="4278123"/>
          </a:xfrm>
        </p:grpSpPr>
        <p:sp>
          <p:nvSpPr>
            <p:cNvPr id="17" name="Rectangle 16">
              <a:extLst>
                <a:ext uri="{FF2B5EF4-FFF2-40B4-BE49-F238E27FC236}">
                  <a16:creationId xmlns:a16="http://schemas.microsoft.com/office/drawing/2014/main" id="{DDB5BAA7-9BC4-8295-8FE3-EF047E7319E5}"/>
                </a:ext>
              </a:extLst>
            </p:cNvPr>
            <p:cNvSpPr/>
            <p:nvPr/>
          </p:nvSpPr>
          <p:spPr>
            <a:xfrm>
              <a:off x="9182652" y="1517300"/>
              <a:ext cx="2620099" cy="4278123"/>
            </a:xfrm>
            <a:prstGeom prst="rect">
              <a:avLst/>
            </a:prstGeom>
            <a:noFill/>
            <a:ln w="19050" cap="flat" cmpd="sng" algn="ctr">
              <a:solidFill>
                <a:srgbClr val="00A34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9" name="TextBox 18">
              <a:extLst>
                <a:ext uri="{FF2B5EF4-FFF2-40B4-BE49-F238E27FC236}">
                  <a16:creationId xmlns:a16="http://schemas.microsoft.com/office/drawing/2014/main" id="{091F221D-FD92-5C2B-EC1B-8A5C886E9340}"/>
                </a:ext>
              </a:extLst>
            </p:cNvPr>
            <p:cNvSpPr txBox="1"/>
            <p:nvPr/>
          </p:nvSpPr>
          <p:spPr>
            <a:xfrm>
              <a:off x="9533704" y="1517300"/>
              <a:ext cx="1917994" cy="465651"/>
            </a:xfrm>
            <a:prstGeom prst="rect">
              <a:avLst/>
            </a:prstGeom>
            <a:noFill/>
          </p:spPr>
          <p:txBody>
            <a:bodyPr wrap="square" rtlCol="0">
              <a:spAutoFit/>
            </a:bodyPr>
            <a:lstStyle/>
            <a:p>
              <a:pPr algn="ctr"/>
              <a:r>
                <a:rPr lang="en-GB" b="1" dirty="0">
                  <a:solidFill>
                    <a:srgbClr val="00A34F"/>
                  </a:solidFill>
                  <a:latin typeface="Segoe UI Semibold" panose="020B0702040204020203" pitchFamily="34" charset="0"/>
                  <a:cs typeface="Segoe UI Semibold" panose="020B0702040204020203" pitchFamily="34" charset="0"/>
                </a:rPr>
                <a:t>Success</a:t>
              </a:r>
            </a:p>
          </p:txBody>
        </p:sp>
      </p:grpSp>
      <p:sp>
        <p:nvSpPr>
          <p:cNvPr id="10" name="TextBox 9">
            <a:extLst>
              <a:ext uri="{FF2B5EF4-FFF2-40B4-BE49-F238E27FC236}">
                <a16:creationId xmlns:a16="http://schemas.microsoft.com/office/drawing/2014/main" id="{FF5C6A72-EDE3-A85A-934D-F886BA0EDB47}"/>
              </a:ext>
            </a:extLst>
          </p:cNvPr>
          <p:cNvSpPr txBox="1"/>
          <p:nvPr/>
        </p:nvSpPr>
        <p:spPr>
          <a:xfrm>
            <a:off x="2454056" y="3357301"/>
            <a:ext cx="2074400" cy="1977464"/>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67866" indent="-67866" algn="l">
              <a:spcAft>
                <a:spcPts val="450"/>
              </a:spcAft>
              <a:buFont typeface="Arial" panose="020B0604020202020204" pitchFamily="34" charset="0"/>
              <a:buChar char="•"/>
            </a:pPr>
            <a:r>
              <a:rPr lang="en-GB" sz="1100" dirty="0"/>
              <a:t>Hard to decipher if current weather is extreme</a:t>
            </a:r>
          </a:p>
          <a:p>
            <a:pPr marL="67866" indent="-67866" algn="l">
              <a:spcAft>
                <a:spcPts val="450"/>
              </a:spcAft>
              <a:buFont typeface="Arial" panose="020B0604020202020204" pitchFamily="34" charset="0"/>
              <a:buChar char="•"/>
            </a:pPr>
            <a:r>
              <a:rPr lang="en-GB" sz="1100" dirty="0"/>
              <a:t>Difficult to track in real-time </a:t>
            </a:r>
          </a:p>
          <a:p>
            <a:pPr marL="67866" indent="-67866" algn="l">
              <a:spcAft>
                <a:spcPts val="450"/>
              </a:spcAft>
              <a:buFont typeface="Arial" panose="020B0604020202020204" pitchFamily="34" charset="0"/>
              <a:buChar char="•"/>
            </a:pPr>
            <a:r>
              <a:rPr lang="en-GB" sz="1100" dirty="0"/>
              <a:t>Spatial extent of current extreme weather is unknown</a:t>
            </a:r>
          </a:p>
          <a:p>
            <a:pPr marL="67866" indent="-67866" algn="l">
              <a:buFont typeface="Arial" panose="020B0604020202020204" pitchFamily="34" charset="0"/>
              <a:buChar char="•"/>
            </a:pPr>
            <a:endParaRPr lang="en-GB" sz="1100" dirty="0"/>
          </a:p>
          <a:p>
            <a:pPr marL="67866" indent="-67866" algn="l">
              <a:buFont typeface="Arial" panose="020B0604020202020204" pitchFamily="34" charset="0"/>
              <a:buChar char="•"/>
            </a:pPr>
            <a:r>
              <a:rPr lang="en-GB" sz="1100" dirty="0"/>
              <a:t>Difficult to quickly identify and communicate information about an extreme weather event</a:t>
            </a:r>
            <a:endParaRPr lang="en-NZ" sz="1100" dirty="0"/>
          </a:p>
        </p:txBody>
      </p:sp>
      <p:grpSp>
        <p:nvGrpSpPr>
          <p:cNvPr id="28" name="Group 27">
            <a:extLst>
              <a:ext uri="{FF2B5EF4-FFF2-40B4-BE49-F238E27FC236}">
                <a16:creationId xmlns:a16="http://schemas.microsoft.com/office/drawing/2014/main" id="{D8174F4F-0500-CE90-A6C9-F99DB87610DB}"/>
              </a:ext>
            </a:extLst>
          </p:cNvPr>
          <p:cNvGrpSpPr/>
          <p:nvPr/>
        </p:nvGrpSpPr>
        <p:grpSpPr>
          <a:xfrm>
            <a:off x="301451" y="1995226"/>
            <a:ext cx="1965712" cy="3393203"/>
            <a:chOff x="401934" y="1517301"/>
            <a:chExt cx="2620949" cy="4524271"/>
          </a:xfrm>
        </p:grpSpPr>
        <p:grpSp>
          <p:nvGrpSpPr>
            <p:cNvPr id="26" name="Group 25">
              <a:extLst>
                <a:ext uri="{FF2B5EF4-FFF2-40B4-BE49-F238E27FC236}">
                  <a16:creationId xmlns:a16="http://schemas.microsoft.com/office/drawing/2014/main" id="{78983AE7-D435-77B8-C1C9-6CA43FD51F5D}"/>
                </a:ext>
              </a:extLst>
            </p:cNvPr>
            <p:cNvGrpSpPr/>
            <p:nvPr/>
          </p:nvGrpSpPr>
          <p:grpSpPr>
            <a:xfrm>
              <a:off x="401934" y="1517301"/>
              <a:ext cx="2620949" cy="4524271"/>
              <a:chOff x="401934" y="1517301"/>
              <a:chExt cx="2620949" cy="4524271"/>
            </a:xfrm>
          </p:grpSpPr>
          <p:sp>
            <p:nvSpPr>
              <p:cNvPr id="3" name="Rectangle 2">
                <a:extLst>
                  <a:ext uri="{FF2B5EF4-FFF2-40B4-BE49-F238E27FC236}">
                    <a16:creationId xmlns:a16="http://schemas.microsoft.com/office/drawing/2014/main" id="{74839ECB-18E4-12A3-32D0-DC059B6EB83F}"/>
                  </a:ext>
                </a:extLst>
              </p:cNvPr>
              <p:cNvSpPr/>
              <p:nvPr/>
            </p:nvSpPr>
            <p:spPr>
              <a:xfrm>
                <a:off x="401934" y="1517301"/>
                <a:ext cx="2620949" cy="4524271"/>
              </a:xfrm>
              <a:prstGeom prst="rect">
                <a:avLst/>
              </a:prstGeom>
              <a:noFill/>
              <a:ln w="19050" cap="flat" cmpd="sng" algn="ctr">
                <a:solidFill>
                  <a:srgbClr val="0DA8D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4" name="TextBox 3">
                <a:extLst>
                  <a:ext uri="{FF2B5EF4-FFF2-40B4-BE49-F238E27FC236}">
                    <a16:creationId xmlns:a16="http://schemas.microsoft.com/office/drawing/2014/main" id="{B88166BA-1053-A1CF-04DF-974B038969E8}"/>
                  </a:ext>
                </a:extLst>
              </p:cNvPr>
              <p:cNvSpPr txBox="1"/>
              <p:nvPr/>
            </p:nvSpPr>
            <p:spPr>
              <a:xfrm>
                <a:off x="518573" y="3521600"/>
                <a:ext cx="2290309" cy="1661993"/>
              </a:xfrm>
              <a:prstGeom prst="rect">
                <a:avLst/>
              </a:prstGeom>
              <a:noFill/>
            </p:spPr>
            <p:txBody>
              <a:bodyPr wrap="square" rtlCol="0">
                <a:spAutoFit/>
              </a:bodyPr>
              <a:lstStyle/>
              <a:p>
                <a:pPr algn="ctr"/>
                <a:r>
                  <a:rPr lang="en-GB" sz="1500" dirty="0">
                    <a:cs typeface="Segoe UI Semilight" panose="020B0402040204020203" pitchFamily="34" charset="0"/>
                  </a:rPr>
                  <a:t>Vanuatu Meteorology &amp; Geo-Hazards Department (VMGD)</a:t>
                </a:r>
              </a:p>
            </p:txBody>
          </p:sp>
          <p:sp>
            <p:nvSpPr>
              <p:cNvPr id="13" name="TextBox 12">
                <a:extLst>
                  <a:ext uri="{FF2B5EF4-FFF2-40B4-BE49-F238E27FC236}">
                    <a16:creationId xmlns:a16="http://schemas.microsoft.com/office/drawing/2014/main" id="{532B4322-5B9E-5EF2-FFA6-242CE7E8D313}"/>
                  </a:ext>
                </a:extLst>
              </p:cNvPr>
              <p:cNvSpPr txBox="1"/>
              <p:nvPr/>
            </p:nvSpPr>
            <p:spPr>
              <a:xfrm>
                <a:off x="401934" y="1517301"/>
                <a:ext cx="2620949" cy="492443"/>
              </a:xfrm>
              <a:prstGeom prst="rect">
                <a:avLst/>
              </a:prstGeom>
              <a:noFill/>
            </p:spPr>
            <p:txBody>
              <a:bodyPr wrap="square" rtlCol="0">
                <a:spAutoFit/>
              </a:bodyPr>
              <a:lstStyle/>
              <a:p>
                <a:pPr algn="ctr"/>
                <a:r>
                  <a:rPr lang="en-GB" b="1" dirty="0">
                    <a:solidFill>
                      <a:srgbClr val="0DA8DA"/>
                    </a:solidFill>
                    <a:latin typeface="Segoe UI Semibold" panose="020B0702040204020203" pitchFamily="34" charset="0"/>
                    <a:cs typeface="Segoe UI Semibold" panose="020B0702040204020203" pitchFamily="34" charset="0"/>
                  </a:rPr>
                  <a:t>Partner</a:t>
                </a:r>
              </a:p>
            </p:txBody>
          </p:sp>
        </p:grpSp>
        <p:pic>
          <p:nvPicPr>
            <p:cNvPr id="25" name="Picture 24" descr="A logo with text and a cloud in the middle&#10;&#10;Description automatically generated">
              <a:extLst>
                <a:ext uri="{FF2B5EF4-FFF2-40B4-BE49-F238E27FC236}">
                  <a16:creationId xmlns:a16="http://schemas.microsoft.com/office/drawing/2014/main" id="{A9761337-2B06-F9E3-CC28-86B38E8F3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30" y="2379460"/>
              <a:ext cx="1239556" cy="1120927"/>
            </a:xfrm>
            <a:prstGeom prst="rect">
              <a:avLst/>
            </a:prstGeom>
          </p:spPr>
        </p:pic>
      </p:grpSp>
      <p:grpSp>
        <p:nvGrpSpPr>
          <p:cNvPr id="36" name="Group 35">
            <a:extLst>
              <a:ext uri="{FF2B5EF4-FFF2-40B4-BE49-F238E27FC236}">
                <a16:creationId xmlns:a16="http://schemas.microsoft.com/office/drawing/2014/main" id="{AFFDE5CE-C2B5-70BD-842F-1F73637BE8B7}"/>
              </a:ext>
            </a:extLst>
          </p:cNvPr>
          <p:cNvGrpSpPr/>
          <p:nvPr/>
        </p:nvGrpSpPr>
        <p:grpSpPr>
          <a:xfrm>
            <a:off x="2496843" y="1995226"/>
            <a:ext cx="1965712" cy="3393203"/>
            <a:chOff x="3329124" y="1517301"/>
            <a:chExt cx="2620949" cy="4524271"/>
          </a:xfrm>
        </p:grpSpPr>
        <p:grpSp>
          <p:nvGrpSpPr>
            <p:cNvPr id="2" name="Group 1">
              <a:extLst>
                <a:ext uri="{FF2B5EF4-FFF2-40B4-BE49-F238E27FC236}">
                  <a16:creationId xmlns:a16="http://schemas.microsoft.com/office/drawing/2014/main" id="{CB3E3710-7A12-D179-53F7-8DBE3779DB7F}"/>
                </a:ext>
              </a:extLst>
            </p:cNvPr>
            <p:cNvGrpSpPr/>
            <p:nvPr/>
          </p:nvGrpSpPr>
          <p:grpSpPr>
            <a:xfrm>
              <a:off x="3329124" y="1517301"/>
              <a:ext cx="2620949" cy="4524271"/>
              <a:chOff x="3329124" y="1517301"/>
              <a:chExt cx="2620949" cy="4524271"/>
            </a:xfrm>
          </p:grpSpPr>
          <p:sp>
            <p:nvSpPr>
              <p:cNvPr id="7" name="Rectangle 6">
                <a:extLst>
                  <a:ext uri="{FF2B5EF4-FFF2-40B4-BE49-F238E27FC236}">
                    <a16:creationId xmlns:a16="http://schemas.microsoft.com/office/drawing/2014/main" id="{946EC763-CFFA-A2D3-F3E9-2339DF9EF979}"/>
                  </a:ext>
                </a:extLst>
              </p:cNvPr>
              <p:cNvSpPr/>
              <p:nvPr/>
            </p:nvSpPr>
            <p:spPr>
              <a:xfrm>
                <a:off x="3329124" y="1517301"/>
                <a:ext cx="2620949" cy="4524271"/>
              </a:xfrm>
              <a:prstGeom prst="rect">
                <a:avLst/>
              </a:prstGeom>
              <a:noFill/>
              <a:ln w="1905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NZ" sz="1350" dirty="0">
                  <a:solidFill>
                    <a:srgbClr val="FF6600"/>
                  </a:solidFill>
                  <a:latin typeface="Segoe UI Semilight" panose="020B0402040204020203"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523F3646-F545-36D0-0345-DF0ADE5E1CB7}"/>
                  </a:ext>
                </a:extLst>
              </p:cNvPr>
              <p:cNvSpPr txBox="1"/>
              <p:nvPr/>
            </p:nvSpPr>
            <p:spPr>
              <a:xfrm>
                <a:off x="3360277" y="1517301"/>
                <a:ext cx="2544982" cy="492443"/>
              </a:xfrm>
              <a:prstGeom prst="rect">
                <a:avLst/>
              </a:prstGeom>
              <a:noFill/>
            </p:spPr>
            <p:txBody>
              <a:bodyPr wrap="square" rtlCol="0">
                <a:spAutoFit/>
              </a:bodyPr>
              <a:lstStyle/>
              <a:p>
                <a:pPr algn="ctr"/>
                <a:r>
                  <a:rPr lang="en-NZ" b="1" dirty="0">
                    <a:solidFill>
                      <a:srgbClr val="FF6600"/>
                    </a:solidFill>
                    <a:latin typeface="Segoe UI Semibold" panose="020B0702040204020203" pitchFamily="34" charset="0"/>
                    <a:cs typeface="Segoe UI Semibold" panose="020B0702040204020203" pitchFamily="34" charset="0"/>
                  </a:rPr>
                  <a:t>Their Challenge</a:t>
                </a:r>
              </a:p>
            </p:txBody>
          </p:sp>
        </p:grpSp>
        <p:pic>
          <p:nvPicPr>
            <p:cNvPr id="32" name="Picture 31" descr="A palm tree and a broken building&#10;&#10;Description automatically generated with medium confidence">
              <a:extLst>
                <a:ext uri="{FF2B5EF4-FFF2-40B4-BE49-F238E27FC236}">
                  <a16:creationId xmlns:a16="http://schemas.microsoft.com/office/drawing/2014/main" id="{F3B731F5-D5B8-57AF-9C03-E577BA34A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083" y="1997069"/>
              <a:ext cx="1614464" cy="1210848"/>
            </a:xfrm>
            <a:prstGeom prst="rect">
              <a:avLst/>
            </a:prstGeom>
          </p:spPr>
        </p:pic>
        <p:sp>
          <p:nvSpPr>
            <p:cNvPr id="33" name="TextBox 32">
              <a:extLst>
                <a:ext uri="{FF2B5EF4-FFF2-40B4-BE49-F238E27FC236}">
                  <a16:creationId xmlns:a16="http://schemas.microsoft.com/office/drawing/2014/main" id="{5717A451-A005-0B96-DE13-DC3F2EB67B08}"/>
                </a:ext>
              </a:extLst>
            </p:cNvPr>
            <p:cNvSpPr txBox="1"/>
            <p:nvPr/>
          </p:nvSpPr>
          <p:spPr>
            <a:xfrm>
              <a:off x="4786365" y="2379996"/>
              <a:ext cx="546100" cy="954108"/>
            </a:xfrm>
            <a:prstGeom prst="rect">
              <a:avLst/>
            </a:prstGeom>
            <a:noFill/>
          </p:spPr>
          <p:txBody>
            <a:bodyPr wrap="square" rtlCol="0">
              <a:spAutoFit/>
            </a:bodyPr>
            <a:lstStyle/>
            <a:p>
              <a:r>
                <a:rPr lang="en-NZ" sz="4050" b="1" dirty="0">
                  <a:solidFill>
                    <a:schemeClr val="bg1"/>
                  </a:solidFill>
                </a:rPr>
                <a:t>?</a:t>
              </a:r>
              <a:endParaRPr lang="en-NZ" sz="1350" b="1" dirty="0">
                <a:solidFill>
                  <a:schemeClr val="bg1"/>
                </a:solidFill>
              </a:endParaRPr>
            </a:p>
          </p:txBody>
        </p:sp>
        <p:pic>
          <p:nvPicPr>
            <p:cNvPr id="35" name="Picture 34">
              <a:extLst>
                <a:ext uri="{FF2B5EF4-FFF2-40B4-BE49-F238E27FC236}">
                  <a16:creationId xmlns:a16="http://schemas.microsoft.com/office/drawing/2014/main" id="{914ADCF5-F03D-50EA-C389-58C1343C900F}"/>
                </a:ext>
              </a:extLst>
            </p:cNvPr>
            <p:cNvPicPr>
              <a:picLocks noChangeAspect="1"/>
            </p:cNvPicPr>
            <p:nvPr/>
          </p:nvPicPr>
          <p:blipFill>
            <a:blip r:embed="rId5"/>
            <a:stretch>
              <a:fillRect/>
            </a:stretch>
          </p:blipFill>
          <p:spPr>
            <a:xfrm>
              <a:off x="3373935" y="1946749"/>
              <a:ext cx="1582720" cy="598726"/>
            </a:xfrm>
            <a:prstGeom prst="rect">
              <a:avLst/>
            </a:prstGeom>
            <a:ln>
              <a:solidFill>
                <a:schemeClr val="bg1">
                  <a:lumMod val="50000"/>
                </a:schemeClr>
              </a:solidFill>
            </a:ln>
          </p:spPr>
        </p:pic>
      </p:grpSp>
      <p:pic>
        <p:nvPicPr>
          <p:cNvPr id="5" name="Picture 4" descr="A blue coral logo with text&#10;&#10;Description automatically generated">
            <a:extLst>
              <a:ext uri="{FF2B5EF4-FFF2-40B4-BE49-F238E27FC236}">
                <a16:creationId xmlns:a16="http://schemas.microsoft.com/office/drawing/2014/main" id="{D9753A52-0214-8E94-20AF-C4B2F9928F87}"/>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6" name="Title 1">
            <a:extLst>
              <a:ext uri="{FF2B5EF4-FFF2-40B4-BE49-F238E27FC236}">
                <a16:creationId xmlns:a16="http://schemas.microsoft.com/office/drawing/2014/main" id="{B67D23EB-3E4A-D162-5F62-033C72CD1F4C}"/>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Tree>
    <p:extLst>
      <p:ext uri="{BB962C8B-B14F-4D97-AF65-F5344CB8AC3E}">
        <p14:creationId xmlns:p14="http://schemas.microsoft.com/office/powerpoint/2010/main" val="293779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65A9933-0D93-A219-EDAD-82C832F6BEC3}"/>
              </a:ext>
            </a:extLst>
          </p:cNvPr>
          <p:cNvSpPr txBox="1">
            <a:spLocks/>
          </p:cNvSpPr>
          <p:nvPr/>
        </p:nvSpPr>
        <p:spPr>
          <a:xfrm>
            <a:off x="118907" y="1958165"/>
            <a:ext cx="5171550" cy="496712"/>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200" dirty="0">
                <a:latin typeface="+mn-lt"/>
              </a:rPr>
              <a:t>Real-time interactive dashboard</a:t>
            </a:r>
          </a:p>
        </p:txBody>
      </p:sp>
      <p:pic>
        <p:nvPicPr>
          <p:cNvPr id="7" name="Picture 6" descr="A map of the world&#10;&#10;Description automatically generated">
            <a:extLst>
              <a:ext uri="{FF2B5EF4-FFF2-40B4-BE49-F238E27FC236}">
                <a16:creationId xmlns:a16="http://schemas.microsoft.com/office/drawing/2014/main" id="{EE5D304B-BE4D-69ED-F8FC-8B27C8ADF3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6721" y="2656204"/>
            <a:ext cx="5689879" cy="2715896"/>
          </a:xfrm>
          <a:prstGeom prst="rect">
            <a:avLst/>
          </a:prstGeom>
        </p:spPr>
      </p:pic>
      <p:pic>
        <p:nvPicPr>
          <p:cNvPr id="9" name="Picture 8" descr="A grass field with buildings and a tower&#10;&#10;Description automatically generated">
            <a:extLst>
              <a:ext uri="{FF2B5EF4-FFF2-40B4-BE49-F238E27FC236}">
                <a16:creationId xmlns:a16="http://schemas.microsoft.com/office/drawing/2014/main" id="{1E547C89-C516-088D-7923-CEE06FDD3CB9}"/>
              </a:ext>
            </a:extLst>
          </p:cNvPr>
          <p:cNvPicPr>
            <a:picLocks noChangeAspect="1"/>
          </p:cNvPicPr>
          <p:nvPr/>
        </p:nvPicPr>
        <p:blipFill>
          <a:blip r:embed="rId4" cstate="print">
            <a:extLst>
              <a:ext uri="{28A0092B-C50C-407E-A947-70E740481C1C}">
                <a14:useLocalDpi xmlns:a14="http://schemas.microsoft.com/office/drawing/2010/main" val="0"/>
              </a:ext>
            </a:extLst>
          </a:blip>
          <a:srcRect l="16071" t="7457" r="41813" b="9906"/>
          <a:stretch/>
        </p:blipFill>
        <p:spPr>
          <a:xfrm>
            <a:off x="656100" y="3842653"/>
            <a:ext cx="2047302" cy="1855916"/>
          </a:xfrm>
          <a:prstGeom prst="rect">
            <a:avLst/>
          </a:prstGeom>
        </p:spPr>
      </p:pic>
      <p:sp>
        <p:nvSpPr>
          <p:cNvPr id="10" name="Content Placeholder 2">
            <a:extLst>
              <a:ext uri="{FF2B5EF4-FFF2-40B4-BE49-F238E27FC236}">
                <a16:creationId xmlns:a16="http://schemas.microsoft.com/office/drawing/2014/main" id="{06D2BA33-3BBE-D991-49EB-705FBD157E4F}"/>
              </a:ext>
            </a:extLst>
          </p:cNvPr>
          <p:cNvSpPr txBox="1">
            <a:spLocks/>
          </p:cNvSpPr>
          <p:nvPr/>
        </p:nvSpPr>
        <p:spPr>
          <a:xfrm>
            <a:off x="147400" y="2501653"/>
            <a:ext cx="3093194" cy="358680"/>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NZ" sz="1800" dirty="0">
                <a:latin typeface="+mn-lt"/>
              </a:rPr>
              <a:t>Internal use by Met Services</a:t>
            </a:r>
          </a:p>
          <a:p>
            <a:pPr>
              <a:lnSpc>
                <a:spcPts val="2000"/>
              </a:lnSpc>
            </a:pPr>
            <a:endParaRPr lang="en-NZ" sz="1800" dirty="0">
              <a:latin typeface="+mn-lt"/>
            </a:endParaRPr>
          </a:p>
          <a:p>
            <a:pPr>
              <a:lnSpc>
                <a:spcPts val="2000"/>
              </a:lnSpc>
            </a:pPr>
            <a:endParaRPr lang="en-NZ" sz="1800" dirty="0">
              <a:latin typeface="+mn-lt"/>
            </a:endParaRPr>
          </a:p>
        </p:txBody>
      </p:sp>
      <p:sp>
        <p:nvSpPr>
          <p:cNvPr id="11" name="Content Placeholder 2">
            <a:extLst>
              <a:ext uri="{FF2B5EF4-FFF2-40B4-BE49-F238E27FC236}">
                <a16:creationId xmlns:a16="http://schemas.microsoft.com/office/drawing/2014/main" id="{AD73649C-8564-CE80-11D5-BB7DCD5573B9}"/>
              </a:ext>
            </a:extLst>
          </p:cNvPr>
          <p:cNvSpPr txBox="1">
            <a:spLocks/>
          </p:cNvSpPr>
          <p:nvPr/>
        </p:nvSpPr>
        <p:spPr>
          <a:xfrm>
            <a:off x="163704" y="2981326"/>
            <a:ext cx="2951704" cy="893985"/>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NZ" sz="1800" dirty="0">
                <a:latin typeface="+mn-lt"/>
              </a:rPr>
              <a:t>To give a quick view of what’s going on at weather stations in real-time</a:t>
            </a:r>
          </a:p>
          <a:p>
            <a:pPr>
              <a:lnSpc>
                <a:spcPts val="2000"/>
              </a:lnSpc>
            </a:pPr>
            <a:endParaRPr lang="en-NZ" sz="1800" dirty="0">
              <a:latin typeface="+mn-lt"/>
            </a:endParaRPr>
          </a:p>
        </p:txBody>
      </p:sp>
      <p:pic>
        <p:nvPicPr>
          <p:cNvPr id="3" name="Picture 2" descr="A blue coral logo with text&#10;&#10;Description automatically generated">
            <a:extLst>
              <a:ext uri="{FF2B5EF4-FFF2-40B4-BE49-F238E27FC236}">
                <a16:creationId xmlns:a16="http://schemas.microsoft.com/office/drawing/2014/main" id="{B43082D7-F9B2-B2BF-8F78-E1CD64809AA9}"/>
              </a:ext>
            </a:extLst>
          </p:cNvPr>
          <p:cNvPicPr>
            <a:picLocks noChangeAspect="1"/>
          </p:cNvPicPr>
          <p:nvPr/>
        </p:nvPicPr>
        <p:blipFill>
          <a:blip r:embed="rId5"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4" name="Title 1">
            <a:extLst>
              <a:ext uri="{FF2B5EF4-FFF2-40B4-BE49-F238E27FC236}">
                <a16:creationId xmlns:a16="http://schemas.microsoft.com/office/drawing/2014/main" id="{340444B7-F713-C921-2F5B-1772D2DC76AE}"/>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6" name="TextBox 5">
            <a:extLst>
              <a:ext uri="{FF2B5EF4-FFF2-40B4-BE49-F238E27FC236}">
                <a16:creationId xmlns:a16="http://schemas.microsoft.com/office/drawing/2014/main" id="{170BE30B-FD38-9390-7EAD-9C620F071D46}"/>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Tree>
    <p:extLst>
      <p:ext uri="{BB962C8B-B14F-4D97-AF65-F5344CB8AC3E}">
        <p14:creationId xmlns:p14="http://schemas.microsoft.com/office/powerpoint/2010/main" val="3394348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370032" y="1914050"/>
            <a:ext cx="5323197" cy="806141"/>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Identify extreme weather</a:t>
            </a:r>
          </a:p>
        </p:txBody>
      </p:sp>
      <p:pic>
        <p:nvPicPr>
          <p:cNvPr id="4" name="Picture 3" descr="A map of the world&#10;&#10;Description automatically generated">
            <a:extLst>
              <a:ext uri="{FF2B5EF4-FFF2-40B4-BE49-F238E27FC236}">
                <a16:creationId xmlns:a16="http://schemas.microsoft.com/office/drawing/2014/main" id="{B7C25A11-974C-D0D8-BE49-900CC6273B0D}"/>
              </a:ext>
            </a:extLst>
          </p:cNvPr>
          <p:cNvPicPr>
            <a:picLocks noChangeAspect="1"/>
          </p:cNvPicPr>
          <p:nvPr/>
        </p:nvPicPr>
        <p:blipFill>
          <a:blip r:embed="rId3">
            <a:extLst>
              <a:ext uri="{28A0092B-C50C-407E-A947-70E740481C1C}">
                <a14:useLocalDpi xmlns:a14="http://schemas.microsoft.com/office/drawing/2010/main" val="0"/>
              </a:ext>
            </a:extLst>
          </a:blip>
          <a:srcRect t="5767" r="75261" b="10061"/>
          <a:stretch/>
        </p:blipFill>
        <p:spPr>
          <a:xfrm>
            <a:off x="2779587" y="2317120"/>
            <a:ext cx="2142503" cy="3479500"/>
          </a:xfrm>
          <a:prstGeom prst="rect">
            <a:avLst/>
          </a:prstGeom>
        </p:spPr>
      </p:pic>
      <p:pic>
        <p:nvPicPr>
          <p:cNvPr id="5" name="Picture 4" descr="A map of the world&#10;&#10;Description automatically generated">
            <a:extLst>
              <a:ext uri="{FF2B5EF4-FFF2-40B4-BE49-F238E27FC236}">
                <a16:creationId xmlns:a16="http://schemas.microsoft.com/office/drawing/2014/main" id="{77D8A4A9-2E9F-8A27-F808-E9E27F58BA18}"/>
              </a:ext>
            </a:extLst>
          </p:cNvPr>
          <p:cNvPicPr>
            <a:picLocks noChangeAspect="1"/>
          </p:cNvPicPr>
          <p:nvPr/>
        </p:nvPicPr>
        <p:blipFill>
          <a:blip r:embed="rId4">
            <a:extLst>
              <a:ext uri="{28A0092B-C50C-407E-A947-70E740481C1C}">
                <a14:useLocalDpi xmlns:a14="http://schemas.microsoft.com/office/drawing/2010/main" val="0"/>
              </a:ext>
            </a:extLst>
          </a:blip>
          <a:srcRect t="5954" r="75166" b="10359"/>
          <a:stretch/>
        </p:blipFill>
        <p:spPr>
          <a:xfrm>
            <a:off x="4985307" y="2315815"/>
            <a:ext cx="2142502" cy="3457652"/>
          </a:xfrm>
          <a:prstGeom prst="rect">
            <a:avLst/>
          </a:prstGeom>
        </p:spPr>
      </p:pic>
      <p:sp>
        <p:nvSpPr>
          <p:cNvPr id="8" name="Oval 7">
            <a:extLst>
              <a:ext uri="{FF2B5EF4-FFF2-40B4-BE49-F238E27FC236}">
                <a16:creationId xmlns:a16="http://schemas.microsoft.com/office/drawing/2014/main" id="{B0918811-081A-8490-84F1-5F99EABF0846}"/>
              </a:ext>
            </a:extLst>
          </p:cNvPr>
          <p:cNvSpPr/>
          <p:nvPr/>
        </p:nvSpPr>
        <p:spPr>
          <a:xfrm>
            <a:off x="420654" y="2730745"/>
            <a:ext cx="257783" cy="257783"/>
          </a:xfrm>
          <a:prstGeom prst="ellipse">
            <a:avLst/>
          </a:prstGeom>
          <a:solidFill>
            <a:srgbClr val="74C758"/>
          </a:solidFill>
          <a:ln>
            <a:solidFill>
              <a:srgbClr val="74C7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9" name="Oval 8">
            <a:extLst>
              <a:ext uri="{FF2B5EF4-FFF2-40B4-BE49-F238E27FC236}">
                <a16:creationId xmlns:a16="http://schemas.microsoft.com/office/drawing/2014/main" id="{3D601B56-2B8A-70BC-80F1-D1EB186B7A09}"/>
              </a:ext>
            </a:extLst>
          </p:cNvPr>
          <p:cNvSpPr/>
          <p:nvPr/>
        </p:nvSpPr>
        <p:spPr>
          <a:xfrm>
            <a:off x="425590" y="3082109"/>
            <a:ext cx="255363" cy="255363"/>
          </a:xfrm>
          <a:prstGeom prst="ellipse">
            <a:avLst/>
          </a:prstGeom>
          <a:solidFill>
            <a:srgbClr val="FFE010"/>
          </a:solidFill>
          <a:ln>
            <a:solidFill>
              <a:srgbClr val="FFE0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0" name="Oval 9">
            <a:extLst>
              <a:ext uri="{FF2B5EF4-FFF2-40B4-BE49-F238E27FC236}">
                <a16:creationId xmlns:a16="http://schemas.microsoft.com/office/drawing/2014/main" id="{0B128489-63DB-0192-264C-4273B379D18D}"/>
              </a:ext>
            </a:extLst>
          </p:cNvPr>
          <p:cNvSpPr/>
          <p:nvPr/>
        </p:nvSpPr>
        <p:spPr>
          <a:xfrm>
            <a:off x="420654" y="3433497"/>
            <a:ext cx="253485" cy="253485"/>
          </a:xfrm>
          <a:prstGeom prst="ellipse">
            <a:avLst/>
          </a:prstGeom>
          <a:solidFill>
            <a:srgbClr val="F39C12"/>
          </a:solidFill>
          <a:ln>
            <a:solidFill>
              <a:srgbClr val="F39C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1" name="Oval 10">
            <a:extLst>
              <a:ext uri="{FF2B5EF4-FFF2-40B4-BE49-F238E27FC236}">
                <a16:creationId xmlns:a16="http://schemas.microsoft.com/office/drawing/2014/main" id="{2784ED77-5F3A-D624-2999-4D36AF8735FD}"/>
              </a:ext>
            </a:extLst>
          </p:cNvPr>
          <p:cNvSpPr/>
          <p:nvPr/>
        </p:nvSpPr>
        <p:spPr>
          <a:xfrm>
            <a:off x="420654" y="3783074"/>
            <a:ext cx="253485" cy="253485"/>
          </a:xfrm>
          <a:prstGeom prst="ellipse">
            <a:avLst/>
          </a:prstGeom>
          <a:solidFill>
            <a:srgbClr val="DD4B39"/>
          </a:solidFill>
          <a:ln>
            <a:solidFill>
              <a:srgbClr val="DD4B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2" name="TextBox 11">
            <a:extLst>
              <a:ext uri="{FF2B5EF4-FFF2-40B4-BE49-F238E27FC236}">
                <a16:creationId xmlns:a16="http://schemas.microsoft.com/office/drawing/2014/main" id="{67FFF787-18DB-12C7-9DF6-7208CF20C32A}"/>
              </a:ext>
            </a:extLst>
          </p:cNvPr>
          <p:cNvSpPr txBox="1"/>
          <p:nvPr/>
        </p:nvSpPr>
        <p:spPr>
          <a:xfrm>
            <a:off x="682487" y="2734958"/>
            <a:ext cx="1335881" cy="338554"/>
          </a:xfrm>
          <a:prstGeom prst="rect">
            <a:avLst/>
          </a:prstGeom>
          <a:noFill/>
        </p:spPr>
        <p:txBody>
          <a:bodyPr wrap="square" rtlCol="0">
            <a:spAutoFit/>
          </a:bodyPr>
          <a:lstStyle/>
          <a:p>
            <a:r>
              <a:rPr lang="en-NZ" sz="1600" dirty="0"/>
              <a:t>No warning</a:t>
            </a:r>
          </a:p>
        </p:txBody>
      </p:sp>
      <p:sp>
        <p:nvSpPr>
          <p:cNvPr id="13" name="TextBox 12">
            <a:extLst>
              <a:ext uri="{FF2B5EF4-FFF2-40B4-BE49-F238E27FC236}">
                <a16:creationId xmlns:a16="http://schemas.microsoft.com/office/drawing/2014/main" id="{617A5C8F-0DF5-CEA9-AD08-94B849F3FE9B}"/>
              </a:ext>
            </a:extLst>
          </p:cNvPr>
          <p:cNvSpPr txBox="1"/>
          <p:nvPr/>
        </p:nvSpPr>
        <p:spPr>
          <a:xfrm>
            <a:off x="674138" y="3083557"/>
            <a:ext cx="2192361" cy="338554"/>
          </a:xfrm>
          <a:prstGeom prst="rect">
            <a:avLst/>
          </a:prstGeom>
          <a:noFill/>
        </p:spPr>
        <p:txBody>
          <a:bodyPr wrap="square" rtlCol="0">
            <a:spAutoFit/>
          </a:bodyPr>
          <a:lstStyle/>
          <a:p>
            <a:r>
              <a:rPr lang="en-NZ" sz="1600" dirty="0"/>
              <a:t>≥ 10</a:t>
            </a:r>
            <a:r>
              <a:rPr lang="en-NZ" sz="1600" baseline="30000" dirty="0"/>
              <a:t>th</a:t>
            </a:r>
            <a:r>
              <a:rPr lang="en-NZ" sz="1600" dirty="0"/>
              <a:t> highest on record</a:t>
            </a:r>
          </a:p>
        </p:txBody>
      </p:sp>
      <p:sp>
        <p:nvSpPr>
          <p:cNvPr id="14" name="TextBox 13">
            <a:extLst>
              <a:ext uri="{FF2B5EF4-FFF2-40B4-BE49-F238E27FC236}">
                <a16:creationId xmlns:a16="http://schemas.microsoft.com/office/drawing/2014/main" id="{2E9D1C88-50C2-BA66-9B86-B6493FEAB42B}"/>
              </a:ext>
            </a:extLst>
          </p:cNvPr>
          <p:cNvSpPr txBox="1"/>
          <p:nvPr/>
        </p:nvSpPr>
        <p:spPr>
          <a:xfrm>
            <a:off x="673359" y="3424750"/>
            <a:ext cx="2309323" cy="338554"/>
          </a:xfrm>
          <a:prstGeom prst="rect">
            <a:avLst/>
          </a:prstGeom>
          <a:noFill/>
        </p:spPr>
        <p:txBody>
          <a:bodyPr wrap="square" rtlCol="0">
            <a:spAutoFit/>
          </a:bodyPr>
          <a:lstStyle/>
          <a:p>
            <a:r>
              <a:rPr lang="en-NZ" sz="1600" dirty="0"/>
              <a:t>≥ 3</a:t>
            </a:r>
            <a:r>
              <a:rPr lang="en-NZ" sz="1600" baseline="30000" dirty="0"/>
              <a:t>rd</a:t>
            </a:r>
            <a:r>
              <a:rPr lang="en-NZ" sz="1600" dirty="0"/>
              <a:t> highest on record</a:t>
            </a:r>
          </a:p>
        </p:txBody>
      </p:sp>
      <p:sp>
        <p:nvSpPr>
          <p:cNvPr id="16" name="TextBox 15">
            <a:extLst>
              <a:ext uri="{FF2B5EF4-FFF2-40B4-BE49-F238E27FC236}">
                <a16:creationId xmlns:a16="http://schemas.microsoft.com/office/drawing/2014/main" id="{6C1764C2-B90F-1533-463A-944E5F34A8D2}"/>
              </a:ext>
            </a:extLst>
          </p:cNvPr>
          <p:cNvSpPr txBox="1"/>
          <p:nvPr/>
        </p:nvSpPr>
        <p:spPr>
          <a:xfrm>
            <a:off x="678862" y="3789484"/>
            <a:ext cx="1940434" cy="338554"/>
          </a:xfrm>
          <a:prstGeom prst="rect">
            <a:avLst/>
          </a:prstGeom>
          <a:noFill/>
        </p:spPr>
        <p:txBody>
          <a:bodyPr wrap="square" rtlCol="0">
            <a:spAutoFit/>
          </a:bodyPr>
          <a:lstStyle/>
          <a:p>
            <a:r>
              <a:rPr lang="en-NZ" sz="1600" dirty="0"/>
              <a:t>≥ Highest on record</a:t>
            </a:r>
          </a:p>
        </p:txBody>
      </p:sp>
      <p:sp>
        <p:nvSpPr>
          <p:cNvPr id="17" name="TextBox 16">
            <a:extLst>
              <a:ext uri="{FF2B5EF4-FFF2-40B4-BE49-F238E27FC236}">
                <a16:creationId xmlns:a16="http://schemas.microsoft.com/office/drawing/2014/main" id="{CB0DA9F8-B2F3-1D90-7BB0-6B7BC94D548E}"/>
              </a:ext>
            </a:extLst>
          </p:cNvPr>
          <p:cNvSpPr txBox="1"/>
          <p:nvPr/>
        </p:nvSpPr>
        <p:spPr>
          <a:xfrm>
            <a:off x="6817488" y="2090829"/>
            <a:ext cx="2326512" cy="646331"/>
          </a:xfrm>
          <a:prstGeom prst="rect">
            <a:avLst/>
          </a:prstGeom>
          <a:noFill/>
        </p:spPr>
        <p:txBody>
          <a:bodyPr wrap="square" rtlCol="0">
            <a:spAutoFit/>
          </a:bodyPr>
          <a:lstStyle>
            <a:defPPr>
              <a:defRPr lang="en-US"/>
            </a:defPPr>
            <a:lvl1pPr defTabSz="914400"/>
            <a:lvl2pPr defTabSz="914400"/>
            <a:lvl3pPr defTabSz="914400"/>
            <a:lvl4pPr defTabSz="914400"/>
            <a:lvl5pPr defTabSz="914400"/>
            <a:lvl6pPr defTabSz="914400"/>
            <a:lvl7pPr defTabSz="914400"/>
            <a:lvl8pPr defTabSz="914400"/>
            <a:lvl9pPr defTabSz="914400"/>
          </a:lstStyle>
          <a:p>
            <a:pPr algn="ctr"/>
            <a:r>
              <a:rPr lang="en-NZ" b="1" dirty="0"/>
              <a:t>Tropical Cyclone Judy</a:t>
            </a:r>
          </a:p>
          <a:p>
            <a:pPr algn="ctr"/>
            <a:r>
              <a:rPr lang="en-NZ" b="1" dirty="0"/>
              <a:t>1 March 2023</a:t>
            </a:r>
          </a:p>
        </p:txBody>
      </p:sp>
      <p:sp>
        <p:nvSpPr>
          <p:cNvPr id="19" name="Arrow: Right 18">
            <a:extLst>
              <a:ext uri="{FF2B5EF4-FFF2-40B4-BE49-F238E27FC236}">
                <a16:creationId xmlns:a16="http://schemas.microsoft.com/office/drawing/2014/main" id="{D563AFB0-2EF6-2D16-F37A-54737B4CEE25}"/>
              </a:ext>
            </a:extLst>
          </p:cNvPr>
          <p:cNvSpPr/>
          <p:nvPr/>
        </p:nvSpPr>
        <p:spPr>
          <a:xfrm flipH="1">
            <a:off x="7169229" y="3087059"/>
            <a:ext cx="557684" cy="314739"/>
          </a:xfrm>
          <a:prstGeom prst="rightArrow">
            <a:avLst/>
          </a:prstGeom>
          <a:solidFill>
            <a:srgbClr val="DD4B39"/>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sp>
        <p:nvSpPr>
          <p:cNvPr id="20" name="Arrow: Right 19">
            <a:extLst>
              <a:ext uri="{FF2B5EF4-FFF2-40B4-BE49-F238E27FC236}">
                <a16:creationId xmlns:a16="http://schemas.microsoft.com/office/drawing/2014/main" id="{F4B4554D-A728-389D-90BD-F8A2F1A9B204}"/>
              </a:ext>
            </a:extLst>
          </p:cNvPr>
          <p:cNvSpPr/>
          <p:nvPr/>
        </p:nvSpPr>
        <p:spPr>
          <a:xfrm flipH="1">
            <a:off x="7182380" y="3724899"/>
            <a:ext cx="557684" cy="314739"/>
          </a:xfrm>
          <a:prstGeom prst="rightArrow">
            <a:avLst/>
          </a:prstGeom>
          <a:solidFill>
            <a:srgbClr val="DD4B39"/>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sp>
        <p:nvSpPr>
          <p:cNvPr id="21" name="Arrow: Right 20">
            <a:extLst>
              <a:ext uri="{FF2B5EF4-FFF2-40B4-BE49-F238E27FC236}">
                <a16:creationId xmlns:a16="http://schemas.microsoft.com/office/drawing/2014/main" id="{A8B44547-A7E6-A1A3-7374-ECEF6993A22E}"/>
              </a:ext>
            </a:extLst>
          </p:cNvPr>
          <p:cNvSpPr/>
          <p:nvPr/>
        </p:nvSpPr>
        <p:spPr>
          <a:xfrm flipH="1">
            <a:off x="7178998" y="4836892"/>
            <a:ext cx="557684" cy="314739"/>
          </a:xfrm>
          <a:prstGeom prst="rightArrow">
            <a:avLst/>
          </a:prstGeom>
          <a:solidFill>
            <a:srgbClr val="FFE01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sp>
        <p:nvSpPr>
          <p:cNvPr id="22" name="TextBox 21">
            <a:extLst>
              <a:ext uri="{FF2B5EF4-FFF2-40B4-BE49-F238E27FC236}">
                <a16:creationId xmlns:a16="http://schemas.microsoft.com/office/drawing/2014/main" id="{B7438E15-F968-821E-94C1-0A53179E6F63}"/>
              </a:ext>
            </a:extLst>
          </p:cNvPr>
          <p:cNvSpPr txBox="1"/>
          <p:nvPr/>
        </p:nvSpPr>
        <p:spPr>
          <a:xfrm>
            <a:off x="7736682" y="3022332"/>
            <a:ext cx="1487961" cy="369332"/>
          </a:xfrm>
          <a:prstGeom prst="rect">
            <a:avLst/>
          </a:prstGeom>
          <a:noFill/>
        </p:spPr>
        <p:txBody>
          <a:bodyPr wrap="square" rtlCol="0">
            <a:spAutoFit/>
          </a:bodyPr>
          <a:lstStyle/>
          <a:p>
            <a:r>
              <a:rPr lang="en-NZ" dirty="0"/>
              <a:t>High winds</a:t>
            </a:r>
          </a:p>
        </p:txBody>
      </p:sp>
      <p:sp>
        <p:nvSpPr>
          <p:cNvPr id="23" name="TextBox 22">
            <a:extLst>
              <a:ext uri="{FF2B5EF4-FFF2-40B4-BE49-F238E27FC236}">
                <a16:creationId xmlns:a16="http://schemas.microsoft.com/office/drawing/2014/main" id="{584F0D39-1299-85BF-2BF5-8FD3FC02B43F}"/>
              </a:ext>
            </a:extLst>
          </p:cNvPr>
          <p:cNvSpPr txBox="1"/>
          <p:nvPr/>
        </p:nvSpPr>
        <p:spPr>
          <a:xfrm>
            <a:off x="7736682" y="3687538"/>
            <a:ext cx="1800683" cy="369332"/>
          </a:xfrm>
          <a:prstGeom prst="rect">
            <a:avLst/>
          </a:prstGeom>
          <a:noFill/>
        </p:spPr>
        <p:txBody>
          <a:bodyPr wrap="square" rtlCol="0">
            <a:spAutoFit/>
          </a:bodyPr>
          <a:lstStyle/>
          <a:p>
            <a:r>
              <a:rPr lang="en-NZ" dirty="0"/>
              <a:t>A lot of rain</a:t>
            </a:r>
          </a:p>
        </p:txBody>
      </p:sp>
      <p:sp>
        <p:nvSpPr>
          <p:cNvPr id="24" name="TextBox 23">
            <a:extLst>
              <a:ext uri="{FF2B5EF4-FFF2-40B4-BE49-F238E27FC236}">
                <a16:creationId xmlns:a16="http://schemas.microsoft.com/office/drawing/2014/main" id="{1C229FD8-5973-22E1-5944-61EA651D8189}"/>
              </a:ext>
            </a:extLst>
          </p:cNvPr>
          <p:cNvSpPr txBox="1"/>
          <p:nvPr/>
        </p:nvSpPr>
        <p:spPr>
          <a:xfrm>
            <a:off x="7736682" y="4521677"/>
            <a:ext cx="1535906" cy="923330"/>
          </a:xfrm>
          <a:prstGeom prst="rect">
            <a:avLst/>
          </a:prstGeom>
          <a:noFill/>
        </p:spPr>
        <p:txBody>
          <a:bodyPr wrap="square" rtlCol="0">
            <a:spAutoFit/>
          </a:bodyPr>
          <a:lstStyle/>
          <a:p>
            <a:r>
              <a:rPr lang="en-NZ" dirty="0"/>
              <a:t>Low atmospheric pressure</a:t>
            </a:r>
          </a:p>
        </p:txBody>
      </p:sp>
      <p:pic>
        <p:nvPicPr>
          <p:cNvPr id="3" name="Picture 2" descr="A blue coral logo with text&#10;&#10;Description automatically generated">
            <a:extLst>
              <a:ext uri="{FF2B5EF4-FFF2-40B4-BE49-F238E27FC236}">
                <a16:creationId xmlns:a16="http://schemas.microsoft.com/office/drawing/2014/main" id="{E0C4D987-6208-FB06-53BA-5179A56E0D4B}"/>
              </a:ext>
            </a:extLst>
          </p:cNvPr>
          <p:cNvPicPr>
            <a:picLocks noChangeAspect="1"/>
          </p:cNvPicPr>
          <p:nvPr/>
        </p:nvPicPr>
        <p:blipFill>
          <a:blip r:embed="rId5"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7" name="Title 1">
            <a:extLst>
              <a:ext uri="{FF2B5EF4-FFF2-40B4-BE49-F238E27FC236}">
                <a16:creationId xmlns:a16="http://schemas.microsoft.com/office/drawing/2014/main" id="{3D1A1A1E-98EC-2017-2DF2-CCC691D04178}"/>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25" name="TextBox 24">
            <a:extLst>
              <a:ext uri="{FF2B5EF4-FFF2-40B4-BE49-F238E27FC236}">
                <a16:creationId xmlns:a16="http://schemas.microsoft.com/office/drawing/2014/main" id="{B893F7CF-6682-9111-AE44-E6249C36F3DB}"/>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Tree>
    <p:extLst>
      <p:ext uri="{BB962C8B-B14F-4D97-AF65-F5344CB8AC3E}">
        <p14:creationId xmlns:p14="http://schemas.microsoft.com/office/powerpoint/2010/main" val="165166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242159" y="1874248"/>
            <a:ext cx="5178927" cy="5078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Identify spatial extent of extreme weather</a:t>
            </a:r>
          </a:p>
        </p:txBody>
      </p:sp>
      <p:pic>
        <p:nvPicPr>
          <p:cNvPr id="3" name="Picture 2" descr="A blue coral logo with text&#10;&#10;Description automatically generated">
            <a:extLst>
              <a:ext uri="{FF2B5EF4-FFF2-40B4-BE49-F238E27FC236}">
                <a16:creationId xmlns:a16="http://schemas.microsoft.com/office/drawing/2014/main" id="{F2D65EEE-1495-2295-4B3B-3EA1C65ED36D}"/>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679DF7A6-6BF2-0987-A4B0-332DFAACE59B}"/>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7" name="TextBox 6">
            <a:extLst>
              <a:ext uri="{FF2B5EF4-FFF2-40B4-BE49-F238E27FC236}">
                <a16:creationId xmlns:a16="http://schemas.microsoft.com/office/drawing/2014/main" id="{A770F0B0-E712-2DDB-9C4D-3E402BC79B9E}"/>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pic>
        <p:nvPicPr>
          <p:cNvPr id="6" name="Picture 5" descr="A map of the world&#10;&#10;Description automatically generated">
            <a:extLst>
              <a:ext uri="{FF2B5EF4-FFF2-40B4-BE49-F238E27FC236}">
                <a16:creationId xmlns:a16="http://schemas.microsoft.com/office/drawing/2014/main" id="{C9077C36-3F08-454F-B717-2BF7438B4E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9" y="2234456"/>
            <a:ext cx="8114552" cy="3873242"/>
          </a:xfrm>
          <a:prstGeom prst="rect">
            <a:avLst/>
          </a:prstGeom>
        </p:spPr>
      </p:pic>
    </p:spTree>
    <p:extLst>
      <p:ext uri="{BB962C8B-B14F-4D97-AF65-F5344CB8AC3E}">
        <p14:creationId xmlns:p14="http://schemas.microsoft.com/office/powerpoint/2010/main" val="3899517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242159" y="1874248"/>
            <a:ext cx="5178927" cy="5078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Identify spatial extent of extreme weather</a:t>
            </a:r>
          </a:p>
        </p:txBody>
      </p:sp>
      <p:pic>
        <p:nvPicPr>
          <p:cNvPr id="3" name="Picture 2" descr="A blue coral logo with text&#10;&#10;Description automatically generated">
            <a:extLst>
              <a:ext uri="{FF2B5EF4-FFF2-40B4-BE49-F238E27FC236}">
                <a16:creationId xmlns:a16="http://schemas.microsoft.com/office/drawing/2014/main" id="{F2D65EEE-1495-2295-4B3B-3EA1C65ED36D}"/>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679DF7A6-6BF2-0987-A4B0-332DFAACE59B}"/>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7" name="TextBox 6">
            <a:extLst>
              <a:ext uri="{FF2B5EF4-FFF2-40B4-BE49-F238E27FC236}">
                <a16:creationId xmlns:a16="http://schemas.microsoft.com/office/drawing/2014/main" id="{A770F0B0-E712-2DDB-9C4D-3E402BC79B9E}"/>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pic>
        <p:nvPicPr>
          <p:cNvPr id="6" name="Picture 5">
            <a:extLst>
              <a:ext uri="{FF2B5EF4-FFF2-40B4-BE49-F238E27FC236}">
                <a16:creationId xmlns:a16="http://schemas.microsoft.com/office/drawing/2014/main" id="{C9077C36-3F08-454F-B717-2BF7438B4E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0696" y="2234456"/>
            <a:ext cx="8087738" cy="3873242"/>
          </a:xfrm>
          <a:prstGeom prst="rect">
            <a:avLst/>
          </a:prstGeom>
        </p:spPr>
      </p:pic>
      <p:sp>
        <p:nvSpPr>
          <p:cNvPr id="8" name="TextBox 7">
            <a:extLst>
              <a:ext uri="{FF2B5EF4-FFF2-40B4-BE49-F238E27FC236}">
                <a16:creationId xmlns:a16="http://schemas.microsoft.com/office/drawing/2014/main" id="{7F2BBC33-BB4E-1C6C-C1F1-44079111F000}"/>
              </a:ext>
            </a:extLst>
          </p:cNvPr>
          <p:cNvSpPr txBox="1"/>
          <p:nvPr/>
        </p:nvSpPr>
        <p:spPr>
          <a:xfrm>
            <a:off x="6575329" y="1551082"/>
            <a:ext cx="2326512" cy="646331"/>
          </a:xfrm>
          <a:prstGeom prst="rect">
            <a:avLst/>
          </a:prstGeom>
          <a:noFill/>
        </p:spPr>
        <p:txBody>
          <a:bodyPr wrap="square" rtlCol="0">
            <a:spAutoFit/>
          </a:bodyPr>
          <a:lstStyle>
            <a:defPPr>
              <a:defRPr lang="en-US"/>
            </a:defPPr>
            <a:lvl1pPr defTabSz="914400"/>
            <a:lvl2pPr defTabSz="914400"/>
            <a:lvl3pPr defTabSz="914400"/>
            <a:lvl4pPr defTabSz="914400"/>
            <a:lvl5pPr defTabSz="914400"/>
            <a:lvl6pPr defTabSz="914400"/>
            <a:lvl7pPr defTabSz="914400"/>
            <a:lvl8pPr defTabSz="914400"/>
            <a:lvl9pPr defTabSz="914400"/>
          </a:lstStyle>
          <a:p>
            <a:pPr algn="ctr"/>
            <a:r>
              <a:rPr lang="en-NZ" b="1" dirty="0"/>
              <a:t>Tropical Cyclone Judy</a:t>
            </a:r>
          </a:p>
          <a:p>
            <a:pPr algn="ctr"/>
            <a:r>
              <a:rPr lang="en-NZ" b="1" dirty="0"/>
              <a:t>1 March 2023</a:t>
            </a:r>
          </a:p>
        </p:txBody>
      </p:sp>
    </p:spTree>
    <p:extLst>
      <p:ext uri="{BB962C8B-B14F-4D97-AF65-F5344CB8AC3E}">
        <p14:creationId xmlns:p14="http://schemas.microsoft.com/office/powerpoint/2010/main" val="123187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242159" y="1874248"/>
            <a:ext cx="5178927" cy="5078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Identify spatial extent of extreme weather</a:t>
            </a:r>
          </a:p>
        </p:txBody>
      </p:sp>
      <p:pic>
        <p:nvPicPr>
          <p:cNvPr id="3" name="Picture 2" descr="A blue coral logo with text&#10;&#10;Description automatically generated">
            <a:extLst>
              <a:ext uri="{FF2B5EF4-FFF2-40B4-BE49-F238E27FC236}">
                <a16:creationId xmlns:a16="http://schemas.microsoft.com/office/drawing/2014/main" id="{F2D65EEE-1495-2295-4B3B-3EA1C65ED36D}"/>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679DF7A6-6BF2-0987-A4B0-332DFAACE59B}"/>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7" name="TextBox 6">
            <a:extLst>
              <a:ext uri="{FF2B5EF4-FFF2-40B4-BE49-F238E27FC236}">
                <a16:creationId xmlns:a16="http://schemas.microsoft.com/office/drawing/2014/main" id="{A770F0B0-E712-2DDB-9C4D-3E402BC79B9E}"/>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pic>
        <p:nvPicPr>
          <p:cNvPr id="6" name="Picture 5">
            <a:extLst>
              <a:ext uri="{FF2B5EF4-FFF2-40B4-BE49-F238E27FC236}">
                <a16:creationId xmlns:a16="http://schemas.microsoft.com/office/drawing/2014/main" id="{C9077C36-3F08-454F-B717-2BF7438B4E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185" y="2234456"/>
            <a:ext cx="8060760" cy="3873242"/>
          </a:xfrm>
          <a:prstGeom prst="rect">
            <a:avLst/>
          </a:prstGeom>
        </p:spPr>
      </p:pic>
      <p:sp>
        <p:nvSpPr>
          <p:cNvPr id="8" name="TextBox 7">
            <a:extLst>
              <a:ext uri="{FF2B5EF4-FFF2-40B4-BE49-F238E27FC236}">
                <a16:creationId xmlns:a16="http://schemas.microsoft.com/office/drawing/2014/main" id="{7F2BBC33-BB4E-1C6C-C1F1-44079111F000}"/>
              </a:ext>
            </a:extLst>
          </p:cNvPr>
          <p:cNvSpPr txBox="1"/>
          <p:nvPr/>
        </p:nvSpPr>
        <p:spPr>
          <a:xfrm>
            <a:off x="6575329" y="1551082"/>
            <a:ext cx="2326512" cy="646331"/>
          </a:xfrm>
          <a:prstGeom prst="rect">
            <a:avLst/>
          </a:prstGeom>
          <a:noFill/>
        </p:spPr>
        <p:txBody>
          <a:bodyPr wrap="square" rtlCol="0">
            <a:spAutoFit/>
          </a:bodyPr>
          <a:lstStyle>
            <a:defPPr>
              <a:defRPr lang="en-US"/>
            </a:defPPr>
            <a:lvl1pPr defTabSz="914400"/>
            <a:lvl2pPr defTabSz="914400"/>
            <a:lvl3pPr defTabSz="914400"/>
            <a:lvl4pPr defTabSz="914400"/>
            <a:lvl5pPr defTabSz="914400"/>
            <a:lvl6pPr defTabSz="914400"/>
            <a:lvl7pPr defTabSz="914400"/>
            <a:lvl8pPr defTabSz="914400"/>
            <a:lvl9pPr defTabSz="914400"/>
          </a:lstStyle>
          <a:p>
            <a:pPr algn="ctr"/>
            <a:r>
              <a:rPr lang="en-NZ" b="1" dirty="0"/>
              <a:t>Tropical Cyclone Kevin</a:t>
            </a:r>
          </a:p>
          <a:p>
            <a:pPr algn="ctr"/>
            <a:r>
              <a:rPr lang="en-NZ" b="1" dirty="0"/>
              <a:t>3 March 2023</a:t>
            </a:r>
          </a:p>
        </p:txBody>
      </p:sp>
    </p:spTree>
    <p:extLst>
      <p:ext uri="{BB962C8B-B14F-4D97-AF65-F5344CB8AC3E}">
        <p14:creationId xmlns:p14="http://schemas.microsoft.com/office/powerpoint/2010/main" val="1419505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242159" y="1874248"/>
            <a:ext cx="5178927" cy="5078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Identify spatial extent of extreme weather</a:t>
            </a:r>
          </a:p>
        </p:txBody>
      </p:sp>
      <p:pic>
        <p:nvPicPr>
          <p:cNvPr id="3" name="Picture 2" descr="A blue coral logo with text&#10;&#10;Description automatically generated">
            <a:extLst>
              <a:ext uri="{FF2B5EF4-FFF2-40B4-BE49-F238E27FC236}">
                <a16:creationId xmlns:a16="http://schemas.microsoft.com/office/drawing/2014/main" id="{F2D65EEE-1495-2295-4B3B-3EA1C65ED36D}"/>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679DF7A6-6BF2-0987-A4B0-332DFAACE59B}"/>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7" name="TextBox 6">
            <a:extLst>
              <a:ext uri="{FF2B5EF4-FFF2-40B4-BE49-F238E27FC236}">
                <a16:creationId xmlns:a16="http://schemas.microsoft.com/office/drawing/2014/main" id="{A770F0B0-E712-2DDB-9C4D-3E402BC79B9E}"/>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pic>
        <p:nvPicPr>
          <p:cNvPr id="6" name="Picture 5">
            <a:extLst>
              <a:ext uri="{FF2B5EF4-FFF2-40B4-BE49-F238E27FC236}">
                <a16:creationId xmlns:a16="http://schemas.microsoft.com/office/drawing/2014/main" id="{C9077C36-3F08-454F-B717-2BF7438B4E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0883" y="2234456"/>
            <a:ext cx="8087363" cy="3873242"/>
          </a:xfrm>
          <a:prstGeom prst="rect">
            <a:avLst/>
          </a:prstGeom>
        </p:spPr>
      </p:pic>
    </p:spTree>
    <p:extLst>
      <p:ext uri="{BB962C8B-B14F-4D97-AF65-F5344CB8AC3E}">
        <p14:creationId xmlns:p14="http://schemas.microsoft.com/office/powerpoint/2010/main" val="3435860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242159" y="1874248"/>
            <a:ext cx="5178927" cy="5078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Identify spatial extent of extreme weather</a:t>
            </a:r>
          </a:p>
        </p:txBody>
      </p:sp>
      <p:pic>
        <p:nvPicPr>
          <p:cNvPr id="3" name="Picture 2" descr="A blue coral logo with text&#10;&#10;Description automatically generated">
            <a:extLst>
              <a:ext uri="{FF2B5EF4-FFF2-40B4-BE49-F238E27FC236}">
                <a16:creationId xmlns:a16="http://schemas.microsoft.com/office/drawing/2014/main" id="{F2D65EEE-1495-2295-4B3B-3EA1C65ED36D}"/>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679DF7A6-6BF2-0987-A4B0-332DFAACE59B}"/>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7" name="TextBox 6">
            <a:extLst>
              <a:ext uri="{FF2B5EF4-FFF2-40B4-BE49-F238E27FC236}">
                <a16:creationId xmlns:a16="http://schemas.microsoft.com/office/drawing/2014/main" id="{A770F0B0-E712-2DDB-9C4D-3E402BC79B9E}"/>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pic>
        <p:nvPicPr>
          <p:cNvPr id="6" name="Picture 5">
            <a:extLst>
              <a:ext uri="{FF2B5EF4-FFF2-40B4-BE49-F238E27FC236}">
                <a16:creationId xmlns:a16="http://schemas.microsoft.com/office/drawing/2014/main" id="{C9077C36-3F08-454F-B717-2BF7438B4E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635" y="2234456"/>
            <a:ext cx="8073860" cy="3873242"/>
          </a:xfrm>
          <a:prstGeom prst="rect">
            <a:avLst/>
          </a:prstGeom>
        </p:spPr>
      </p:pic>
      <p:sp>
        <p:nvSpPr>
          <p:cNvPr id="8" name="TextBox 7">
            <a:extLst>
              <a:ext uri="{FF2B5EF4-FFF2-40B4-BE49-F238E27FC236}">
                <a16:creationId xmlns:a16="http://schemas.microsoft.com/office/drawing/2014/main" id="{7F2BBC33-BB4E-1C6C-C1F1-44079111F000}"/>
              </a:ext>
            </a:extLst>
          </p:cNvPr>
          <p:cNvSpPr txBox="1"/>
          <p:nvPr/>
        </p:nvSpPr>
        <p:spPr>
          <a:xfrm>
            <a:off x="6575329" y="1551082"/>
            <a:ext cx="2326512" cy="646331"/>
          </a:xfrm>
          <a:prstGeom prst="rect">
            <a:avLst/>
          </a:prstGeom>
          <a:noFill/>
        </p:spPr>
        <p:txBody>
          <a:bodyPr wrap="square" rtlCol="0">
            <a:spAutoFit/>
          </a:bodyPr>
          <a:lstStyle>
            <a:defPPr>
              <a:defRPr lang="en-US"/>
            </a:defPPr>
            <a:lvl1pPr defTabSz="914400"/>
            <a:lvl2pPr defTabSz="914400"/>
            <a:lvl3pPr defTabSz="914400"/>
            <a:lvl4pPr defTabSz="914400"/>
            <a:lvl5pPr defTabSz="914400"/>
            <a:lvl6pPr defTabSz="914400"/>
            <a:lvl7pPr defTabSz="914400"/>
            <a:lvl8pPr defTabSz="914400"/>
            <a:lvl9pPr defTabSz="914400"/>
          </a:lstStyle>
          <a:p>
            <a:pPr algn="ctr"/>
            <a:r>
              <a:rPr lang="en-NZ" b="1" dirty="0"/>
              <a:t>Tropical Cyclone Judy</a:t>
            </a:r>
          </a:p>
          <a:p>
            <a:pPr algn="ctr"/>
            <a:r>
              <a:rPr lang="en-NZ" b="1" dirty="0"/>
              <a:t>1 March 2023</a:t>
            </a:r>
          </a:p>
        </p:txBody>
      </p:sp>
    </p:spTree>
    <p:extLst>
      <p:ext uri="{BB962C8B-B14F-4D97-AF65-F5344CB8AC3E}">
        <p14:creationId xmlns:p14="http://schemas.microsoft.com/office/powerpoint/2010/main" val="1547863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242159" y="1874248"/>
            <a:ext cx="5178927" cy="5078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Identify spatial extent of extreme weather</a:t>
            </a:r>
          </a:p>
        </p:txBody>
      </p:sp>
      <p:pic>
        <p:nvPicPr>
          <p:cNvPr id="3" name="Picture 2" descr="A blue coral logo with text&#10;&#10;Description automatically generated">
            <a:extLst>
              <a:ext uri="{FF2B5EF4-FFF2-40B4-BE49-F238E27FC236}">
                <a16:creationId xmlns:a16="http://schemas.microsoft.com/office/drawing/2014/main" id="{F2D65EEE-1495-2295-4B3B-3EA1C65ED36D}"/>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679DF7A6-6BF2-0987-A4B0-332DFAACE59B}"/>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7" name="TextBox 6">
            <a:extLst>
              <a:ext uri="{FF2B5EF4-FFF2-40B4-BE49-F238E27FC236}">
                <a16:creationId xmlns:a16="http://schemas.microsoft.com/office/drawing/2014/main" id="{A770F0B0-E712-2DDB-9C4D-3E402BC79B9E}"/>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pic>
        <p:nvPicPr>
          <p:cNvPr id="6" name="Picture 5">
            <a:extLst>
              <a:ext uri="{FF2B5EF4-FFF2-40B4-BE49-F238E27FC236}">
                <a16:creationId xmlns:a16="http://schemas.microsoft.com/office/drawing/2014/main" id="{C9077C36-3F08-454F-B717-2BF7438B4E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769" y="2242123"/>
            <a:ext cx="8059591" cy="3857908"/>
          </a:xfrm>
          <a:prstGeom prst="rect">
            <a:avLst/>
          </a:prstGeom>
        </p:spPr>
      </p:pic>
      <p:sp>
        <p:nvSpPr>
          <p:cNvPr id="8" name="TextBox 7">
            <a:extLst>
              <a:ext uri="{FF2B5EF4-FFF2-40B4-BE49-F238E27FC236}">
                <a16:creationId xmlns:a16="http://schemas.microsoft.com/office/drawing/2014/main" id="{7F2BBC33-BB4E-1C6C-C1F1-44079111F000}"/>
              </a:ext>
            </a:extLst>
          </p:cNvPr>
          <p:cNvSpPr txBox="1"/>
          <p:nvPr/>
        </p:nvSpPr>
        <p:spPr>
          <a:xfrm>
            <a:off x="6575329" y="1551082"/>
            <a:ext cx="2326512" cy="646331"/>
          </a:xfrm>
          <a:prstGeom prst="rect">
            <a:avLst/>
          </a:prstGeom>
          <a:noFill/>
        </p:spPr>
        <p:txBody>
          <a:bodyPr wrap="square" rtlCol="0">
            <a:spAutoFit/>
          </a:bodyPr>
          <a:lstStyle>
            <a:defPPr>
              <a:defRPr lang="en-US"/>
            </a:defPPr>
            <a:lvl1pPr defTabSz="914400"/>
            <a:lvl2pPr defTabSz="914400"/>
            <a:lvl3pPr defTabSz="914400"/>
            <a:lvl4pPr defTabSz="914400"/>
            <a:lvl5pPr defTabSz="914400"/>
            <a:lvl6pPr defTabSz="914400"/>
            <a:lvl7pPr defTabSz="914400"/>
            <a:lvl8pPr defTabSz="914400"/>
            <a:lvl9pPr defTabSz="914400"/>
          </a:lstStyle>
          <a:p>
            <a:pPr algn="ctr"/>
            <a:r>
              <a:rPr lang="en-NZ" b="1" dirty="0"/>
              <a:t>Tropical Cyclone Kevin</a:t>
            </a:r>
          </a:p>
          <a:p>
            <a:pPr algn="ctr"/>
            <a:r>
              <a:rPr lang="en-NZ" b="1" dirty="0"/>
              <a:t>3 March 2023</a:t>
            </a:r>
          </a:p>
        </p:txBody>
      </p:sp>
    </p:spTree>
    <p:extLst>
      <p:ext uri="{BB962C8B-B14F-4D97-AF65-F5344CB8AC3E}">
        <p14:creationId xmlns:p14="http://schemas.microsoft.com/office/powerpoint/2010/main" val="879900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38C27A2-1B2A-E07A-36DD-96A724F890DB}"/>
              </a:ext>
            </a:extLst>
          </p:cNvPr>
          <p:cNvSpPr txBox="1">
            <a:spLocks/>
          </p:cNvSpPr>
          <p:nvPr/>
        </p:nvSpPr>
        <p:spPr>
          <a:xfrm>
            <a:off x="370033" y="2043514"/>
            <a:ext cx="6912511" cy="369332"/>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Site-specific information on weather extremes</a:t>
            </a:r>
          </a:p>
        </p:txBody>
      </p:sp>
      <p:pic>
        <p:nvPicPr>
          <p:cNvPr id="20" name="Picture 19" descr="A screenshot of a computer&#10;&#10;Description automatically generated">
            <a:extLst>
              <a:ext uri="{FF2B5EF4-FFF2-40B4-BE49-F238E27FC236}">
                <a16:creationId xmlns:a16="http://schemas.microsoft.com/office/drawing/2014/main" id="{C4100299-11C1-3A2E-AD97-E334C22AC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262" y="2670481"/>
            <a:ext cx="4189597" cy="2043543"/>
          </a:xfrm>
          <a:prstGeom prst="rect">
            <a:avLst/>
          </a:prstGeom>
        </p:spPr>
      </p:pic>
      <p:pic>
        <p:nvPicPr>
          <p:cNvPr id="22" name="Picture 21" descr="A screenshot of a computer&#10;&#10;Description automatically generated">
            <a:extLst>
              <a:ext uri="{FF2B5EF4-FFF2-40B4-BE49-F238E27FC236}">
                <a16:creationId xmlns:a16="http://schemas.microsoft.com/office/drawing/2014/main" id="{6B723436-4CA7-DAE5-D4F4-77AEC4C84B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4258" y="2670480"/>
            <a:ext cx="4180480" cy="2043543"/>
          </a:xfrm>
          <a:prstGeom prst="rect">
            <a:avLst/>
          </a:prstGeom>
        </p:spPr>
      </p:pic>
      <p:pic>
        <p:nvPicPr>
          <p:cNvPr id="2" name="Picture 1" descr="A blue coral logo with text&#10;&#10;Description automatically generated">
            <a:extLst>
              <a:ext uri="{FF2B5EF4-FFF2-40B4-BE49-F238E27FC236}">
                <a16:creationId xmlns:a16="http://schemas.microsoft.com/office/drawing/2014/main" id="{E0FABD61-DFC7-258F-846E-BB12AF35E559}"/>
              </a:ext>
            </a:extLst>
          </p:cNvPr>
          <p:cNvPicPr>
            <a:picLocks noChangeAspect="1"/>
          </p:cNvPicPr>
          <p:nvPr/>
        </p:nvPicPr>
        <p:blipFill>
          <a:blip r:embed="rId5"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7" name="Title 1">
            <a:extLst>
              <a:ext uri="{FF2B5EF4-FFF2-40B4-BE49-F238E27FC236}">
                <a16:creationId xmlns:a16="http://schemas.microsoft.com/office/drawing/2014/main" id="{0CE8C1D7-08A5-188D-2A08-DFC6128614F9}"/>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sp>
        <p:nvSpPr>
          <p:cNvPr id="8" name="TextBox 7">
            <a:extLst>
              <a:ext uri="{FF2B5EF4-FFF2-40B4-BE49-F238E27FC236}">
                <a16:creationId xmlns:a16="http://schemas.microsoft.com/office/drawing/2014/main" id="{F6335B5C-88FF-87BE-9C6D-BD732C126A0A}"/>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
        <p:nvSpPr>
          <p:cNvPr id="3" name="TextBox 2">
            <a:extLst>
              <a:ext uri="{FF2B5EF4-FFF2-40B4-BE49-F238E27FC236}">
                <a16:creationId xmlns:a16="http://schemas.microsoft.com/office/drawing/2014/main" id="{5442D4E8-0224-96E5-BE6D-40D92368554D}"/>
              </a:ext>
            </a:extLst>
          </p:cNvPr>
          <p:cNvSpPr txBox="1"/>
          <p:nvPr/>
        </p:nvSpPr>
        <p:spPr>
          <a:xfrm>
            <a:off x="559360" y="5021745"/>
            <a:ext cx="8203640" cy="769455"/>
          </a:xfrm>
          <a:prstGeom prst="rect">
            <a:avLst/>
          </a:prstGeom>
        </p:spPr>
        <p:txBody>
          <a:bodyPr vert="horz" lIns="68580" tIns="34290" rIns="68580" bIns="34290" numCol="1" spcCol="0" rtlCol="0">
            <a:noAutofit/>
          </a:bodyPr>
          <a:lstStyle>
            <a:defPPr>
              <a:defRPr lang="en-US"/>
            </a:defPPr>
            <a:lvl1pPr marL="269875" indent="-269875" defTabSz="914400">
              <a:lnSpc>
                <a:spcPts val="2000"/>
              </a:lnSpc>
              <a:spcBef>
                <a:spcPts val="1000"/>
              </a:spcBef>
              <a:buFont typeface="Arial" panose="020B0604020202020204" pitchFamily="34" charset="0"/>
              <a:buChar char="•"/>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All data and graphs able to be downloaded from dashboard in a format that is easy to communicate to general public, media, etc</a:t>
            </a:r>
          </a:p>
        </p:txBody>
      </p:sp>
    </p:spTree>
    <p:extLst>
      <p:ext uri="{BB962C8B-B14F-4D97-AF65-F5344CB8AC3E}">
        <p14:creationId xmlns:p14="http://schemas.microsoft.com/office/powerpoint/2010/main" val="3998317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3E8D9FA-2165-D6E5-4DAD-8D08B1214140}"/>
              </a:ext>
            </a:extLst>
          </p:cNvPr>
          <p:cNvSpPr>
            <a:spLocks noGrp="1"/>
          </p:cNvSpPr>
          <p:nvPr>
            <p:ph type="title"/>
          </p:nvPr>
        </p:nvSpPr>
        <p:spPr>
          <a:xfrm>
            <a:off x="1180619" y="669005"/>
            <a:ext cx="6852211" cy="477713"/>
          </a:xfrm>
        </p:spPr>
        <p:txBody>
          <a:bodyPr vert="horz" lIns="68580" tIns="34290" rIns="68580" bIns="34290" rtlCol="0" anchor="ctr">
            <a:noAutofit/>
          </a:bodyPr>
          <a:lstStyle/>
          <a:p>
            <a:pPr algn="ctr">
              <a:lnSpc>
                <a:spcPct val="100000"/>
              </a:lnSpc>
            </a:pPr>
            <a:r>
              <a:rPr lang="en-NZ" sz="2700" b="0" dirty="0">
                <a:latin typeface="+mn-lt"/>
              </a:rPr>
              <a:t>Acknowledgement of Pacific partners</a:t>
            </a:r>
          </a:p>
        </p:txBody>
      </p:sp>
      <p:grpSp>
        <p:nvGrpSpPr>
          <p:cNvPr id="2" name="Group 1">
            <a:extLst>
              <a:ext uri="{FF2B5EF4-FFF2-40B4-BE49-F238E27FC236}">
                <a16:creationId xmlns:a16="http://schemas.microsoft.com/office/drawing/2014/main" id="{45C4820C-C83F-DF9F-0E42-5E3C616A8505}"/>
              </a:ext>
            </a:extLst>
          </p:cNvPr>
          <p:cNvGrpSpPr/>
          <p:nvPr/>
        </p:nvGrpSpPr>
        <p:grpSpPr>
          <a:xfrm>
            <a:off x="2102536" y="4386626"/>
            <a:ext cx="4081483" cy="954305"/>
            <a:chOff x="636218" y="4231120"/>
            <a:chExt cx="4081483" cy="954305"/>
          </a:xfrm>
        </p:grpSpPr>
        <p:sp>
          <p:nvSpPr>
            <p:cNvPr id="8" name="Rectangle 7">
              <a:extLst>
                <a:ext uri="{FF2B5EF4-FFF2-40B4-BE49-F238E27FC236}">
                  <a16:creationId xmlns:a16="http://schemas.microsoft.com/office/drawing/2014/main" id="{44C617D9-76C8-1127-9085-F2348357CB7D}"/>
                </a:ext>
              </a:extLst>
            </p:cNvPr>
            <p:cNvSpPr/>
            <p:nvPr/>
          </p:nvSpPr>
          <p:spPr>
            <a:xfrm>
              <a:off x="636218" y="4231120"/>
              <a:ext cx="918293" cy="9543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0" name="Text Placeholder 2">
              <a:extLst>
                <a:ext uri="{FF2B5EF4-FFF2-40B4-BE49-F238E27FC236}">
                  <a16:creationId xmlns:a16="http://schemas.microsoft.com/office/drawing/2014/main" id="{BF6D76A1-E0EF-DC00-EB56-EEAB7B26AC36}"/>
                </a:ext>
              </a:extLst>
            </p:cNvPr>
            <p:cNvSpPr txBox="1">
              <a:spLocks/>
            </p:cNvSpPr>
            <p:nvPr/>
          </p:nvSpPr>
          <p:spPr>
            <a:xfrm>
              <a:off x="1749208" y="4601747"/>
              <a:ext cx="2968493" cy="416130"/>
            </a:xfrm>
            <a:prstGeom prst="rect">
              <a:avLst/>
            </a:prstGeom>
          </p:spPr>
          <p:txBody>
            <a:bodyPr vert="horz" lIns="68580" tIns="34290" rIns="68580" bIns="3429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800" dirty="0">
                  <a:solidFill>
                    <a:schemeClr val="bg1"/>
                  </a:solidFill>
                </a:rPr>
                <a:t>Fiji Meteorological Service</a:t>
              </a:r>
              <a:endParaRPr lang="en-NZ" dirty="0">
                <a:solidFill>
                  <a:schemeClr val="bg1"/>
                </a:solidFill>
              </a:endParaRPr>
            </a:p>
            <a:p>
              <a:endParaRPr lang="en-NZ" sz="825" dirty="0">
                <a:solidFill>
                  <a:schemeClr val="bg1"/>
                </a:solidFill>
              </a:endParaRPr>
            </a:p>
          </p:txBody>
        </p:sp>
        <p:pic>
          <p:nvPicPr>
            <p:cNvPr id="11" name="Picture 10">
              <a:extLst>
                <a:ext uri="{FF2B5EF4-FFF2-40B4-BE49-F238E27FC236}">
                  <a16:creationId xmlns:a16="http://schemas.microsoft.com/office/drawing/2014/main" id="{1ECA3AED-DFB7-6B0E-D785-58641FB55F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855" y="4231120"/>
              <a:ext cx="918293" cy="954305"/>
            </a:xfrm>
            <a:prstGeom prst="rect">
              <a:avLst/>
            </a:prstGeom>
          </p:spPr>
        </p:pic>
      </p:grpSp>
      <p:pic>
        <p:nvPicPr>
          <p:cNvPr id="12" name="Picture 2" descr="Home">
            <a:extLst>
              <a:ext uri="{FF2B5EF4-FFF2-40B4-BE49-F238E27FC236}">
                <a16:creationId xmlns:a16="http://schemas.microsoft.com/office/drawing/2014/main" id="{1B848D0D-BC0F-CC46-3B6F-4A6D4C794D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00" b="11600"/>
          <a:stretch/>
        </p:blipFill>
        <p:spPr bwMode="auto">
          <a:xfrm>
            <a:off x="1040458" y="2869848"/>
            <a:ext cx="1155478" cy="4051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92D076F-E4AA-515E-74C4-067B5A93B5E4}"/>
              </a:ext>
            </a:extLst>
          </p:cNvPr>
          <p:cNvPicPr>
            <a:picLocks noChangeAspect="1"/>
          </p:cNvPicPr>
          <p:nvPr/>
        </p:nvPicPr>
        <p:blipFill>
          <a:blip r:embed="rId5"/>
          <a:srcRect l="4107" t="7027" r="5001" b="6616"/>
          <a:stretch/>
        </p:blipFill>
        <p:spPr>
          <a:xfrm>
            <a:off x="1526335" y="3510914"/>
            <a:ext cx="918930" cy="530474"/>
          </a:xfrm>
          <a:prstGeom prst="rect">
            <a:avLst/>
          </a:prstGeom>
        </p:spPr>
      </p:pic>
      <p:sp>
        <p:nvSpPr>
          <p:cNvPr id="15" name="Text Placeholder 2">
            <a:extLst>
              <a:ext uri="{FF2B5EF4-FFF2-40B4-BE49-F238E27FC236}">
                <a16:creationId xmlns:a16="http://schemas.microsoft.com/office/drawing/2014/main" id="{B4ABE5BE-489E-F06F-D372-FD02609F8826}"/>
              </a:ext>
            </a:extLst>
          </p:cNvPr>
          <p:cNvSpPr txBox="1">
            <a:spLocks/>
          </p:cNvSpPr>
          <p:nvPr/>
        </p:nvSpPr>
        <p:spPr>
          <a:xfrm>
            <a:off x="2271723" y="2834138"/>
            <a:ext cx="4045381" cy="516805"/>
          </a:xfrm>
          <a:prstGeom prst="rect">
            <a:avLst/>
          </a:prstGeom>
        </p:spPr>
        <p:txBody>
          <a:bodyPr vert="horz" lIns="68580" tIns="34290" rIns="68580" bIns="3429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800" dirty="0">
                <a:solidFill>
                  <a:schemeClr val="bg1"/>
                </a:solidFill>
              </a:rPr>
              <a:t>Samoa Electric Power Corporation</a:t>
            </a:r>
            <a:endParaRPr lang="en-NZ" sz="825" dirty="0">
              <a:solidFill>
                <a:schemeClr val="bg1"/>
              </a:solidFill>
            </a:endParaRPr>
          </a:p>
        </p:txBody>
      </p:sp>
      <p:sp>
        <p:nvSpPr>
          <p:cNvPr id="16" name="Text Placeholder 2">
            <a:extLst>
              <a:ext uri="{FF2B5EF4-FFF2-40B4-BE49-F238E27FC236}">
                <a16:creationId xmlns:a16="http://schemas.microsoft.com/office/drawing/2014/main" id="{C5AF3266-8328-BF14-DA58-7F7F6A494082}"/>
              </a:ext>
            </a:extLst>
          </p:cNvPr>
          <p:cNvSpPr txBox="1">
            <a:spLocks/>
          </p:cNvSpPr>
          <p:nvPr/>
        </p:nvSpPr>
        <p:spPr>
          <a:xfrm>
            <a:off x="2075779" y="1741077"/>
            <a:ext cx="6156332" cy="678894"/>
          </a:xfrm>
          <a:prstGeom prst="rect">
            <a:avLst/>
          </a:prstGeom>
        </p:spPr>
        <p:txBody>
          <a:bodyPr vert="horz" lIns="68580" tIns="34290" rIns="68580" bIns="3429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800" dirty="0">
                <a:solidFill>
                  <a:schemeClr val="bg1"/>
                </a:solidFill>
              </a:rPr>
              <a:t>Vanuatu Meteorology &amp; Geo-Hazards Department</a:t>
            </a:r>
          </a:p>
        </p:txBody>
      </p:sp>
      <p:pic>
        <p:nvPicPr>
          <p:cNvPr id="3" name="Picture 2" descr="A logo with text and a cloud in the middle&#10;&#10;Description automatically generated">
            <a:extLst>
              <a:ext uri="{FF2B5EF4-FFF2-40B4-BE49-F238E27FC236}">
                <a16:creationId xmlns:a16="http://schemas.microsoft.com/office/drawing/2014/main" id="{1D4F1035-6932-1007-F2DB-CDAE602EEE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789" y="1660177"/>
            <a:ext cx="929667" cy="840695"/>
          </a:xfrm>
          <a:prstGeom prst="rect">
            <a:avLst/>
          </a:prstGeom>
        </p:spPr>
      </p:pic>
      <p:sp>
        <p:nvSpPr>
          <p:cNvPr id="4" name="Text Placeholder 2">
            <a:extLst>
              <a:ext uri="{FF2B5EF4-FFF2-40B4-BE49-F238E27FC236}">
                <a16:creationId xmlns:a16="http://schemas.microsoft.com/office/drawing/2014/main" id="{2D549DB6-8503-E28A-5C7D-F274980826C2}"/>
              </a:ext>
            </a:extLst>
          </p:cNvPr>
          <p:cNvSpPr txBox="1">
            <a:spLocks/>
          </p:cNvSpPr>
          <p:nvPr/>
        </p:nvSpPr>
        <p:spPr>
          <a:xfrm>
            <a:off x="2639326" y="3531631"/>
            <a:ext cx="3865347" cy="416130"/>
          </a:xfrm>
          <a:prstGeom prst="rect">
            <a:avLst/>
          </a:prstGeom>
        </p:spPr>
        <p:txBody>
          <a:bodyPr vert="horz" lIns="68580" tIns="34290" rIns="68580" bIns="3429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800" dirty="0">
                <a:solidFill>
                  <a:schemeClr val="bg1"/>
                </a:solidFill>
              </a:rPr>
              <a:t>Samoa Meteorology Division</a:t>
            </a:r>
          </a:p>
        </p:txBody>
      </p:sp>
    </p:spTree>
    <p:extLst>
      <p:ext uri="{BB962C8B-B14F-4D97-AF65-F5344CB8AC3E}">
        <p14:creationId xmlns:p14="http://schemas.microsoft.com/office/powerpoint/2010/main" val="3820542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33A066E-DBA5-964D-20DB-2C230EB99BA4}"/>
              </a:ext>
            </a:extLst>
          </p:cNvPr>
          <p:cNvGrpSpPr/>
          <p:nvPr/>
        </p:nvGrpSpPr>
        <p:grpSpPr>
          <a:xfrm>
            <a:off x="4692235" y="1986405"/>
            <a:ext cx="1965074" cy="3402024"/>
            <a:chOff x="6256314" y="1505539"/>
            <a:chExt cx="2620098" cy="4536032"/>
          </a:xfrm>
        </p:grpSpPr>
        <p:sp>
          <p:nvSpPr>
            <p:cNvPr id="11" name="Rectangle 10">
              <a:extLst>
                <a:ext uri="{FF2B5EF4-FFF2-40B4-BE49-F238E27FC236}">
                  <a16:creationId xmlns:a16="http://schemas.microsoft.com/office/drawing/2014/main" id="{D62F9025-D472-4B41-9789-38610A690AB1}"/>
                </a:ext>
              </a:extLst>
            </p:cNvPr>
            <p:cNvSpPr/>
            <p:nvPr/>
          </p:nvSpPr>
          <p:spPr>
            <a:xfrm>
              <a:off x="6256314" y="1517302"/>
              <a:ext cx="2620098" cy="4524269"/>
            </a:xfrm>
            <a:prstGeom prst="rect">
              <a:avLst/>
            </a:prstGeom>
            <a:noFill/>
            <a:ln w="19050" cap="flat" cmpd="sng" algn="ctr">
              <a:solidFill>
                <a:srgbClr val="7B7E8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02C630E2-A98B-0E72-8D37-43C29468FD69}"/>
                </a:ext>
              </a:extLst>
            </p:cNvPr>
            <p:cNvSpPr txBox="1"/>
            <p:nvPr/>
          </p:nvSpPr>
          <p:spPr>
            <a:xfrm>
              <a:off x="6263753" y="1505539"/>
              <a:ext cx="2605222" cy="492443"/>
            </a:xfrm>
            <a:prstGeom prst="rect">
              <a:avLst/>
            </a:prstGeom>
            <a:noFill/>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grpSp>
      <p:grpSp>
        <p:nvGrpSpPr>
          <p:cNvPr id="38" name="Group 37">
            <a:extLst>
              <a:ext uri="{FF2B5EF4-FFF2-40B4-BE49-F238E27FC236}">
                <a16:creationId xmlns:a16="http://schemas.microsoft.com/office/drawing/2014/main" id="{5C2BF213-81F9-FEAA-4B1C-795618627B13}"/>
              </a:ext>
            </a:extLst>
          </p:cNvPr>
          <p:cNvGrpSpPr/>
          <p:nvPr/>
        </p:nvGrpSpPr>
        <p:grpSpPr>
          <a:xfrm>
            <a:off x="6886990" y="1995225"/>
            <a:ext cx="1965074" cy="3393202"/>
            <a:chOff x="9182652" y="1517300"/>
            <a:chExt cx="2620099" cy="4335611"/>
          </a:xfrm>
        </p:grpSpPr>
        <p:sp>
          <p:nvSpPr>
            <p:cNvPr id="17" name="Rectangle 16">
              <a:extLst>
                <a:ext uri="{FF2B5EF4-FFF2-40B4-BE49-F238E27FC236}">
                  <a16:creationId xmlns:a16="http://schemas.microsoft.com/office/drawing/2014/main" id="{DDB5BAA7-9BC4-8295-8FE3-EF047E7319E5}"/>
                </a:ext>
              </a:extLst>
            </p:cNvPr>
            <p:cNvSpPr/>
            <p:nvPr/>
          </p:nvSpPr>
          <p:spPr>
            <a:xfrm>
              <a:off x="9182652" y="1517300"/>
              <a:ext cx="2620099" cy="4335611"/>
            </a:xfrm>
            <a:prstGeom prst="rect">
              <a:avLst/>
            </a:prstGeom>
            <a:noFill/>
            <a:ln w="19050" cap="flat" cmpd="sng" algn="ctr">
              <a:solidFill>
                <a:srgbClr val="00A34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9" name="TextBox 18">
              <a:extLst>
                <a:ext uri="{FF2B5EF4-FFF2-40B4-BE49-F238E27FC236}">
                  <a16:creationId xmlns:a16="http://schemas.microsoft.com/office/drawing/2014/main" id="{091F221D-FD92-5C2B-EC1B-8A5C886E9340}"/>
                </a:ext>
              </a:extLst>
            </p:cNvPr>
            <p:cNvSpPr txBox="1"/>
            <p:nvPr/>
          </p:nvSpPr>
          <p:spPr>
            <a:xfrm>
              <a:off x="9533704" y="1517300"/>
              <a:ext cx="1917994" cy="471908"/>
            </a:xfrm>
            <a:prstGeom prst="rect">
              <a:avLst/>
            </a:prstGeom>
            <a:noFill/>
          </p:spPr>
          <p:txBody>
            <a:bodyPr wrap="square" rtlCol="0">
              <a:spAutoFit/>
            </a:bodyPr>
            <a:lstStyle/>
            <a:p>
              <a:pPr algn="ctr"/>
              <a:r>
                <a:rPr lang="en-GB" b="1" dirty="0">
                  <a:solidFill>
                    <a:srgbClr val="00A34F"/>
                  </a:solidFill>
                  <a:latin typeface="Segoe UI Semibold" panose="020B0702040204020203" pitchFamily="34" charset="0"/>
                  <a:cs typeface="Segoe UI Semibold" panose="020B0702040204020203" pitchFamily="34" charset="0"/>
                </a:rPr>
                <a:t>Success</a:t>
              </a:r>
            </a:p>
          </p:txBody>
        </p:sp>
      </p:grpSp>
      <p:sp>
        <p:nvSpPr>
          <p:cNvPr id="5" name="TextBox 4">
            <a:extLst>
              <a:ext uri="{FF2B5EF4-FFF2-40B4-BE49-F238E27FC236}">
                <a16:creationId xmlns:a16="http://schemas.microsoft.com/office/drawing/2014/main" id="{89EFDFE8-FEBB-724D-D6A0-4A2E1EB477C1}"/>
              </a:ext>
            </a:extLst>
          </p:cNvPr>
          <p:cNvSpPr txBox="1"/>
          <p:nvPr/>
        </p:nvSpPr>
        <p:spPr>
          <a:xfrm>
            <a:off x="4631546" y="2346389"/>
            <a:ext cx="2106710" cy="261610"/>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100" dirty="0"/>
              <a:t>Real-time interactive dashboard</a:t>
            </a:r>
          </a:p>
        </p:txBody>
      </p:sp>
      <p:sp>
        <p:nvSpPr>
          <p:cNvPr id="6" name="TextBox 5">
            <a:extLst>
              <a:ext uri="{FF2B5EF4-FFF2-40B4-BE49-F238E27FC236}">
                <a16:creationId xmlns:a16="http://schemas.microsoft.com/office/drawing/2014/main" id="{78E4EB11-A870-787D-62D4-12A52658907B}"/>
              </a:ext>
            </a:extLst>
          </p:cNvPr>
          <p:cNvSpPr txBox="1"/>
          <p:nvPr/>
        </p:nvSpPr>
        <p:spPr>
          <a:xfrm>
            <a:off x="4697022" y="3550430"/>
            <a:ext cx="1965711" cy="261610"/>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100" dirty="0"/>
              <a:t>Identify extreme weather</a:t>
            </a:r>
          </a:p>
        </p:txBody>
      </p:sp>
      <p:sp>
        <p:nvSpPr>
          <p:cNvPr id="8" name="TextBox 7">
            <a:extLst>
              <a:ext uri="{FF2B5EF4-FFF2-40B4-BE49-F238E27FC236}">
                <a16:creationId xmlns:a16="http://schemas.microsoft.com/office/drawing/2014/main" id="{850B7231-DBFC-6319-3AA6-A9904276C057}"/>
              </a:ext>
            </a:extLst>
          </p:cNvPr>
          <p:cNvSpPr txBox="1"/>
          <p:nvPr/>
        </p:nvSpPr>
        <p:spPr>
          <a:xfrm>
            <a:off x="4665195" y="4097456"/>
            <a:ext cx="2020147" cy="261610"/>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100" dirty="0"/>
              <a:t>Identify spatial extent</a:t>
            </a:r>
          </a:p>
        </p:txBody>
      </p:sp>
      <p:pic>
        <p:nvPicPr>
          <p:cNvPr id="40" name="Picture 39">
            <a:extLst>
              <a:ext uri="{FF2B5EF4-FFF2-40B4-BE49-F238E27FC236}">
                <a16:creationId xmlns:a16="http://schemas.microsoft.com/office/drawing/2014/main" id="{C49D91FC-EAA3-1C5D-B18C-A50DA02C3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9631" y="3765045"/>
            <a:ext cx="1902683" cy="197752"/>
          </a:xfrm>
          <a:prstGeom prst="rect">
            <a:avLst/>
          </a:prstGeom>
          <a:ln>
            <a:noFill/>
          </a:ln>
        </p:spPr>
      </p:pic>
      <p:pic>
        <p:nvPicPr>
          <p:cNvPr id="12" name="Picture 11" descr="A map of the world&#10;&#10;Description automatically generated">
            <a:extLst>
              <a:ext uri="{FF2B5EF4-FFF2-40B4-BE49-F238E27FC236}">
                <a16:creationId xmlns:a16="http://schemas.microsoft.com/office/drawing/2014/main" id="{D1FA9D6D-66AC-112F-5F93-019202109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466" y="2616743"/>
            <a:ext cx="1633442" cy="782260"/>
          </a:xfrm>
          <a:prstGeom prst="rect">
            <a:avLst/>
          </a:prstGeom>
          <a:ln>
            <a:solidFill>
              <a:schemeClr val="tx1"/>
            </a:solidFill>
          </a:ln>
        </p:spPr>
      </p:pic>
      <p:pic>
        <p:nvPicPr>
          <p:cNvPr id="22" name="Picture 21">
            <a:extLst>
              <a:ext uri="{FF2B5EF4-FFF2-40B4-BE49-F238E27FC236}">
                <a16:creationId xmlns:a16="http://schemas.microsoft.com/office/drawing/2014/main" id="{CBAAA441-74D3-A176-8631-8716EBC8701B}"/>
              </a:ext>
            </a:extLst>
          </p:cNvPr>
          <p:cNvPicPr>
            <a:picLocks noChangeAspect="1"/>
          </p:cNvPicPr>
          <p:nvPr/>
        </p:nvPicPr>
        <p:blipFill>
          <a:blip r:embed="rId5"/>
          <a:stretch>
            <a:fillRect/>
          </a:stretch>
        </p:blipFill>
        <p:spPr>
          <a:xfrm>
            <a:off x="4733570" y="4377801"/>
            <a:ext cx="624718" cy="891317"/>
          </a:xfrm>
          <a:prstGeom prst="rect">
            <a:avLst/>
          </a:prstGeom>
        </p:spPr>
      </p:pic>
      <p:pic>
        <p:nvPicPr>
          <p:cNvPr id="24" name="Picture 23">
            <a:extLst>
              <a:ext uri="{FF2B5EF4-FFF2-40B4-BE49-F238E27FC236}">
                <a16:creationId xmlns:a16="http://schemas.microsoft.com/office/drawing/2014/main" id="{DF793568-A7CB-F85F-E4C1-42E610146046}"/>
              </a:ext>
            </a:extLst>
          </p:cNvPr>
          <p:cNvPicPr>
            <a:picLocks noChangeAspect="1"/>
          </p:cNvPicPr>
          <p:nvPr/>
        </p:nvPicPr>
        <p:blipFill>
          <a:blip r:embed="rId6"/>
          <a:stretch>
            <a:fillRect/>
          </a:stretch>
        </p:blipFill>
        <p:spPr>
          <a:xfrm>
            <a:off x="5377014" y="4493933"/>
            <a:ext cx="1242536" cy="633173"/>
          </a:xfrm>
          <a:prstGeom prst="rect">
            <a:avLst/>
          </a:prstGeom>
          <a:ln>
            <a:solidFill>
              <a:schemeClr val="bg1">
                <a:lumMod val="50000"/>
              </a:schemeClr>
            </a:solidFill>
          </a:ln>
        </p:spPr>
      </p:pic>
      <p:sp>
        <p:nvSpPr>
          <p:cNvPr id="27" name="TextBox 26">
            <a:extLst>
              <a:ext uri="{FF2B5EF4-FFF2-40B4-BE49-F238E27FC236}">
                <a16:creationId xmlns:a16="http://schemas.microsoft.com/office/drawing/2014/main" id="{18EAE6DD-EA35-E466-D9C4-5A036C1DE9F6}"/>
              </a:ext>
            </a:extLst>
          </p:cNvPr>
          <p:cNvSpPr txBox="1"/>
          <p:nvPr/>
        </p:nvSpPr>
        <p:spPr>
          <a:xfrm>
            <a:off x="6926663" y="2317574"/>
            <a:ext cx="1894115" cy="769441"/>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algn="l">
              <a:spcAft>
                <a:spcPts val="450"/>
              </a:spcAft>
            </a:pPr>
            <a:r>
              <a:rPr lang="en-GB" sz="1100" dirty="0"/>
              <a:t>Easier to quickly identify and communicate information about extreme weather events, because the data is:</a:t>
            </a:r>
            <a:endParaRPr lang="en-NZ" sz="1100" dirty="0"/>
          </a:p>
        </p:txBody>
      </p:sp>
      <p:sp>
        <p:nvSpPr>
          <p:cNvPr id="29" name="TextBox 28">
            <a:extLst>
              <a:ext uri="{FF2B5EF4-FFF2-40B4-BE49-F238E27FC236}">
                <a16:creationId xmlns:a16="http://schemas.microsoft.com/office/drawing/2014/main" id="{8E21E07E-4154-A663-1732-F8EDE773AA08}"/>
              </a:ext>
            </a:extLst>
          </p:cNvPr>
          <p:cNvSpPr txBox="1"/>
          <p:nvPr/>
        </p:nvSpPr>
        <p:spPr>
          <a:xfrm>
            <a:off x="6878534" y="3103044"/>
            <a:ext cx="2056947" cy="961802"/>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214313" indent="-214313" algn="l">
              <a:spcAft>
                <a:spcPts val="450"/>
              </a:spcAft>
              <a:buFont typeface="Wingdings" panose="05000000000000000000" pitchFamily="2" charset="2"/>
              <a:buChar char="ü"/>
            </a:pPr>
            <a:r>
              <a:rPr lang="en-GB" sz="1100" dirty="0"/>
              <a:t>Easy to access</a:t>
            </a:r>
          </a:p>
          <a:p>
            <a:pPr marL="214313" indent="-214313" algn="l">
              <a:spcAft>
                <a:spcPts val="450"/>
              </a:spcAft>
              <a:buFont typeface="Wingdings" panose="05000000000000000000" pitchFamily="2" charset="2"/>
              <a:buChar char="ü"/>
            </a:pPr>
            <a:r>
              <a:rPr lang="en-GB" sz="1100" dirty="0"/>
              <a:t>Available in real-time</a:t>
            </a:r>
          </a:p>
          <a:p>
            <a:pPr marL="214313" indent="-214313" algn="l">
              <a:spcAft>
                <a:spcPts val="450"/>
              </a:spcAft>
              <a:buFont typeface="Wingdings" panose="05000000000000000000" pitchFamily="2" charset="2"/>
              <a:buChar char="ü"/>
            </a:pPr>
            <a:r>
              <a:rPr lang="en-GB" sz="1100" dirty="0"/>
              <a:t>Easy to interpret</a:t>
            </a:r>
          </a:p>
          <a:p>
            <a:pPr marL="214313" indent="-214313" algn="l">
              <a:spcAft>
                <a:spcPts val="450"/>
              </a:spcAft>
              <a:buFont typeface="Wingdings" panose="05000000000000000000" pitchFamily="2" charset="2"/>
              <a:buChar char="ü"/>
            </a:pPr>
            <a:r>
              <a:rPr lang="en-GB" sz="1100" dirty="0"/>
              <a:t>In a format to communicate</a:t>
            </a:r>
          </a:p>
        </p:txBody>
      </p:sp>
      <p:pic>
        <p:nvPicPr>
          <p:cNvPr id="30" name="Picture 29">
            <a:extLst>
              <a:ext uri="{FF2B5EF4-FFF2-40B4-BE49-F238E27FC236}">
                <a16:creationId xmlns:a16="http://schemas.microsoft.com/office/drawing/2014/main" id="{C3974290-29DF-9641-5EF2-6AD09B71C5D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073960" y="4193741"/>
            <a:ext cx="1606017" cy="1119821"/>
          </a:xfrm>
          <a:prstGeom prst="rect">
            <a:avLst/>
          </a:prstGeom>
        </p:spPr>
      </p:pic>
      <p:pic>
        <p:nvPicPr>
          <p:cNvPr id="9" name="Picture 8" descr="A blue coral logo with text&#10;&#10;Description automatically generated">
            <a:extLst>
              <a:ext uri="{FF2B5EF4-FFF2-40B4-BE49-F238E27FC236}">
                <a16:creationId xmlns:a16="http://schemas.microsoft.com/office/drawing/2014/main" id="{178267E6-5A3C-6C06-A25C-30C8CEB3E6F5}"/>
              </a:ext>
            </a:extLst>
          </p:cNvPr>
          <p:cNvPicPr>
            <a:picLocks noChangeAspect="1"/>
          </p:cNvPicPr>
          <p:nvPr/>
        </p:nvPicPr>
        <p:blipFill>
          <a:blip r:embed="rId8"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47" name="Title 1">
            <a:extLst>
              <a:ext uri="{FF2B5EF4-FFF2-40B4-BE49-F238E27FC236}">
                <a16:creationId xmlns:a16="http://schemas.microsoft.com/office/drawing/2014/main" id="{43388B1B-7DD6-21CA-E373-8092EDA4E7A6}"/>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Extremes Dashboard for the Pacific: Vanuatu Example</a:t>
            </a:r>
            <a:endParaRPr lang="en-NZ" dirty="0"/>
          </a:p>
        </p:txBody>
      </p:sp>
      <p:grpSp>
        <p:nvGrpSpPr>
          <p:cNvPr id="39" name="Group 38">
            <a:extLst>
              <a:ext uri="{FF2B5EF4-FFF2-40B4-BE49-F238E27FC236}">
                <a16:creationId xmlns:a16="http://schemas.microsoft.com/office/drawing/2014/main" id="{D3961842-0CE6-2FA8-F443-955DFAD51B5B}"/>
              </a:ext>
            </a:extLst>
          </p:cNvPr>
          <p:cNvGrpSpPr/>
          <p:nvPr/>
        </p:nvGrpSpPr>
        <p:grpSpPr>
          <a:xfrm>
            <a:off x="301451" y="1995226"/>
            <a:ext cx="1965712" cy="3393203"/>
            <a:chOff x="401934" y="1517301"/>
            <a:chExt cx="2620949" cy="4524271"/>
          </a:xfrm>
        </p:grpSpPr>
        <p:grpSp>
          <p:nvGrpSpPr>
            <p:cNvPr id="48" name="Group 47">
              <a:extLst>
                <a:ext uri="{FF2B5EF4-FFF2-40B4-BE49-F238E27FC236}">
                  <a16:creationId xmlns:a16="http://schemas.microsoft.com/office/drawing/2014/main" id="{E17B0B3D-EDEB-1765-75A9-CF7F06D59F58}"/>
                </a:ext>
              </a:extLst>
            </p:cNvPr>
            <p:cNvGrpSpPr/>
            <p:nvPr/>
          </p:nvGrpSpPr>
          <p:grpSpPr>
            <a:xfrm>
              <a:off x="401934" y="1517301"/>
              <a:ext cx="2620949" cy="4524271"/>
              <a:chOff x="401934" y="1517301"/>
              <a:chExt cx="2620949" cy="4524271"/>
            </a:xfrm>
          </p:grpSpPr>
          <p:sp>
            <p:nvSpPr>
              <p:cNvPr id="50" name="Rectangle 49">
                <a:extLst>
                  <a:ext uri="{FF2B5EF4-FFF2-40B4-BE49-F238E27FC236}">
                    <a16:creationId xmlns:a16="http://schemas.microsoft.com/office/drawing/2014/main" id="{64FC2411-E8F4-E14D-A02A-FBACA732C40B}"/>
                  </a:ext>
                </a:extLst>
              </p:cNvPr>
              <p:cNvSpPr/>
              <p:nvPr/>
            </p:nvSpPr>
            <p:spPr>
              <a:xfrm>
                <a:off x="401934" y="1517301"/>
                <a:ext cx="2620949" cy="4524271"/>
              </a:xfrm>
              <a:prstGeom prst="rect">
                <a:avLst/>
              </a:prstGeom>
              <a:noFill/>
              <a:ln w="19050" cap="flat" cmpd="sng" algn="ctr">
                <a:solidFill>
                  <a:srgbClr val="0DA8D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51" name="TextBox 50">
                <a:extLst>
                  <a:ext uri="{FF2B5EF4-FFF2-40B4-BE49-F238E27FC236}">
                    <a16:creationId xmlns:a16="http://schemas.microsoft.com/office/drawing/2014/main" id="{9D85EFED-0975-D3A8-420A-C98663474560}"/>
                  </a:ext>
                </a:extLst>
              </p:cNvPr>
              <p:cNvSpPr txBox="1"/>
              <p:nvPr/>
            </p:nvSpPr>
            <p:spPr>
              <a:xfrm>
                <a:off x="518573" y="3521600"/>
                <a:ext cx="2290309" cy="1661993"/>
              </a:xfrm>
              <a:prstGeom prst="rect">
                <a:avLst/>
              </a:prstGeom>
              <a:noFill/>
            </p:spPr>
            <p:txBody>
              <a:bodyPr wrap="square" rtlCol="0">
                <a:spAutoFit/>
              </a:bodyPr>
              <a:lstStyle/>
              <a:p>
                <a:pPr algn="ctr"/>
                <a:r>
                  <a:rPr lang="en-GB" sz="1500" dirty="0">
                    <a:cs typeface="Segoe UI Semilight" panose="020B0402040204020203" pitchFamily="34" charset="0"/>
                  </a:rPr>
                  <a:t>Vanuatu Meteorology &amp; Geo-Hazards Department (VMGD)</a:t>
                </a:r>
              </a:p>
            </p:txBody>
          </p:sp>
          <p:sp>
            <p:nvSpPr>
              <p:cNvPr id="52" name="TextBox 51">
                <a:extLst>
                  <a:ext uri="{FF2B5EF4-FFF2-40B4-BE49-F238E27FC236}">
                    <a16:creationId xmlns:a16="http://schemas.microsoft.com/office/drawing/2014/main" id="{F90A01AB-9869-AAEB-BC13-D9FE425374C6}"/>
                  </a:ext>
                </a:extLst>
              </p:cNvPr>
              <p:cNvSpPr txBox="1"/>
              <p:nvPr/>
            </p:nvSpPr>
            <p:spPr>
              <a:xfrm>
                <a:off x="401934" y="1517301"/>
                <a:ext cx="2620949" cy="492443"/>
              </a:xfrm>
              <a:prstGeom prst="rect">
                <a:avLst/>
              </a:prstGeom>
              <a:noFill/>
            </p:spPr>
            <p:txBody>
              <a:bodyPr wrap="square" rtlCol="0">
                <a:spAutoFit/>
              </a:bodyPr>
              <a:lstStyle/>
              <a:p>
                <a:pPr algn="ctr"/>
                <a:r>
                  <a:rPr lang="en-GB" b="1" dirty="0">
                    <a:solidFill>
                      <a:srgbClr val="0DA8DA"/>
                    </a:solidFill>
                    <a:latin typeface="Segoe UI Semibold" panose="020B0702040204020203" pitchFamily="34" charset="0"/>
                    <a:cs typeface="Segoe UI Semibold" panose="020B0702040204020203" pitchFamily="34" charset="0"/>
                  </a:rPr>
                  <a:t>Partner</a:t>
                </a:r>
              </a:p>
            </p:txBody>
          </p:sp>
        </p:grpSp>
        <p:pic>
          <p:nvPicPr>
            <p:cNvPr id="49" name="Picture 48" descr="A logo with text and a cloud in the middle&#10;&#10;Description automatically generated">
              <a:extLst>
                <a:ext uri="{FF2B5EF4-FFF2-40B4-BE49-F238E27FC236}">
                  <a16:creationId xmlns:a16="http://schemas.microsoft.com/office/drawing/2014/main" id="{AFA98EA4-BCC2-36CE-7EA7-1DE980BBA0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630" y="2379460"/>
              <a:ext cx="1239556" cy="1120927"/>
            </a:xfrm>
            <a:prstGeom prst="rect">
              <a:avLst/>
            </a:prstGeom>
          </p:spPr>
        </p:pic>
      </p:grpSp>
      <p:grpSp>
        <p:nvGrpSpPr>
          <p:cNvPr id="53" name="Group 52">
            <a:extLst>
              <a:ext uri="{FF2B5EF4-FFF2-40B4-BE49-F238E27FC236}">
                <a16:creationId xmlns:a16="http://schemas.microsoft.com/office/drawing/2014/main" id="{89AAC19B-C64B-1F22-D6C4-B6EE8F7F1B68}"/>
              </a:ext>
            </a:extLst>
          </p:cNvPr>
          <p:cNvGrpSpPr/>
          <p:nvPr/>
        </p:nvGrpSpPr>
        <p:grpSpPr>
          <a:xfrm>
            <a:off x="2496843" y="1995226"/>
            <a:ext cx="1965712" cy="3393203"/>
            <a:chOff x="3329124" y="1517301"/>
            <a:chExt cx="2620949" cy="4524271"/>
          </a:xfrm>
        </p:grpSpPr>
        <p:grpSp>
          <p:nvGrpSpPr>
            <p:cNvPr id="54" name="Group 53">
              <a:extLst>
                <a:ext uri="{FF2B5EF4-FFF2-40B4-BE49-F238E27FC236}">
                  <a16:creationId xmlns:a16="http://schemas.microsoft.com/office/drawing/2014/main" id="{CBC7F396-FF12-B553-4F04-07C696C19691}"/>
                </a:ext>
              </a:extLst>
            </p:cNvPr>
            <p:cNvGrpSpPr/>
            <p:nvPr/>
          </p:nvGrpSpPr>
          <p:grpSpPr>
            <a:xfrm>
              <a:off x="3329124" y="1517301"/>
              <a:ext cx="2620949" cy="4524271"/>
              <a:chOff x="3329124" y="1517301"/>
              <a:chExt cx="2620949" cy="4524271"/>
            </a:xfrm>
          </p:grpSpPr>
          <p:sp>
            <p:nvSpPr>
              <p:cNvPr id="58" name="Rectangle 57">
                <a:extLst>
                  <a:ext uri="{FF2B5EF4-FFF2-40B4-BE49-F238E27FC236}">
                    <a16:creationId xmlns:a16="http://schemas.microsoft.com/office/drawing/2014/main" id="{5CDE957E-8B61-E7C6-27F2-DFA99AABAA16}"/>
                  </a:ext>
                </a:extLst>
              </p:cNvPr>
              <p:cNvSpPr/>
              <p:nvPr/>
            </p:nvSpPr>
            <p:spPr>
              <a:xfrm>
                <a:off x="3329124" y="1517301"/>
                <a:ext cx="2620949" cy="4524271"/>
              </a:xfrm>
              <a:prstGeom prst="rect">
                <a:avLst/>
              </a:prstGeom>
              <a:noFill/>
              <a:ln w="1905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NZ" sz="1350" dirty="0">
                  <a:solidFill>
                    <a:srgbClr val="FF6600"/>
                  </a:solidFill>
                  <a:latin typeface="Segoe UI Semilight" panose="020B0402040204020203" pitchFamily="34" charset="0"/>
                  <a:cs typeface="Segoe UI Semilight" panose="020B0402040204020203" pitchFamily="34" charset="0"/>
                </a:endParaRPr>
              </a:p>
            </p:txBody>
          </p:sp>
          <p:sp>
            <p:nvSpPr>
              <p:cNvPr id="59" name="TextBox 58">
                <a:extLst>
                  <a:ext uri="{FF2B5EF4-FFF2-40B4-BE49-F238E27FC236}">
                    <a16:creationId xmlns:a16="http://schemas.microsoft.com/office/drawing/2014/main" id="{16152872-1714-C8CC-B45A-47A3E892344D}"/>
                  </a:ext>
                </a:extLst>
              </p:cNvPr>
              <p:cNvSpPr txBox="1"/>
              <p:nvPr/>
            </p:nvSpPr>
            <p:spPr>
              <a:xfrm>
                <a:off x="3360277" y="1517301"/>
                <a:ext cx="2544982" cy="492443"/>
              </a:xfrm>
              <a:prstGeom prst="rect">
                <a:avLst/>
              </a:prstGeom>
              <a:noFill/>
            </p:spPr>
            <p:txBody>
              <a:bodyPr wrap="square" rtlCol="0">
                <a:spAutoFit/>
              </a:bodyPr>
              <a:lstStyle/>
              <a:p>
                <a:pPr algn="ctr"/>
                <a:r>
                  <a:rPr lang="en-NZ" b="1" dirty="0">
                    <a:solidFill>
                      <a:srgbClr val="FF6600"/>
                    </a:solidFill>
                    <a:latin typeface="Segoe UI Semibold" panose="020B0702040204020203" pitchFamily="34" charset="0"/>
                    <a:cs typeface="Segoe UI Semibold" panose="020B0702040204020203" pitchFamily="34" charset="0"/>
                  </a:rPr>
                  <a:t>Their Challenge</a:t>
                </a:r>
              </a:p>
            </p:txBody>
          </p:sp>
        </p:grpSp>
        <p:pic>
          <p:nvPicPr>
            <p:cNvPr id="55" name="Picture 54" descr="A palm tree and a broken building&#10;&#10;Description automatically generated with medium confidence">
              <a:extLst>
                <a:ext uri="{FF2B5EF4-FFF2-40B4-BE49-F238E27FC236}">
                  <a16:creationId xmlns:a16="http://schemas.microsoft.com/office/drawing/2014/main" id="{79C26526-34B0-8D4A-3DEA-28313C5DFF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4083" y="1997069"/>
              <a:ext cx="1614464" cy="1210848"/>
            </a:xfrm>
            <a:prstGeom prst="rect">
              <a:avLst/>
            </a:prstGeom>
          </p:spPr>
        </p:pic>
        <p:sp>
          <p:nvSpPr>
            <p:cNvPr id="56" name="TextBox 55">
              <a:extLst>
                <a:ext uri="{FF2B5EF4-FFF2-40B4-BE49-F238E27FC236}">
                  <a16:creationId xmlns:a16="http://schemas.microsoft.com/office/drawing/2014/main" id="{9D2170A4-2889-E303-A04E-F25051509CFC}"/>
                </a:ext>
              </a:extLst>
            </p:cNvPr>
            <p:cNvSpPr txBox="1"/>
            <p:nvPr/>
          </p:nvSpPr>
          <p:spPr>
            <a:xfrm>
              <a:off x="4786365" y="2379996"/>
              <a:ext cx="546100" cy="954108"/>
            </a:xfrm>
            <a:prstGeom prst="rect">
              <a:avLst/>
            </a:prstGeom>
            <a:noFill/>
          </p:spPr>
          <p:txBody>
            <a:bodyPr wrap="square" rtlCol="0">
              <a:spAutoFit/>
            </a:bodyPr>
            <a:lstStyle/>
            <a:p>
              <a:r>
                <a:rPr lang="en-NZ" sz="4050" b="1" dirty="0">
                  <a:solidFill>
                    <a:schemeClr val="bg1"/>
                  </a:solidFill>
                </a:rPr>
                <a:t>?</a:t>
              </a:r>
              <a:endParaRPr lang="en-NZ" sz="1350" b="1" dirty="0">
                <a:solidFill>
                  <a:schemeClr val="bg1"/>
                </a:solidFill>
              </a:endParaRPr>
            </a:p>
          </p:txBody>
        </p:sp>
        <p:pic>
          <p:nvPicPr>
            <p:cNvPr id="57" name="Picture 56">
              <a:extLst>
                <a:ext uri="{FF2B5EF4-FFF2-40B4-BE49-F238E27FC236}">
                  <a16:creationId xmlns:a16="http://schemas.microsoft.com/office/drawing/2014/main" id="{4A7F4C32-1D0D-B070-0952-71558415F524}"/>
                </a:ext>
              </a:extLst>
            </p:cNvPr>
            <p:cNvPicPr>
              <a:picLocks noChangeAspect="1"/>
            </p:cNvPicPr>
            <p:nvPr/>
          </p:nvPicPr>
          <p:blipFill>
            <a:blip r:embed="rId11"/>
            <a:stretch>
              <a:fillRect/>
            </a:stretch>
          </p:blipFill>
          <p:spPr>
            <a:xfrm>
              <a:off x="3373935" y="1946749"/>
              <a:ext cx="1582720" cy="598726"/>
            </a:xfrm>
            <a:prstGeom prst="rect">
              <a:avLst/>
            </a:prstGeom>
            <a:ln>
              <a:solidFill>
                <a:schemeClr val="bg1">
                  <a:lumMod val="50000"/>
                </a:schemeClr>
              </a:solidFill>
            </a:ln>
          </p:spPr>
        </p:pic>
      </p:grpSp>
      <p:sp>
        <p:nvSpPr>
          <p:cNvPr id="2" name="TextBox 1">
            <a:extLst>
              <a:ext uri="{FF2B5EF4-FFF2-40B4-BE49-F238E27FC236}">
                <a16:creationId xmlns:a16="http://schemas.microsoft.com/office/drawing/2014/main" id="{69D00339-8FD3-9B4B-4CB8-65E9B8CF6156}"/>
              </a:ext>
            </a:extLst>
          </p:cNvPr>
          <p:cNvSpPr txBox="1"/>
          <p:nvPr/>
        </p:nvSpPr>
        <p:spPr>
          <a:xfrm>
            <a:off x="2454056" y="3357301"/>
            <a:ext cx="2074400" cy="1977464"/>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67866" indent="-67866" algn="l">
              <a:spcAft>
                <a:spcPts val="450"/>
              </a:spcAft>
              <a:buFont typeface="Arial" panose="020B0604020202020204" pitchFamily="34" charset="0"/>
              <a:buChar char="•"/>
            </a:pPr>
            <a:r>
              <a:rPr lang="en-GB" sz="1100" dirty="0"/>
              <a:t>Hard to decipher if current weather is extreme</a:t>
            </a:r>
          </a:p>
          <a:p>
            <a:pPr marL="67866" indent="-67866" algn="l">
              <a:spcAft>
                <a:spcPts val="450"/>
              </a:spcAft>
              <a:buFont typeface="Arial" panose="020B0604020202020204" pitchFamily="34" charset="0"/>
              <a:buChar char="•"/>
            </a:pPr>
            <a:r>
              <a:rPr lang="en-GB" sz="1100" dirty="0"/>
              <a:t>Difficult to track in real-time </a:t>
            </a:r>
          </a:p>
          <a:p>
            <a:pPr marL="67866" indent="-67866" algn="l">
              <a:spcAft>
                <a:spcPts val="450"/>
              </a:spcAft>
              <a:buFont typeface="Arial" panose="020B0604020202020204" pitchFamily="34" charset="0"/>
              <a:buChar char="•"/>
            </a:pPr>
            <a:r>
              <a:rPr lang="en-GB" sz="1100" dirty="0"/>
              <a:t>Spatial extent of current extreme weather is unknown</a:t>
            </a:r>
          </a:p>
          <a:p>
            <a:pPr marL="67866" indent="-67866" algn="l">
              <a:buFont typeface="Arial" panose="020B0604020202020204" pitchFamily="34" charset="0"/>
              <a:buChar char="•"/>
            </a:pPr>
            <a:endParaRPr lang="en-GB" sz="1100" dirty="0"/>
          </a:p>
          <a:p>
            <a:pPr marL="67866" indent="-67866" algn="l">
              <a:buFont typeface="Arial" panose="020B0604020202020204" pitchFamily="34" charset="0"/>
              <a:buChar char="•"/>
            </a:pPr>
            <a:r>
              <a:rPr lang="en-GB" sz="1100" dirty="0"/>
              <a:t>Difficult to quickly identify and communicate information about an extreme weather event</a:t>
            </a:r>
            <a:endParaRPr lang="en-NZ" sz="1100" dirty="0"/>
          </a:p>
        </p:txBody>
      </p:sp>
    </p:spTree>
    <p:extLst>
      <p:ext uri="{BB962C8B-B14F-4D97-AF65-F5344CB8AC3E}">
        <p14:creationId xmlns:p14="http://schemas.microsoft.com/office/powerpoint/2010/main" val="1557358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7"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3" name="Picture 2" descr="A blue coral logo with text&#10;&#10;Description automatically generated">
            <a:extLst>
              <a:ext uri="{FF2B5EF4-FFF2-40B4-BE49-F238E27FC236}">
                <a16:creationId xmlns:a16="http://schemas.microsoft.com/office/drawing/2014/main" id="{B664DEFF-DCBB-900A-152B-9EC95E42462B}"/>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2" name="Picture 1" descr="A map of the world&#10;&#10;Description automatically generated">
            <a:extLst>
              <a:ext uri="{FF2B5EF4-FFF2-40B4-BE49-F238E27FC236}">
                <a16:creationId xmlns:a16="http://schemas.microsoft.com/office/drawing/2014/main" id="{13DB2ED0-77BB-B5B4-27CC-EF48FFF7DE7B}"/>
              </a:ext>
            </a:extLst>
          </p:cNvPr>
          <p:cNvPicPr>
            <a:picLocks noChangeAspect="1"/>
          </p:cNvPicPr>
          <p:nvPr/>
        </p:nvPicPr>
        <p:blipFill rotWithShape="1">
          <a:blip r:embed="rId4">
            <a:extLst>
              <a:ext uri="{28A0092B-C50C-407E-A947-70E740481C1C}">
                <a14:useLocalDpi xmlns:a14="http://schemas.microsoft.com/office/drawing/2010/main" val="0"/>
              </a:ext>
            </a:extLst>
          </a:blip>
          <a:srcRect l="11473" r="10323" b="3796"/>
          <a:stretch/>
        </p:blipFill>
        <p:spPr>
          <a:xfrm>
            <a:off x="-1501639" y="-23150"/>
            <a:ext cx="12277670" cy="6902620"/>
          </a:xfrm>
          <a:prstGeom prst="rect">
            <a:avLst/>
          </a:prstGeom>
        </p:spPr>
      </p:pic>
    </p:spTree>
    <p:extLst>
      <p:ext uri="{BB962C8B-B14F-4D97-AF65-F5344CB8AC3E}">
        <p14:creationId xmlns:p14="http://schemas.microsoft.com/office/powerpoint/2010/main" val="3755189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3" name="Picture 2" descr="A blue coral logo with text&#10;&#10;Description automatically generated">
            <a:extLst>
              <a:ext uri="{FF2B5EF4-FFF2-40B4-BE49-F238E27FC236}">
                <a16:creationId xmlns:a16="http://schemas.microsoft.com/office/drawing/2014/main" id="{0449237E-C488-C910-4AD5-8B6AF48F413E}"/>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2" name="Picture 1" descr="A map of the world&#10;&#10;Description automatically generated">
            <a:extLst>
              <a:ext uri="{FF2B5EF4-FFF2-40B4-BE49-F238E27FC236}">
                <a16:creationId xmlns:a16="http://schemas.microsoft.com/office/drawing/2014/main" id="{9AB45B68-4F44-1D42-CBE0-57300D3F1727}"/>
              </a:ext>
            </a:extLst>
          </p:cNvPr>
          <p:cNvPicPr>
            <a:picLocks noChangeAspect="1"/>
          </p:cNvPicPr>
          <p:nvPr/>
        </p:nvPicPr>
        <p:blipFill rotWithShape="1">
          <a:blip r:embed="rId4">
            <a:extLst>
              <a:ext uri="{28A0092B-C50C-407E-A947-70E740481C1C}">
                <a14:useLocalDpi xmlns:a14="http://schemas.microsoft.com/office/drawing/2010/main" val="0"/>
              </a:ext>
            </a:extLst>
          </a:blip>
          <a:srcRect l="50695" t="43302" r="20830" b="21651"/>
          <a:stretch/>
        </p:blipFill>
        <p:spPr>
          <a:xfrm>
            <a:off x="-1527858" y="-2169"/>
            <a:ext cx="12234439" cy="6881871"/>
          </a:xfrm>
          <a:prstGeom prst="rect">
            <a:avLst/>
          </a:prstGeom>
        </p:spPr>
      </p:pic>
    </p:spTree>
    <p:extLst>
      <p:ext uri="{BB962C8B-B14F-4D97-AF65-F5344CB8AC3E}">
        <p14:creationId xmlns:p14="http://schemas.microsoft.com/office/powerpoint/2010/main" val="264813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2F9025-D472-4B41-9789-38610A690AB1}"/>
              </a:ext>
            </a:extLst>
          </p:cNvPr>
          <p:cNvSpPr/>
          <p:nvPr/>
        </p:nvSpPr>
        <p:spPr>
          <a:xfrm>
            <a:off x="4692235" y="1995226"/>
            <a:ext cx="1965074" cy="3248106"/>
          </a:xfrm>
          <a:prstGeom prst="rect">
            <a:avLst/>
          </a:prstGeom>
          <a:noFill/>
          <a:ln w="19050" cap="flat" cmpd="sng" algn="ctr">
            <a:solidFill>
              <a:srgbClr val="7B7E8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02C630E2-A98B-0E72-8D37-43C29468FD69}"/>
              </a:ext>
            </a:extLst>
          </p:cNvPr>
          <p:cNvSpPr txBox="1"/>
          <p:nvPr/>
        </p:nvSpPr>
        <p:spPr>
          <a:xfrm>
            <a:off x="4697814" y="1986404"/>
            <a:ext cx="1953917" cy="369332"/>
          </a:xfrm>
          <a:prstGeom prst="rect">
            <a:avLst/>
          </a:prstGeom>
          <a:noFill/>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
        <p:nvSpPr>
          <p:cNvPr id="17" name="Rectangle 16">
            <a:extLst>
              <a:ext uri="{FF2B5EF4-FFF2-40B4-BE49-F238E27FC236}">
                <a16:creationId xmlns:a16="http://schemas.microsoft.com/office/drawing/2014/main" id="{DDB5BAA7-9BC4-8295-8FE3-EF047E7319E5}"/>
              </a:ext>
            </a:extLst>
          </p:cNvPr>
          <p:cNvSpPr/>
          <p:nvPr/>
        </p:nvSpPr>
        <p:spPr>
          <a:xfrm>
            <a:off x="6886990" y="1995225"/>
            <a:ext cx="1965074" cy="3248106"/>
          </a:xfrm>
          <a:prstGeom prst="rect">
            <a:avLst/>
          </a:prstGeom>
          <a:noFill/>
          <a:ln w="19050" cap="flat" cmpd="sng" algn="ctr">
            <a:solidFill>
              <a:srgbClr val="00A34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9" name="TextBox 18">
            <a:extLst>
              <a:ext uri="{FF2B5EF4-FFF2-40B4-BE49-F238E27FC236}">
                <a16:creationId xmlns:a16="http://schemas.microsoft.com/office/drawing/2014/main" id="{091F221D-FD92-5C2B-EC1B-8A5C886E9340}"/>
              </a:ext>
            </a:extLst>
          </p:cNvPr>
          <p:cNvSpPr txBox="1"/>
          <p:nvPr/>
        </p:nvSpPr>
        <p:spPr>
          <a:xfrm>
            <a:off x="7150278" y="1995225"/>
            <a:ext cx="1438495" cy="369332"/>
          </a:xfrm>
          <a:prstGeom prst="rect">
            <a:avLst/>
          </a:prstGeom>
          <a:noFill/>
        </p:spPr>
        <p:txBody>
          <a:bodyPr wrap="square" rtlCol="0">
            <a:spAutoFit/>
          </a:bodyPr>
          <a:lstStyle/>
          <a:p>
            <a:pPr algn="ctr"/>
            <a:r>
              <a:rPr lang="en-GB" b="1" dirty="0">
                <a:solidFill>
                  <a:srgbClr val="00A34F"/>
                </a:solidFill>
                <a:latin typeface="Segoe UI Semibold" panose="020B0702040204020203" pitchFamily="34" charset="0"/>
                <a:cs typeface="Segoe UI Semibold" panose="020B0702040204020203" pitchFamily="34" charset="0"/>
              </a:rPr>
              <a:t>Success</a:t>
            </a:r>
          </a:p>
        </p:txBody>
      </p:sp>
      <p:grpSp>
        <p:nvGrpSpPr>
          <p:cNvPr id="26" name="Group 25">
            <a:extLst>
              <a:ext uri="{FF2B5EF4-FFF2-40B4-BE49-F238E27FC236}">
                <a16:creationId xmlns:a16="http://schemas.microsoft.com/office/drawing/2014/main" id="{78983AE7-D435-77B8-C1C9-6CA43FD51F5D}"/>
              </a:ext>
            </a:extLst>
          </p:cNvPr>
          <p:cNvGrpSpPr/>
          <p:nvPr/>
        </p:nvGrpSpPr>
        <p:grpSpPr>
          <a:xfrm>
            <a:off x="301451" y="1995226"/>
            <a:ext cx="1965712" cy="3248106"/>
            <a:chOff x="401934" y="1517301"/>
            <a:chExt cx="2620949" cy="4330808"/>
          </a:xfrm>
        </p:grpSpPr>
        <p:sp>
          <p:nvSpPr>
            <p:cNvPr id="3" name="Rectangle 2">
              <a:extLst>
                <a:ext uri="{FF2B5EF4-FFF2-40B4-BE49-F238E27FC236}">
                  <a16:creationId xmlns:a16="http://schemas.microsoft.com/office/drawing/2014/main" id="{74839ECB-18E4-12A3-32D0-DC059B6EB83F}"/>
                </a:ext>
              </a:extLst>
            </p:cNvPr>
            <p:cNvSpPr/>
            <p:nvPr/>
          </p:nvSpPr>
          <p:spPr>
            <a:xfrm>
              <a:off x="401934" y="1517301"/>
              <a:ext cx="2620949" cy="4330808"/>
            </a:xfrm>
            <a:prstGeom prst="rect">
              <a:avLst/>
            </a:prstGeom>
            <a:noFill/>
            <a:ln w="19050" cap="flat" cmpd="sng" algn="ctr">
              <a:solidFill>
                <a:srgbClr val="0DA8D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4" name="TextBox 3">
              <a:extLst>
                <a:ext uri="{FF2B5EF4-FFF2-40B4-BE49-F238E27FC236}">
                  <a16:creationId xmlns:a16="http://schemas.microsoft.com/office/drawing/2014/main" id="{B88166BA-1053-A1CF-04DF-974B038969E8}"/>
                </a:ext>
              </a:extLst>
            </p:cNvPr>
            <p:cNvSpPr txBox="1"/>
            <p:nvPr/>
          </p:nvSpPr>
          <p:spPr>
            <a:xfrm>
              <a:off x="493377" y="2688692"/>
              <a:ext cx="2390501" cy="2769991"/>
            </a:xfrm>
            <a:prstGeom prst="rect">
              <a:avLst/>
            </a:prstGeom>
            <a:noFill/>
          </p:spPr>
          <p:txBody>
            <a:bodyPr wrap="square" rtlCol="0">
              <a:spAutoFit/>
            </a:bodyPr>
            <a:lstStyle/>
            <a:p>
              <a:pPr algn="ctr"/>
              <a:r>
                <a:rPr lang="en-GB" sz="1500" dirty="0">
                  <a:cs typeface="Segoe UI Semilight" panose="020B0402040204020203" pitchFamily="34" charset="0"/>
                </a:rPr>
                <a:t>Samoa Electric Power Corporation (EPC)</a:t>
              </a:r>
            </a:p>
            <a:p>
              <a:pPr algn="ctr"/>
              <a:endParaRPr lang="en-GB" dirty="0">
                <a:cs typeface="Segoe UI Semilight" panose="020B0402040204020203" pitchFamily="34" charset="0"/>
              </a:endParaRPr>
            </a:p>
            <a:p>
              <a:pPr algn="ctr"/>
              <a:endParaRPr lang="en-GB" dirty="0">
                <a:cs typeface="Segoe UI Semilight" panose="020B0402040204020203" pitchFamily="34" charset="0"/>
              </a:endParaRPr>
            </a:p>
            <a:p>
              <a:pPr algn="ctr"/>
              <a:endParaRPr lang="en-GB" dirty="0">
                <a:cs typeface="Segoe UI Semilight" panose="020B0402040204020203" pitchFamily="34" charset="0"/>
              </a:endParaRPr>
            </a:p>
            <a:p>
              <a:pPr algn="ctr"/>
              <a:r>
                <a:rPr lang="en-GB" sz="1500" dirty="0">
                  <a:cs typeface="Segoe UI Semilight" panose="020B0402040204020203" pitchFamily="34" charset="0"/>
                </a:rPr>
                <a:t>Samoa Meteorology Division (SMD)</a:t>
              </a:r>
              <a:endParaRPr lang="en-NZ" sz="1500" dirty="0">
                <a:cs typeface="Segoe UI Semilight" panose="020B0402040204020203" pitchFamily="34" charset="0"/>
              </a:endParaRPr>
            </a:p>
          </p:txBody>
        </p:sp>
        <p:sp>
          <p:nvSpPr>
            <p:cNvPr id="13" name="TextBox 12">
              <a:extLst>
                <a:ext uri="{FF2B5EF4-FFF2-40B4-BE49-F238E27FC236}">
                  <a16:creationId xmlns:a16="http://schemas.microsoft.com/office/drawing/2014/main" id="{532B4322-5B9E-5EF2-FFA6-242CE7E8D313}"/>
                </a:ext>
              </a:extLst>
            </p:cNvPr>
            <p:cNvSpPr txBox="1"/>
            <p:nvPr/>
          </p:nvSpPr>
          <p:spPr>
            <a:xfrm>
              <a:off x="401934" y="1517301"/>
              <a:ext cx="2620949" cy="492443"/>
            </a:xfrm>
            <a:prstGeom prst="rect">
              <a:avLst/>
            </a:prstGeom>
            <a:noFill/>
          </p:spPr>
          <p:txBody>
            <a:bodyPr wrap="square" rtlCol="0">
              <a:spAutoFit/>
            </a:bodyPr>
            <a:lstStyle/>
            <a:p>
              <a:pPr algn="ctr"/>
              <a:r>
                <a:rPr lang="en-GB" b="1" dirty="0">
                  <a:solidFill>
                    <a:srgbClr val="0DA8DA"/>
                  </a:solidFill>
                  <a:latin typeface="Segoe UI Semibold" panose="020B0702040204020203" pitchFamily="34" charset="0"/>
                  <a:cs typeface="Segoe UI Semibold" panose="020B0702040204020203" pitchFamily="34" charset="0"/>
                </a:rPr>
                <a:t>Partners</a:t>
              </a:r>
            </a:p>
          </p:txBody>
        </p:sp>
        <p:pic>
          <p:nvPicPr>
            <p:cNvPr id="9" name="Picture 2" descr="Home">
              <a:extLst>
                <a:ext uri="{FF2B5EF4-FFF2-40B4-BE49-F238E27FC236}">
                  <a16:creationId xmlns:a16="http://schemas.microsoft.com/office/drawing/2014/main" id="{6B963C58-D639-62DC-16E5-469E363C7A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00" b="11600"/>
            <a:stretch/>
          </p:blipFill>
          <p:spPr bwMode="auto">
            <a:xfrm>
              <a:off x="1015542" y="2273585"/>
              <a:ext cx="1316760" cy="4616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86CB2C8-1EFD-85A6-E581-98E7441DC43E}"/>
                </a:ext>
              </a:extLst>
            </p:cNvPr>
            <p:cNvPicPr>
              <a:picLocks noChangeAspect="1"/>
            </p:cNvPicPr>
            <p:nvPr/>
          </p:nvPicPr>
          <p:blipFill>
            <a:blip r:embed="rId4"/>
            <a:srcRect l="4107" t="7027" r="5001" b="6616"/>
            <a:stretch/>
          </p:blipFill>
          <p:spPr>
            <a:xfrm>
              <a:off x="1030246" y="3954850"/>
              <a:ext cx="1316760" cy="760129"/>
            </a:xfrm>
            <a:prstGeom prst="rect">
              <a:avLst/>
            </a:prstGeom>
          </p:spPr>
        </p:pic>
      </p:grpSp>
      <p:grpSp>
        <p:nvGrpSpPr>
          <p:cNvPr id="2" name="Group 1">
            <a:extLst>
              <a:ext uri="{FF2B5EF4-FFF2-40B4-BE49-F238E27FC236}">
                <a16:creationId xmlns:a16="http://schemas.microsoft.com/office/drawing/2014/main" id="{CB3E3710-7A12-D179-53F7-8DBE3779DB7F}"/>
              </a:ext>
            </a:extLst>
          </p:cNvPr>
          <p:cNvGrpSpPr/>
          <p:nvPr/>
        </p:nvGrpSpPr>
        <p:grpSpPr>
          <a:xfrm>
            <a:off x="2496843" y="1995226"/>
            <a:ext cx="1965712" cy="3248106"/>
            <a:chOff x="3329124" y="1517301"/>
            <a:chExt cx="2620949" cy="4330808"/>
          </a:xfrm>
        </p:grpSpPr>
        <p:sp>
          <p:nvSpPr>
            <p:cNvPr id="7" name="Rectangle 6">
              <a:extLst>
                <a:ext uri="{FF2B5EF4-FFF2-40B4-BE49-F238E27FC236}">
                  <a16:creationId xmlns:a16="http://schemas.microsoft.com/office/drawing/2014/main" id="{946EC763-CFFA-A2D3-F3E9-2339DF9EF979}"/>
                </a:ext>
              </a:extLst>
            </p:cNvPr>
            <p:cNvSpPr/>
            <p:nvPr/>
          </p:nvSpPr>
          <p:spPr>
            <a:xfrm>
              <a:off x="3329124" y="1517301"/>
              <a:ext cx="2620949" cy="4330808"/>
            </a:xfrm>
            <a:prstGeom prst="rect">
              <a:avLst/>
            </a:prstGeom>
            <a:noFill/>
            <a:ln w="1905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NZ" sz="1350" dirty="0">
                <a:solidFill>
                  <a:srgbClr val="FF6600"/>
                </a:solidFill>
                <a:latin typeface="Segoe UI Semilight" panose="020B0402040204020203"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523F3646-F545-36D0-0345-DF0ADE5E1CB7}"/>
                </a:ext>
              </a:extLst>
            </p:cNvPr>
            <p:cNvSpPr txBox="1"/>
            <p:nvPr/>
          </p:nvSpPr>
          <p:spPr>
            <a:xfrm>
              <a:off x="3360277" y="1517301"/>
              <a:ext cx="2544982" cy="492443"/>
            </a:xfrm>
            <a:prstGeom prst="rect">
              <a:avLst/>
            </a:prstGeom>
            <a:noFill/>
          </p:spPr>
          <p:txBody>
            <a:bodyPr wrap="square" rtlCol="0">
              <a:spAutoFit/>
            </a:bodyPr>
            <a:lstStyle/>
            <a:p>
              <a:pPr algn="ctr"/>
              <a:r>
                <a:rPr lang="en-NZ" b="1" dirty="0">
                  <a:solidFill>
                    <a:srgbClr val="FF6600"/>
                  </a:solidFill>
                  <a:latin typeface="Segoe UI Semibold" panose="020B0702040204020203" pitchFamily="34" charset="0"/>
                  <a:cs typeface="Segoe UI Semibold" panose="020B0702040204020203" pitchFamily="34" charset="0"/>
                </a:rPr>
                <a:t>Their Challenge</a:t>
              </a:r>
            </a:p>
          </p:txBody>
        </p:sp>
        <p:pic>
          <p:nvPicPr>
            <p:cNvPr id="23" name="Picture 22" descr="A lake surrounded by hills&#10;&#10;Description automatically generated">
              <a:extLst>
                <a:ext uri="{FF2B5EF4-FFF2-40B4-BE49-F238E27FC236}">
                  <a16:creationId xmlns:a16="http://schemas.microsoft.com/office/drawing/2014/main" id="{A3B22323-8E26-FBE1-E210-F1A5E2FE7D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t="8607" r="7" b="7126"/>
            <a:stretch/>
          </p:blipFill>
          <p:spPr>
            <a:xfrm>
              <a:off x="3404732" y="1982637"/>
              <a:ext cx="2454225" cy="1380501"/>
            </a:xfrm>
            <a:prstGeom prst="rect">
              <a:avLst/>
            </a:prstGeom>
          </p:spPr>
        </p:pic>
      </p:grpSp>
      <p:sp>
        <p:nvSpPr>
          <p:cNvPr id="24" name="TextBox 23">
            <a:extLst>
              <a:ext uri="{FF2B5EF4-FFF2-40B4-BE49-F238E27FC236}">
                <a16:creationId xmlns:a16="http://schemas.microsoft.com/office/drawing/2014/main" id="{9A18E760-0E86-3F14-E5E4-EBD7F1E1338F}"/>
              </a:ext>
            </a:extLst>
          </p:cNvPr>
          <p:cNvSpPr txBox="1"/>
          <p:nvPr/>
        </p:nvSpPr>
        <p:spPr>
          <a:xfrm>
            <a:off x="2974644" y="2457499"/>
            <a:ext cx="1010109" cy="369332"/>
          </a:xfrm>
          <a:prstGeom prst="rect">
            <a:avLst/>
          </a:prstGeom>
          <a:noFill/>
          <a:ln w="9525">
            <a:solidFill>
              <a:schemeClr val="bg1"/>
            </a:solidFill>
          </a:ln>
        </p:spPr>
        <p:txBody>
          <a:bodyPr wrap="square" rtlCol="0">
            <a:spAutoFit/>
          </a:bodyPr>
          <a:lstStyle/>
          <a:p>
            <a:pPr algn="ctr"/>
            <a:r>
              <a:rPr lang="en-NZ" sz="900" b="1" dirty="0">
                <a:solidFill>
                  <a:schemeClr val="bg1"/>
                </a:solidFill>
              </a:rPr>
              <a:t>Samoa is going</a:t>
            </a:r>
          </a:p>
          <a:p>
            <a:pPr algn="ctr"/>
            <a:r>
              <a:rPr lang="en-NZ" sz="900" b="1" dirty="0">
                <a:solidFill>
                  <a:schemeClr val="bg1"/>
                </a:solidFill>
              </a:rPr>
              <a:t>100% renewable</a:t>
            </a:r>
          </a:p>
        </p:txBody>
      </p:sp>
      <p:sp>
        <p:nvSpPr>
          <p:cNvPr id="10" name="TextBox 9">
            <a:extLst>
              <a:ext uri="{FF2B5EF4-FFF2-40B4-BE49-F238E27FC236}">
                <a16:creationId xmlns:a16="http://schemas.microsoft.com/office/drawing/2014/main" id="{FF5C6A72-EDE3-A85A-934D-F886BA0EDB47}"/>
              </a:ext>
            </a:extLst>
          </p:cNvPr>
          <p:cNvSpPr txBox="1"/>
          <p:nvPr/>
        </p:nvSpPr>
        <p:spPr>
          <a:xfrm>
            <a:off x="2464942" y="3413091"/>
            <a:ext cx="2074400" cy="1808187"/>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67866" indent="-67866" algn="l">
              <a:spcAft>
                <a:spcPts val="450"/>
              </a:spcAft>
              <a:buFont typeface="Arial" panose="020B0604020202020204" pitchFamily="34" charset="0"/>
              <a:buChar char="•"/>
            </a:pPr>
            <a:r>
              <a:rPr lang="en-GB" sz="1100" dirty="0"/>
              <a:t>Water stored in dam &lt;- rainfall</a:t>
            </a:r>
          </a:p>
          <a:p>
            <a:pPr marL="67866" indent="-67866" algn="l">
              <a:spcAft>
                <a:spcPts val="450"/>
              </a:spcAft>
              <a:buFont typeface="Arial" panose="020B0604020202020204" pitchFamily="34" charset="0"/>
              <a:buChar char="•"/>
            </a:pPr>
            <a:r>
              <a:rPr lang="en-GB" sz="1100" dirty="0"/>
              <a:t>Rainfall in Samoa highly variable</a:t>
            </a:r>
          </a:p>
          <a:p>
            <a:pPr marL="67866" indent="-67866" algn="l">
              <a:spcAft>
                <a:spcPts val="450"/>
              </a:spcAft>
              <a:buFont typeface="Arial" panose="020B0604020202020204" pitchFamily="34" charset="0"/>
              <a:buChar char="•"/>
            </a:pPr>
            <a:r>
              <a:rPr lang="en-GB" sz="1100" dirty="0"/>
              <a:t>Exacerbated by climate change</a:t>
            </a:r>
          </a:p>
          <a:p>
            <a:pPr marL="67866" indent="-67866" algn="l">
              <a:buFont typeface="Arial" panose="020B0604020202020204" pitchFamily="34" charset="0"/>
              <a:buChar char="•"/>
            </a:pPr>
            <a:endParaRPr lang="en-GB" sz="1100" dirty="0"/>
          </a:p>
          <a:p>
            <a:pPr marL="67866" indent="-67866" algn="l">
              <a:buFont typeface="Arial" panose="020B0604020202020204" pitchFamily="34" charset="0"/>
              <a:buChar char="•"/>
            </a:pPr>
            <a:r>
              <a:rPr lang="en-GB" sz="1100" dirty="0"/>
              <a:t>Difficult to manage the available water in the dam when planning energy production </a:t>
            </a:r>
            <a:endParaRPr lang="en-NZ" sz="1100" dirty="0"/>
          </a:p>
        </p:txBody>
      </p:sp>
      <p:pic>
        <p:nvPicPr>
          <p:cNvPr id="8" name="Picture 7" descr="A blue coral logo with text&#10;&#10;Description automatically generated">
            <a:extLst>
              <a:ext uri="{FF2B5EF4-FFF2-40B4-BE49-F238E27FC236}">
                <a16:creationId xmlns:a16="http://schemas.microsoft.com/office/drawing/2014/main" id="{F32026C6-E872-AD1E-04CA-D931FE2069C9}"/>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12" name="Title 1">
            <a:extLst>
              <a:ext uri="{FF2B5EF4-FFF2-40B4-BE49-F238E27FC236}">
                <a16:creationId xmlns:a16="http://schemas.microsoft.com/office/drawing/2014/main" id="{6BDF8E74-4E06-1A5F-A8E7-4BBA5FA22ABF}"/>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Afulilo Dam Water Storage Outlook Module (Samoa)</a:t>
            </a:r>
          </a:p>
        </p:txBody>
      </p:sp>
      <p:sp>
        <p:nvSpPr>
          <p:cNvPr id="6" name="TextBox 5">
            <a:extLst>
              <a:ext uri="{FF2B5EF4-FFF2-40B4-BE49-F238E27FC236}">
                <a16:creationId xmlns:a16="http://schemas.microsoft.com/office/drawing/2014/main" id="{662ADA7C-85F4-211C-F7EF-C13AAF712A25}"/>
              </a:ext>
            </a:extLst>
          </p:cNvPr>
          <p:cNvSpPr txBox="1"/>
          <p:nvPr/>
        </p:nvSpPr>
        <p:spPr>
          <a:xfrm>
            <a:off x="2552793" y="2845284"/>
            <a:ext cx="1840669" cy="553998"/>
          </a:xfrm>
          <a:prstGeom prst="rect">
            <a:avLst/>
          </a:prstGeom>
          <a:noFill/>
        </p:spPr>
        <p:txBody>
          <a:bodyPr wrap="square">
            <a:spAutoFit/>
          </a:bodyPr>
          <a:lstStyle/>
          <a:p>
            <a:pPr algn="ctr"/>
            <a:r>
              <a:rPr lang="en-US" sz="1000" dirty="0">
                <a:solidFill>
                  <a:schemeClr val="bg1"/>
                </a:solidFill>
              </a:rPr>
              <a:t>Afulilo Hydro Scheme produces 47% of the Samoa’s renewable energy</a:t>
            </a:r>
            <a:endParaRPr lang="en-NZ" sz="1000" dirty="0">
              <a:solidFill>
                <a:schemeClr val="bg1"/>
              </a:solidFill>
            </a:endParaRPr>
          </a:p>
        </p:txBody>
      </p:sp>
    </p:spTree>
    <p:extLst>
      <p:ext uri="{BB962C8B-B14F-4D97-AF65-F5344CB8AC3E}">
        <p14:creationId xmlns:p14="http://schemas.microsoft.com/office/powerpoint/2010/main" val="254616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7" grpId="0" animBg="1"/>
      <p:bldP spid="19" grpId="0"/>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ack and white logo with kangaroos and a coat of arms&#10;&#10;Description automatically generated">
            <a:extLst>
              <a:ext uri="{FF2B5EF4-FFF2-40B4-BE49-F238E27FC236}">
                <a16:creationId xmlns:a16="http://schemas.microsoft.com/office/drawing/2014/main" id="{A4A9A558-D146-2B78-1A37-6622DCB2D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147" y="2399965"/>
            <a:ext cx="1145447" cy="720751"/>
          </a:xfrm>
          <a:prstGeom prst="rect">
            <a:avLst/>
          </a:prstGeom>
        </p:spPr>
      </p:pic>
      <p:sp>
        <p:nvSpPr>
          <p:cNvPr id="18" name="Content Placeholder 2">
            <a:extLst>
              <a:ext uri="{FF2B5EF4-FFF2-40B4-BE49-F238E27FC236}">
                <a16:creationId xmlns:a16="http://schemas.microsoft.com/office/drawing/2014/main" id="{EFA98686-3242-CEE0-97D4-5F2232464B9F}"/>
              </a:ext>
            </a:extLst>
          </p:cNvPr>
          <p:cNvSpPr txBox="1">
            <a:spLocks/>
          </p:cNvSpPr>
          <p:nvPr/>
        </p:nvSpPr>
        <p:spPr>
          <a:xfrm>
            <a:off x="292494" y="1873501"/>
            <a:ext cx="3974706" cy="421012"/>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1. Afulilo water balance model</a:t>
            </a:r>
          </a:p>
        </p:txBody>
      </p:sp>
      <p:pic>
        <p:nvPicPr>
          <p:cNvPr id="4106" name="Picture 10" descr="A picture containing text, accessory&#10;&#10;Description automatically generated">
            <a:extLst>
              <a:ext uri="{FF2B5EF4-FFF2-40B4-BE49-F238E27FC236}">
                <a16:creationId xmlns:a16="http://schemas.microsoft.com/office/drawing/2014/main" id="{40013AA7-97E4-1055-AC84-AE129A30DA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975" y="2806462"/>
            <a:ext cx="3287483" cy="2165588"/>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851982A8-0FA8-56BF-FCC2-3F04CFD7365E}"/>
              </a:ext>
            </a:extLst>
          </p:cNvPr>
          <p:cNvGrpSpPr/>
          <p:nvPr/>
        </p:nvGrpSpPr>
        <p:grpSpPr>
          <a:xfrm>
            <a:off x="5143500" y="2083670"/>
            <a:ext cx="3554268" cy="1372715"/>
            <a:chOff x="6858000" y="1635226"/>
            <a:chExt cx="4739024" cy="1830287"/>
          </a:xfrm>
        </p:grpSpPr>
        <p:pic>
          <p:nvPicPr>
            <p:cNvPr id="4108" name="Picture 12">
              <a:extLst>
                <a:ext uri="{FF2B5EF4-FFF2-40B4-BE49-F238E27FC236}">
                  <a16:creationId xmlns:a16="http://schemas.microsoft.com/office/drawing/2014/main" id="{863FF358-8FD3-E20E-57C8-6548430A7D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7911" y="1635226"/>
              <a:ext cx="2749113" cy="15675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7">
              <a:extLst>
                <a:ext uri="{FF2B5EF4-FFF2-40B4-BE49-F238E27FC236}">
                  <a16:creationId xmlns:a16="http://schemas.microsoft.com/office/drawing/2014/main" id="{BE83B23A-B28F-452A-910F-35A5B4F04DA7}"/>
                </a:ext>
              </a:extLst>
            </p:cNvPr>
            <p:cNvSpPr txBox="1"/>
            <p:nvPr/>
          </p:nvSpPr>
          <p:spPr>
            <a:xfrm>
              <a:off x="7378512" y="2266979"/>
              <a:ext cx="1532900" cy="553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050" b="1" dirty="0"/>
                <a:t>Surface area and </a:t>
              </a:r>
            </a:p>
            <a:p>
              <a:pPr algn="r"/>
              <a:r>
                <a:rPr lang="en-NZ" sz="1050" b="1" dirty="0"/>
                <a:t>evaporation</a:t>
              </a:r>
              <a:endParaRPr lang="en-NZ" sz="1350" b="1" dirty="0"/>
            </a:p>
          </p:txBody>
        </p:sp>
        <p:cxnSp>
          <p:nvCxnSpPr>
            <p:cNvPr id="10" name="Straight Connector 9">
              <a:extLst>
                <a:ext uri="{FF2B5EF4-FFF2-40B4-BE49-F238E27FC236}">
                  <a16:creationId xmlns:a16="http://schemas.microsoft.com/office/drawing/2014/main" id="{936966D4-60CC-C553-1B19-2C427FAB8720}"/>
                </a:ext>
              </a:extLst>
            </p:cNvPr>
            <p:cNvCxnSpPr>
              <a:cxnSpLocks/>
            </p:cNvCxnSpPr>
            <p:nvPr/>
          </p:nvCxnSpPr>
          <p:spPr>
            <a:xfrm flipV="1">
              <a:off x="6858000" y="2598948"/>
              <a:ext cx="838200" cy="866565"/>
            </a:xfrm>
            <a:prstGeom prst="line">
              <a:avLst/>
            </a:prstGeom>
            <a:ln w="34925" cap="rnd">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59EDA5B-C3BC-D14F-3EA0-329ED4D36513}"/>
              </a:ext>
            </a:extLst>
          </p:cNvPr>
          <p:cNvGrpSpPr/>
          <p:nvPr/>
        </p:nvGrpSpPr>
        <p:grpSpPr>
          <a:xfrm>
            <a:off x="2361175" y="2370164"/>
            <a:ext cx="2504996" cy="944725"/>
            <a:chOff x="3148233" y="2017218"/>
            <a:chExt cx="3339994" cy="1259633"/>
          </a:xfrm>
        </p:grpSpPr>
        <p:pic>
          <p:nvPicPr>
            <p:cNvPr id="4114" name="Picture 18" descr="A picture containing grass, outdoor, sky, green&#10;&#10;Description automatically generated">
              <a:extLst>
                <a:ext uri="{FF2B5EF4-FFF2-40B4-BE49-F238E27FC236}">
                  <a16:creationId xmlns:a16="http://schemas.microsoft.com/office/drawing/2014/main" id="{43943AA7-1638-2484-0CF2-6600A88618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8233" y="2017218"/>
              <a:ext cx="1849077" cy="12596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7">
              <a:extLst>
                <a:ext uri="{FF2B5EF4-FFF2-40B4-BE49-F238E27FC236}">
                  <a16:creationId xmlns:a16="http://schemas.microsoft.com/office/drawing/2014/main" id="{4A226D38-3F15-4543-A044-D5EC3B469278}"/>
                </a:ext>
              </a:extLst>
            </p:cNvPr>
            <p:cNvSpPr txBox="1"/>
            <p:nvPr/>
          </p:nvSpPr>
          <p:spPr>
            <a:xfrm>
              <a:off x="4944642" y="2235523"/>
              <a:ext cx="1543585" cy="553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050" b="1"/>
                <a:t>Rainfall and </a:t>
              </a:r>
            </a:p>
            <a:p>
              <a:r>
                <a:rPr lang="en-NZ" sz="1050" b="1"/>
                <a:t>catchment runoff</a:t>
              </a:r>
            </a:p>
          </p:txBody>
        </p:sp>
        <p:cxnSp>
          <p:nvCxnSpPr>
            <p:cNvPr id="13" name="Straight Connector 12">
              <a:extLst>
                <a:ext uri="{FF2B5EF4-FFF2-40B4-BE49-F238E27FC236}">
                  <a16:creationId xmlns:a16="http://schemas.microsoft.com/office/drawing/2014/main" id="{038DBD5A-8654-11D6-85D8-27B03DA8C2F7}"/>
                </a:ext>
              </a:extLst>
            </p:cNvPr>
            <p:cNvCxnSpPr>
              <a:cxnSpLocks/>
            </p:cNvCxnSpPr>
            <p:nvPr/>
          </p:nvCxnSpPr>
          <p:spPr>
            <a:xfrm flipH="1" flipV="1">
              <a:off x="5194300" y="2758743"/>
              <a:ext cx="938213" cy="443990"/>
            </a:xfrm>
            <a:prstGeom prst="line">
              <a:avLst/>
            </a:prstGeom>
            <a:ln w="34925" cap="rnd">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037B2B0-6DAC-081F-2768-EA9AAD0A23E6}"/>
              </a:ext>
            </a:extLst>
          </p:cNvPr>
          <p:cNvGrpSpPr/>
          <p:nvPr/>
        </p:nvGrpSpPr>
        <p:grpSpPr>
          <a:xfrm>
            <a:off x="699324" y="3351060"/>
            <a:ext cx="3486567" cy="1157947"/>
            <a:chOff x="932432" y="3325079"/>
            <a:chExt cx="4648756" cy="1543929"/>
          </a:xfrm>
        </p:grpSpPr>
        <p:pic>
          <p:nvPicPr>
            <p:cNvPr id="4120" name="Picture 24">
              <a:extLst>
                <a:ext uri="{FF2B5EF4-FFF2-40B4-BE49-F238E27FC236}">
                  <a16:creationId xmlns:a16="http://schemas.microsoft.com/office/drawing/2014/main" id="{DF52D60C-C5DF-69EF-DC8C-8524AC5E73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432" y="3325079"/>
              <a:ext cx="2057724" cy="1543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0">
              <a:extLst>
                <a:ext uri="{FF2B5EF4-FFF2-40B4-BE49-F238E27FC236}">
                  <a16:creationId xmlns:a16="http://schemas.microsoft.com/office/drawing/2014/main" id="{9B5A71DF-F4F3-B7EC-81A2-2C56157881FF}"/>
                </a:ext>
              </a:extLst>
            </p:cNvPr>
            <p:cNvSpPr txBox="1"/>
            <p:nvPr/>
          </p:nvSpPr>
          <p:spPr>
            <a:xfrm>
              <a:off x="2854563" y="3674102"/>
              <a:ext cx="1466641" cy="33855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050" b="1" dirty="0"/>
                <a:t>Dam water level</a:t>
              </a:r>
            </a:p>
          </p:txBody>
        </p:sp>
        <p:cxnSp>
          <p:nvCxnSpPr>
            <p:cNvPr id="19" name="Straight Connector 18">
              <a:extLst>
                <a:ext uri="{FF2B5EF4-FFF2-40B4-BE49-F238E27FC236}">
                  <a16:creationId xmlns:a16="http://schemas.microsoft.com/office/drawing/2014/main" id="{0D12851F-F154-9306-B2A9-F6B24D980133}"/>
                </a:ext>
              </a:extLst>
            </p:cNvPr>
            <p:cNvCxnSpPr>
              <a:cxnSpLocks/>
              <a:endCxn id="8" idx="3"/>
            </p:cNvCxnSpPr>
            <p:nvPr/>
          </p:nvCxnSpPr>
          <p:spPr>
            <a:xfrm flipH="1" flipV="1">
              <a:off x="4321204" y="3843379"/>
              <a:ext cx="1259984" cy="449824"/>
            </a:xfrm>
            <a:prstGeom prst="line">
              <a:avLst/>
            </a:prstGeom>
            <a:ln w="34925" cap="rnd">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7B417C24-00B6-C273-91BB-7FA1656B0463}"/>
              </a:ext>
            </a:extLst>
          </p:cNvPr>
          <p:cNvGrpSpPr/>
          <p:nvPr/>
        </p:nvGrpSpPr>
        <p:grpSpPr>
          <a:xfrm>
            <a:off x="1457482" y="4248884"/>
            <a:ext cx="2728409" cy="1219830"/>
            <a:chOff x="1943309" y="4522179"/>
            <a:chExt cx="3637879" cy="1626440"/>
          </a:xfrm>
        </p:grpSpPr>
        <p:pic>
          <p:nvPicPr>
            <p:cNvPr id="4116" name="Picture 20">
              <a:extLst>
                <a:ext uri="{FF2B5EF4-FFF2-40B4-BE49-F238E27FC236}">
                  <a16:creationId xmlns:a16="http://schemas.microsoft.com/office/drawing/2014/main" id="{A38545A5-E4CD-9529-4AB3-CE3201723E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3309" y="4709368"/>
              <a:ext cx="2055323" cy="1439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0">
              <a:extLst>
                <a:ext uri="{FF2B5EF4-FFF2-40B4-BE49-F238E27FC236}">
                  <a16:creationId xmlns:a16="http://schemas.microsoft.com/office/drawing/2014/main" id="{D01F8C3F-0679-4045-A24B-3E36C090345A}"/>
                </a:ext>
              </a:extLst>
            </p:cNvPr>
            <p:cNvSpPr txBox="1"/>
            <p:nvPr/>
          </p:nvSpPr>
          <p:spPr>
            <a:xfrm>
              <a:off x="3973161" y="5484798"/>
              <a:ext cx="1579921" cy="553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1050" b="1" dirty="0"/>
                <a:t>Outflow and </a:t>
              </a:r>
            </a:p>
            <a:p>
              <a:pPr algn="r"/>
              <a:r>
                <a:rPr lang="en-NZ" sz="1050" b="1" dirty="0"/>
                <a:t>power generation</a:t>
              </a:r>
            </a:p>
          </p:txBody>
        </p:sp>
        <p:cxnSp>
          <p:nvCxnSpPr>
            <p:cNvPr id="22" name="Straight Connector 21">
              <a:extLst>
                <a:ext uri="{FF2B5EF4-FFF2-40B4-BE49-F238E27FC236}">
                  <a16:creationId xmlns:a16="http://schemas.microsoft.com/office/drawing/2014/main" id="{73BFB958-FD45-DB2A-2F94-2212C0130FDC}"/>
                </a:ext>
              </a:extLst>
            </p:cNvPr>
            <p:cNvCxnSpPr>
              <a:cxnSpLocks/>
            </p:cNvCxnSpPr>
            <p:nvPr/>
          </p:nvCxnSpPr>
          <p:spPr>
            <a:xfrm flipH="1">
              <a:off x="4609719" y="4522179"/>
              <a:ext cx="971469" cy="896133"/>
            </a:xfrm>
            <a:prstGeom prst="line">
              <a:avLst/>
            </a:prstGeom>
            <a:ln w="34925" cap="rnd">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104A3AB-E5F1-2441-7586-2BB0E29D9F12}"/>
              </a:ext>
            </a:extLst>
          </p:cNvPr>
          <p:cNvGrpSpPr/>
          <p:nvPr/>
        </p:nvGrpSpPr>
        <p:grpSpPr>
          <a:xfrm>
            <a:off x="4034434" y="4207490"/>
            <a:ext cx="2426762" cy="1261224"/>
            <a:chOff x="5379244" y="4466987"/>
            <a:chExt cx="3235683" cy="1681632"/>
          </a:xfrm>
        </p:grpSpPr>
        <p:pic>
          <p:nvPicPr>
            <p:cNvPr id="4112" name="Picture 16">
              <a:extLst>
                <a:ext uri="{FF2B5EF4-FFF2-40B4-BE49-F238E27FC236}">
                  <a16:creationId xmlns:a16="http://schemas.microsoft.com/office/drawing/2014/main" id="{D73967A1-4D28-0493-F6F4-9F55B22A35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1102" y="4604690"/>
              <a:ext cx="1393825" cy="15439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6">
              <a:extLst>
                <a:ext uri="{FF2B5EF4-FFF2-40B4-BE49-F238E27FC236}">
                  <a16:creationId xmlns:a16="http://schemas.microsoft.com/office/drawing/2014/main" id="{35B1E548-CF31-4849-A18B-B4BAEEBB193F}"/>
                </a:ext>
              </a:extLst>
            </p:cNvPr>
            <p:cNvSpPr txBox="1"/>
            <p:nvPr/>
          </p:nvSpPr>
          <p:spPr>
            <a:xfrm>
              <a:off x="5379244" y="5344194"/>
              <a:ext cx="1878543" cy="553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050" b="1" dirty="0"/>
                <a:t>Seepage and</a:t>
              </a:r>
            </a:p>
            <a:p>
              <a:pPr algn="r"/>
              <a:r>
                <a:rPr lang="en-NZ" sz="1050" b="1" dirty="0"/>
                <a:t>storage volume</a:t>
              </a:r>
            </a:p>
          </p:txBody>
        </p:sp>
        <p:cxnSp>
          <p:nvCxnSpPr>
            <p:cNvPr id="28" name="Straight Connector 27">
              <a:extLst>
                <a:ext uri="{FF2B5EF4-FFF2-40B4-BE49-F238E27FC236}">
                  <a16:creationId xmlns:a16="http://schemas.microsoft.com/office/drawing/2014/main" id="{509B3AF5-4C50-444A-D714-8B7E8B14B141}"/>
                </a:ext>
              </a:extLst>
            </p:cNvPr>
            <p:cNvCxnSpPr>
              <a:cxnSpLocks/>
            </p:cNvCxnSpPr>
            <p:nvPr/>
          </p:nvCxnSpPr>
          <p:spPr>
            <a:xfrm flipH="1" flipV="1">
              <a:off x="6316654" y="4466987"/>
              <a:ext cx="541346" cy="778339"/>
            </a:xfrm>
            <a:prstGeom prst="line">
              <a:avLst/>
            </a:prstGeom>
            <a:ln w="34925" cap="rnd">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A9A9017-BA85-46A8-FCBF-761A54E83F1B}"/>
              </a:ext>
            </a:extLst>
          </p:cNvPr>
          <p:cNvGrpSpPr/>
          <p:nvPr/>
        </p:nvGrpSpPr>
        <p:grpSpPr>
          <a:xfrm>
            <a:off x="5342705" y="3471913"/>
            <a:ext cx="3526316" cy="1175630"/>
            <a:chOff x="7123607" y="3486217"/>
            <a:chExt cx="4701754" cy="1567506"/>
          </a:xfrm>
        </p:grpSpPr>
        <p:pic>
          <p:nvPicPr>
            <p:cNvPr id="4110" name="Picture 14">
              <a:extLst>
                <a:ext uri="{FF2B5EF4-FFF2-40B4-BE49-F238E27FC236}">
                  <a16:creationId xmlns:a16="http://schemas.microsoft.com/office/drawing/2014/main" id="{131FDD58-2DBE-3CC1-B7BF-38C2451148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21403" y="3486217"/>
              <a:ext cx="2203958" cy="15675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
              <a:extLst>
                <a:ext uri="{FF2B5EF4-FFF2-40B4-BE49-F238E27FC236}">
                  <a16:creationId xmlns:a16="http://schemas.microsoft.com/office/drawing/2014/main" id="{15BA21A6-64CD-4B0E-BF15-54776D3637ED}"/>
                </a:ext>
              </a:extLst>
            </p:cNvPr>
            <p:cNvSpPr txBox="1"/>
            <p:nvPr/>
          </p:nvSpPr>
          <p:spPr>
            <a:xfrm>
              <a:off x="7398611" y="3899758"/>
              <a:ext cx="2286682" cy="553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050" b="1" dirty="0"/>
                <a:t>Surface area and</a:t>
              </a:r>
            </a:p>
            <a:p>
              <a:pPr algn="r"/>
              <a:r>
                <a:rPr lang="en-NZ" sz="1050" b="1" dirty="0"/>
                <a:t>storage volume</a:t>
              </a:r>
            </a:p>
          </p:txBody>
        </p:sp>
        <p:cxnSp>
          <p:nvCxnSpPr>
            <p:cNvPr id="31" name="Straight Connector 30">
              <a:extLst>
                <a:ext uri="{FF2B5EF4-FFF2-40B4-BE49-F238E27FC236}">
                  <a16:creationId xmlns:a16="http://schemas.microsoft.com/office/drawing/2014/main" id="{8F09B83D-4150-F335-D778-D04F1BDEF64E}"/>
                </a:ext>
              </a:extLst>
            </p:cNvPr>
            <p:cNvCxnSpPr>
              <a:cxnSpLocks/>
            </p:cNvCxnSpPr>
            <p:nvPr/>
          </p:nvCxnSpPr>
          <p:spPr>
            <a:xfrm flipH="1" flipV="1">
              <a:off x="7123607" y="4042673"/>
              <a:ext cx="1089531" cy="54370"/>
            </a:xfrm>
            <a:prstGeom prst="line">
              <a:avLst/>
            </a:prstGeom>
            <a:ln w="34925" cap="rnd">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9" name="Picture 8" descr="A blue coral logo with text&#10;&#10;Description automatically generated">
            <a:extLst>
              <a:ext uri="{FF2B5EF4-FFF2-40B4-BE49-F238E27FC236}">
                <a16:creationId xmlns:a16="http://schemas.microsoft.com/office/drawing/2014/main" id="{3B2215A6-C4A1-5F45-A469-8C04F4BB85F5}"/>
              </a:ext>
            </a:extLst>
          </p:cNvPr>
          <p:cNvPicPr>
            <a:picLocks noChangeAspect="1"/>
          </p:cNvPicPr>
          <p:nvPr/>
        </p:nvPicPr>
        <p:blipFill>
          <a:blip r:embed="rId11"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11" name="Title 1">
            <a:extLst>
              <a:ext uri="{FF2B5EF4-FFF2-40B4-BE49-F238E27FC236}">
                <a16:creationId xmlns:a16="http://schemas.microsoft.com/office/drawing/2014/main" id="{91CA7894-3F08-C33A-489D-C1E76D516203}"/>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Afulilo Dam Water Storage Outlook Module (Samoa)</a:t>
            </a:r>
          </a:p>
        </p:txBody>
      </p:sp>
      <p:sp>
        <p:nvSpPr>
          <p:cNvPr id="14" name="TextBox 13">
            <a:extLst>
              <a:ext uri="{FF2B5EF4-FFF2-40B4-BE49-F238E27FC236}">
                <a16:creationId xmlns:a16="http://schemas.microsoft.com/office/drawing/2014/main" id="{700428AB-F19D-9CB0-881B-29229F72A959}"/>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Tree>
    <p:extLst>
      <p:ext uri="{BB962C8B-B14F-4D97-AF65-F5344CB8AC3E}">
        <p14:creationId xmlns:p14="http://schemas.microsoft.com/office/powerpoint/2010/main" val="868470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B014695B-24D6-A08B-AE11-6ADE3D98E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149" y="2934360"/>
            <a:ext cx="3429000" cy="1835687"/>
          </a:xfrm>
          <a:prstGeom prst="rect">
            <a:avLst/>
          </a:prstGeom>
          <a:ln>
            <a:solidFill>
              <a:schemeClr val="tx1"/>
            </a:solidFill>
          </a:ln>
        </p:spPr>
      </p:pic>
      <p:grpSp>
        <p:nvGrpSpPr>
          <p:cNvPr id="21" name="Group 20">
            <a:extLst>
              <a:ext uri="{FF2B5EF4-FFF2-40B4-BE49-F238E27FC236}">
                <a16:creationId xmlns:a16="http://schemas.microsoft.com/office/drawing/2014/main" id="{BF7C98C3-94B0-CED7-546E-C5C3AE1C8B7D}"/>
              </a:ext>
            </a:extLst>
          </p:cNvPr>
          <p:cNvGrpSpPr/>
          <p:nvPr/>
        </p:nvGrpSpPr>
        <p:grpSpPr>
          <a:xfrm>
            <a:off x="3333747" y="2473985"/>
            <a:ext cx="1615319" cy="1802320"/>
            <a:chOff x="3280742" y="2126532"/>
            <a:chExt cx="2153758" cy="2100100"/>
          </a:xfrm>
          <a:solidFill>
            <a:schemeClr val="accent3"/>
          </a:solidFill>
        </p:grpSpPr>
        <p:sp>
          <p:nvSpPr>
            <p:cNvPr id="8" name="Rectangle: Diagonal Corners Rounded 7">
              <a:extLst>
                <a:ext uri="{FF2B5EF4-FFF2-40B4-BE49-F238E27FC236}">
                  <a16:creationId xmlns:a16="http://schemas.microsoft.com/office/drawing/2014/main" id="{C029EABF-E66D-446F-85FC-711051CFF92E}"/>
                </a:ext>
              </a:extLst>
            </p:cNvPr>
            <p:cNvSpPr/>
            <p:nvPr/>
          </p:nvSpPr>
          <p:spPr>
            <a:xfrm>
              <a:off x="3280742" y="2126532"/>
              <a:ext cx="2153758" cy="2100100"/>
            </a:xfrm>
            <a:prstGeom prst="round2DiagRect">
              <a:avLst/>
            </a:prstGeom>
            <a:solidFill>
              <a:srgbClr val="1746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NZ" sz="1050" b="1" dirty="0">
                  <a:solidFill>
                    <a:schemeClr val="bg1"/>
                  </a:solidFill>
                </a:rPr>
                <a:t>Forecast dam status</a:t>
              </a:r>
            </a:p>
          </p:txBody>
        </p:sp>
        <p:sp>
          <p:nvSpPr>
            <p:cNvPr id="16" name="Rectangle: Rounded Corners 15">
              <a:extLst>
                <a:ext uri="{FF2B5EF4-FFF2-40B4-BE49-F238E27FC236}">
                  <a16:creationId xmlns:a16="http://schemas.microsoft.com/office/drawing/2014/main" id="{6E8DDF20-1C4D-4EAC-8299-41BF5F64C474}"/>
                </a:ext>
              </a:extLst>
            </p:cNvPr>
            <p:cNvSpPr/>
            <p:nvPr/>
          </p:nvSpPr>
          <p:spPr>
            <a:xfrm>
              <a:off x="3652781" y="2594466"/>
              <a:ext cx="1435782" cy="596348"/>
            </a:xfrm>
            <a:prstGeom prst="roundRect">
              <a:avLst/>
            </a:prstGeom>
            <a:solidFill>
              <a:schemeClr val="accent1">
                <a:lumMod val="40000"/>
                <a:lumOff val="60000"/>
              </a:schemeClr>
            </a:solidFill>
            <a:ln>
              <a:solidFill>
                <a:schemeClr val="tx1">
                  <a:lumMod val="50000"/>
                  <a:lumOff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NZ" sz="900" dirty="0"/>
                <a:t>Afulilo Water Balance Model</a:t>
              </a:r>
            </a:p>
          </p:txBody>
        </p:sp>
        <p:sp>
          <p:nvSpPr>
            <p:cNvPr id="27" name="Rectangle: Rounded Corners 26">
              <a:extLst>
                <a:ext uri="{FF2B5EF4-FFF2-40B4-BE49-F238E27FC236}">
                  <a16:creationId xmlns:a16="http://schemas.microsoft.com/office/drawing/2014/main" id="{36BF2403-E657-4171-AB5C-5733FB51FD6A}"/>
                </a:ext>
              </a:extLst>
            </p:cNvPr>
            <p:cNvSpPr/>
            <p:nvPr/>
          </p:nvSpPr>
          <p:spPr>
            <a:xfrm>
              <a:off x="3618334" y="3438010"/>
              <a:ext cx="1504675" cy="596348"/>
            </a:xfrm>
            <a:prstGeom prst="roundRect">
              <a:avLst/>
            </a:prstGeom>
            <a:solidFill>
              <a:srgbClr val="45C5F8"/>
            </a:solidFill>
            <a:ln>
              <a:solidFill>
                <a:schemeClr val="tx1">
                  <a:lumMod val="50000"/>
                  <a:lumOff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NZ" sz="900" dirty="0"/>
                <a:t>Water Storage Forecast</a:t>
              </a:r>
            </a:p>
          </p:txBody>
        </p:sp>
      </p:grpSp>
      <p:grpSp>
        <p:nvGrpSpPr>
          <p:cNvPr id="34" name="Group 33">
            <a:extLst>
              <a:ext uri="{FF2B5EF4-FFF2-40B4-BE49-F238E27FC236}">
                <a16:creationId xmlns:a16="http://schemas.microsoft.com/office/drawing/2014/main" id="{23B7C0D6-DA44-9948-177E-71D2BE056B85}"/>
              </a:ext>
            </a:extLst>
          </p:cNvPr>
          <p:cNvGrpSpPr/>
          <p:nvPr/>
        </p:nvGrpSpPr>
        <p:grpSpPr>
          <a:xfrm>
            <a:off x="778281" y="4561030"/>
            <a:ext cx="1320472" cy="750479"/>
            <a:chOff x="285885" y="4602734"/>
            <a:chExt cx="1760629" cy="1000639"/>
          </a:xfrm>
        </p:grpSpPr>
        <p:sp>
          <p:nvSpPr>
            <p:cNvPr id="9" name="Rectangle: Diagonal Corners Rounded 8">
              <a:extLst>
                <a:ext uri="{FF2B5EF4-FFF2-40B4-BE49-F238E27FC236}">
                  <a16:creationId xmlns:a16="http://schemas.microsoft.com/office/drawing/2014/main" id="{B25B5C50-9D36-4155-8AAC-1D705B35402C}"/>
                </a:ext>
              </a:extLst>
            </p:cNvPr>
            <p:cNvSpPr/>
            <p:nvPr/>
          </p:nvSpPr>
          <p:spPr>
            <a:xfrm>
              <a:off x="285885" y="4602734"/>
              <a:ext cx="1760629" cy="1000638"/>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NZ" sz="1050" b="1">
                  <a:solidFill>
                    <a:schemeClr val="tx1"/>
                  </a:solidFill>
                </a:rPr>
                <a:t>Infrastructure Data</a:t>
              </a:r>
            </a:p>
          </p:txBody>
        </p:sp>
        <p:pic>
          <p:nvPicPr>
            <p:cNvPr id="32" name="Picture 31" descr="A black and white icon of a dam&#10;&#10;Description automatically generated">
              <a:extLst>
                <a:ext uri="{FF2B5EF4-FFF2-40B4-BE49-F238E27FC236}">
                  <a16:creationId xmlns:a16="http://schemas.microsoft.com/office/drawing/2014/main" id="{B29E7018-0FFC-D5E7-1A1E-0614DD3984C6}"/>
                </a:ext>
              </a:extLst>
            </p:cNvPr>
            <p:cNvPicPr>
              <a:picLocks noChangeAspect="1"/>
            </p:cNvPicPr>
            <p:nvPr/>
          </p:nvPicPr>
          <p:blipFill>
            <a:blip r:embed="rId4" cstate="print">
              <a:extLst>
                <a:ext uri="{28A0092B-C50C-407E-A947-70E740481C1C}">
                  <a14:useLocalDpi xmlns:a14="http://schemas.microsoft.com/office/drawing/2010/main" val="0"/>
                </a:ext>
              </a:extLst>
            </a:blip>
            <a:srcRect l="13831" t="20091" r="14740" b="20911"/>
            <a:stretch/>
          </p:blipFill>
          <p:spPr>
            <a:xfrm>
              <a:off x="729344" y="4920039"/>
              <a:ext cx="827314" cy="683334"/>
            </a:xfrm>
            <a:prstGeom prst="rect">
              <a:avLst/>
            </a:prstGeom>
          </p:spPr>
        </p:pic>
      </p:grpSp>
      <p:grpSp>
        <p:nvGrpSpPr>
          <p:cNvPr id="39" name="Group 38">
            <a:extLst>
              <a:ext uri="{FF2B5EF4-FFF2-40B4-BE49-F238E27FC236}">
                <a16:creationId xmlns:a16="http://schemas.microsoft.com/office/drawing/2014/main" id="{4613C805-9C77-E4A6-9E81-94F627FC86C7}"/>
              </a:ext>
            </a:extLst>
          </p:cNvPr>
          <p:cNvGrpSpPr/>
          <p:nvPr/>
        </p:nvGrpSpPr>
        <p:grpSpPr>
          <a:xfrm>
            <a:off x="214414" y="3456953"/>
            <a:ext cx="1883809" cy="937882"/>
            <a:chOff x="129982" y="3215468"/>
            <a:chExt cx="2511745" cy="1250509"/>
          </a:xfrm>
        </p:grpSpPr>
        <p:sp>
          <p:nvSpPr>
            <p:cNvPr id="11" name="Rectangle: Diagonal Corners Rounded 10">
              <a:extLst>
                <a:ext uri="{FF2B5EF4-FFF2-40B4-BE49-F238E27FC236}">
                  <a16:creationId xmlns:a16="http://schemas.microsoft.com/office/drawing/2014/main" id="{AFF426DD-129F-48C9-8FFB-FCDE40D63D1B}"/>
                </a:ext>
              </a:extLst>
            </p:cNvPr>
            <p:cNvSpPr/>
            <p:nvPr/>
          </p:nvSpPr>
          <p:spPr>
            <a:xfrm>
              <a:off x="129982" y="3215468"/>
              <a:ext cx="2511745" cy="1250509"/>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NZ" sz="1050" b="1">
                  <a:solidFill>
                    <a:schemeClr val="tx1"/>
                  </a:solidFill>
                </a:rPr>
                <a:t>Hydrological Data</a:t>
              </a:r>
            </a:p>
          </p:txBody>
        </p:sp>
        <p:sp>
          <p:nvSpPr>
            <p:cNvPr id="20" name="Rectangle: Rounded Corners 19">
              <a:extLst>
                <a:ext uri="{FF2B5EF4-FFF2-40B4-BE49-F238E27FC236}">
                  <a16:creationId xmlns:a16="http://schemas.microsoft.com/office/drawing/2014/main" id="{7AB15E01-A5CC-485A-8E9A-3DDED5481CE8}"/>
                </a:ext>
              </a:extLst>
            </p:cNvPr>
            <p:cNvSpPr/>
            <p:nvPr/>
          </p:nvSpPr>
          <p:spPr>
            <a:xfrm>
              <a:off x="1065593" y="3686818"/>
              <a:ext cx="1576134" cy="621118"/>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spcBef>
                  <a:spcPts val="450"/>
                </a:spcBef>
              </a:pPr>
              <a:r>
                <a:rPr lang="en-NZ" sz="900" i="1" dirty="0"/>
                <a:t>Dam Level (real time)</a:t>
              </a:r>
            </a:p>
            <a:p>
              <a:pPr>
                <a:spcBef>
                  <a:spcPts val="450"/>
                </a:spcBef>
              </a:pPr>
              <a:r>
                <a:rPr lang="en-NZ" sz="900" i="1" dirty="0"/>
                <a:t>Dam inflows</a:t>
              </a:r>
            </a:p>
            <a:p>
              <a:pPr>
                <a:spcBef>
                  <a:spcPts val="450"/>
                </a:spcBef>
              </a:pPr>
              <a:r>
                <a:rPr lang="en-NZ" sz="900" i="1" dirty="0"/>
                <a:t>Dam outflows</a:t>
              </a:r>
            </a:p>
          </p:txBody>
        </p:sp>
        <p:pic>
          <p:nvPicPr>
            <p:cNvPr id="38" name="Picture 37" descr="A drawing of a ruler in water&#10;&#10;Description automatically generated">
              <a:extLst>
                <a:ext uri="{FF2B5EF4-FFF2-40B4-BE49-F238E27FC236}">
                  <a16:creationId xmlns:a16="http://schemas.microsoft.com/office/drawing/2014/main" id="{5899FB24-5BA7-5CD1-1ACD-A1CF717CD4BE}"/>
                </a:ext>
              </a:extLst>
            </p:cNvPr>
            <p:cNvPicPr>
              <a:picLocks noChangeAspect="1"/>
            </p:cNvPicPr>
            <p:nvPr/>
          </p:nvPicPr>
          <p:blipFill>
            <a:blip r:embed="rId5">
              <a:extLst>
                <a:ext uri="{28A0092B-C50C-407E-A947-70E740481C1C}">
                  <a14:useLocalDpi xmlns:a14="http://schemas.microsoft.com/office/drawing/2010/main" val="0"/>
                </a:ext>
              </a:extLst>
            </a:blip>
            <a:srcRect l="11604" t="10125" r="11352" b="14594"/>
            <a:stretch/>
          </p:blipFill>
          <p:spPr>
            <a:xfrm>
              <a:off x="285885" y="3594065"/>
              <a:ext cx="780664" cy="822845"/>
            </a:xfrm>
            <a:prstGeom prst="rect">
              <a:avLst/>
            </a:prstGeom>
          </p:spPr>
        </p:pic>
      </p:grpSp>
      <p:grpSp>
        <p:nvGrpSpPr>
          <p:cNvPr id="17" name="Group 16">
            <a:extLst>
              <a:ext uri="{FF2B5EF4-FFF2-40B4-BE49-F238E27FC236}">
                <a16:creationId xmlns:a16="http://schemas.microsoft.com/office/drawing/2014/main" id="{D14CD00A-025B-2982-B6CB-97A72C7EC3CA}"/>
              </a:ext>
            </a:extLst>
          </p:cNvPr>
          <p:cNvGrpSpPr/>
          <p:nvPr/>
        </p:nvGrpSpPr>
        <p:grpSpPr>
          <a:xfrm>
            <a:off x="624090" y="2343035"/>
            <a:ext cx="1557236" cy="962729"/>
            <a:chOff x="285886" y="2079135"/>
            <a:chExt cx="2076314" cy="1283638"/>
          </a:xfrm>
        </p:grpSpPr>
        <p:sp>
          <p:nvSpPr>
            <p:cNvPr id="12" name="Rectangle: Diagonal Corners Rounded 11">
              <a:extLst>
                <a:ext uri="{FF2B5EF4-FFF2-40B4-BE49-F238E27FC236}">
                  <a16:creationId xmlns:a16="http://schemas.microsoft.com/office/drawing/2014/main" id="{B2718FC2-B36E-491C-9092-174073B888B4}"/>
                </a:ext>
              </a:extLst>
            </p:cNvPr>
            <p:cNvSpPr/>
            <p:nvPr/>
          </p:nvSpPr>
          <p:spPr>
            <a:xfrm>
              <a:off x="285886" y="2079135"/>
              <a:ext cx="1967458" cy="1283638"/>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NZ" sz="1050" b="1">
                  <a:solidFill>
                    <a:schemeClr val="tx1"/>
                  </a:solidFill>
                </a:rPr>
                <a:t>Climate Data</a:t>
              </a:r>
            </a:p>
          </p:txBody>
        </p:sp>
        <p:sp>
          <p:nvSpPr>
            <p:cNvPr id="18" name="Rectangle: Rounded Corners 17">
              <a:extLst>
                <a:ext uri="{FF2B5EF4-FFF2-40B4-BE49-F238E27FC236}">
                  <a16:creationId xmlns:a16="http://schemas.microsoft.com/office/drawing/2014/main" id="{83FBEDD8-7995-459D-982F-6864D62633FC}"/>
                </a:ext>
              </a:extLst>
            </p:cNvPr>
            <p:cNvSpPr/>
            <p:nvPr/>
          </p:nvSpPr>
          <p:spPr>
            <a:xfrm>
              <a:off x="875202" y="2426150"/>
              <a:ext cx="1486998" cy="455961"/>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NZ" sz="900" i="1" dirty="0"/>
                <a:t>Rainfall (real time)</a:t>
              </a:r>
            </a:p>
          </p:txBody>
        </p:sp>
        <p:sp>
          <p:nvSpPr>
            <p:cNvPr id="23" name="Rectangle: Rounded Corners 22">
              <a:extLst>
                <a:ext uri="{FF2B5EF4-FFF2-40B4-BE49-F238E27FC236}">
                  <a16:creationId xmlns:a16="http://schemas.microsoft.com/office/drawing/2014/main" id="{7C0B5676-AA1B-4BAA-AA4F-0D39621B27EC}"/>
                </a:ext>
              </a:extLst>
            </p:cNvPr>
            <p:cNvSpPr/>
            <p:nvPr/>
          </p:nvSpPr>
          <p:spPr>
            <a:xfrm>
              <a:off x="875201" y="2878535"/>
              <a:ext cx="1049646" cy="431382"/>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NZ" sz="900" i="1" dirty="0"/>
                <a:t>Evaporation</a:t>
              </a:r>
            </a:p>
          </p:txBody>
        </p:sp>
        <p:pic>
          <p:nvPicPr>
            <p:cNvPr id="3" name="Picture 2">
              <a:extLst>
                <a:ext uri="{FF2B5EF4-FFF2-40B4-BE49-F238E27FC236}">
                  <a16:creationId xmlns:a16="http://schemas.microsoft.com/office/drawing/2014/main" id="{437CEDB9-F3F8-2117-A97C-6EB95531CC76}"/>
                </a:ext>
              </a:extLst>
            </p:cNvPr>
            <p:cNvPicPr>
              <a:picLocks noChangeAspect="1"/>
            </p:cNvPicPr>
            <p:nvPr/>
          </p:nvPicPr>
          <p:blipFill>
            <a:blip r:embed="rId6"/>
            <a:stretch>
              <a:fillRect/>
            </a:stretch>
          </p:blipFill>
          <p:spPr>
            <a:xfrm>
              <a:off x="404472" y="2454914"/>
              <a:ext cx="437598" cy="412544"/>
            </a:xfrm>
            <a:prstGeom prst="rect">
              <a:avLst/>
            </a:prstGeom>
          </p:spPr>
        </p:pic>
        <p:pic>
          <p:nvPicPr>
            <p:cNvPr id="14" name="Picture 13" descr="A black line drawing of waves and arrows&#10;&#10;Description automatically generated">
              <a:extLst>
                <a:ext uri="{FF2B5EF4-FFF2-40B4-BE49-F238E27FC236}">
                  <a16:creationId xmlns:a16="http://schemas.microsoft.com/office/drawing/2014/main" id="{DC84E56C-7CF7-70CE-1093-68ACB4637AFA}"/>
                </a:ext>
              </a:extLst>
            </p:cNvPr>
            <p:cNvPicPr>
              <a:picLocks noChangeAspect="1"/>
            </p:cNvPicPr>
            <p:nvPr/>
          </p:nvPicPr>
          <p:blipFill>
            <a:blip r:embed="rId7" cstate="print">
              <a:extLst>
                <a:ext uri="{28A0092B-C50C-407E-A947-70E740481C1C}">
                  <a14:useLocalDpi xmlns:a14="http://schemas.microsoft.com/office/drawing/2010/main" val="0"/>
                </a:ext>
              </a:extLst>
            </a:blip>
            <a:srcRect l="10504" t="23158" r="8560" b="20517"/>
            <a:stretch/>
          </p:blipFill>
          <p:spPr>
            <a:xfrm>
              <a:off x="363900" y="2931178"/>
              <a:ext cx="511301" cy="355825"/>
            </a:xfrm>
            <a:prstGeom prst="rect">
              <a:avLst/>
            </a:prstGeom>
          </p:spPr>
        </p:pic>
      </p:grpSp>
      <p:grpSp>
        <p:nvGrpSpPr>
          <p:cNvPr id="29" name="Group 28">
            <a:extLst>
              <a:ext uri="{FF2B5EF4-FFF2-40B4-BE49-F238E27FC236}">
                <a16:creationId xmlns:a16="http://schemas.microsoft.com/office/drawing/2014/main" id="{56F540E9-EBAD-4980-604E-283F5F33F98D}"/>
              </a:ext>
            </a:extLst>
          </p:cNvPr>
          <p:cNvGrpSpPr/>
          <p:nvPr/>
        </p:nvGrpSpPr>
        <p:grpSpPr>
          <a:xfrm>
            <a:off x="2909071" y="4618509"/>
            <a:ext cx="2475557" cy="1194357"/>
            <a:chOff x="3567473" y="4204211"/>
            <a:chExt cx="3300742" cy="1592476"/>
          </a:xfrm>
        </p:grpSpPr>
        <p:sp>
          <p:nvSpPr>
            <p:cNvPr id="4" name="Rectangle: Diagonal Corners Rounded 3">
              <a:extLst>
                <a:ext uri="{FF2B5EF4-FFF2-40B4-BE49-F238E27FC236}">
                  <a16:creationId xmlns:a16="http://schemas.microsoft.com/office/drawing/2014/main" id="{801F4369-444A-4D16-9349-80EA2B3EAFE5}"/>
                </a:ext>
              </a:extLst>
            </p:cNvPr>
            <p:cNvSpPr/>
            <p:nvPr/>
          </p:nvSpPr>
          <p:spPr>
            <a:xfrm>
              <a:off x="3567473" y="4204211"/>
              <a:ext cx="3300742" cy="1592476"/>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NZ" sz="1050" b="1">
                  <a:solidFill>
                    <a:schemeClr val="tx1"/>
                  </a:solidFill>
                </a:rPr>
                <a:t>Forecast Data</a:t>
              </a:r>
            </a:p>
          </p:txBody>
        </p:sp>
        <p:sp>
          <p:nvSpPr>
            <p:cNvPr id="15" name="Rectangle: Rounded Corners 14">
              <a:extLst>
                <a:ext uri="{FF2B5EF4-FFF2-40B4-BE49-F238E27FC236}">
                  <a16:creationId xmlns:a16="http://schemas.microsoft.com/office/drawing/2014/main" id="{962B5816-A085-4B99-99B3-A796E4E1B765}"/>
                </a:ext>
              </a:extLst>
            </p:cNvPr>
            <p:cNvSpPr/>
            <p:nvPr/>
          </p:nvSpPr>
          <p:spPr>
            <a:xfrm>
              <a:off x="4430559" y="4890950"/>
              <a:ext cx="2437655" cy="45634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NZ" sz="900" i="1" dirty="0"/>
                <a:t>Rainfall Forecasts (weather models)</a:t>
              </a:r>
            </a:p>
          </p:txBody>
        </p:sp>
        <p:sp>
          <p:nvSpPr>
            <p:cNvPr id="30" name="Rectangle: Rounded Corners 29">
              <a:extLst>
                <a:ext uri="{FF2B5EF4-FFF2-40B4-BE49-F238E27FC236}">
                  <a16:creationId xmlns:a16="http://schemas.microsoft.com/office/drawing/2014/main" id="{8B0AABE4-C11D-4148-8D53-42F3D5FFBB91}"/>
                </a:ext>
              </a:extLst>
            </p:cNvPr>
            <p:cNvSpPr/>
            <p:nvPr/>
          </p:nvSpPr>
          <p:spPr>
            <a:xfrm>
              <a:off x="4430559" y="5307657"/>
              <a:ext cx="2274448" cy="45634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NZ" sz="900" i="1" dirty="0"/>
                <a:t>Forecast summary &amp; review</a:t>
              </a:r>
            </a:p>
          </p:txBody>
        </p:sp>
        <p:sp>
          <p:nvSpPr>
            <p:cNvPr id="22" name="Rectangle: Rounded Corners 21">
              <a:extLst>
                <a:ext uri="{FF2B5EF4-FFF2-40B4-BE49-F238E27FC236}">
                  <a16:creationId xmlns:a16="http://schemas.microsoft.com/office/drawing/2014/main" id="{90183EBB-08EF-78B8-E9EA-A6F2AAE047A1}"/>
                </a:ext>
              </a:extLst>
            </p:cNvPr>
            <p:cNvSpPr/>
            <p:nvPr/>
          </p:nvSpPr>
          <p:spPr>
            <a:xfrm>
              <a:off x="4430559" y="4617112"/>
              <a:ext cx="2003158" cy="364623"/>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NZ" sz="900" i="1" dirty="0"/>
                <a:t>Planned Power Generation</a:t>
              </a:r>
            </a:p>
          </p:txBody>
        </p:sp>
        <p:pic>
          <p:nvPicPr>
            <p:cNvPr id="24" name="Picture 2" descr="Home">
              <a:extLst>
                <a:ext uri="{FF2B5EF4-FFF2-40B4-BE49-F238E27FC236}">
                  <a16:creationId xmlns:a16="http://schemas.microsoft.com/office/drawing/2014/main" id="{13CD1332-2930-236C-B8C1-D5A22620FD6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600" b="11600"/>
            <a:stretch/>
          </p:blipFill>
          <p:spPr bwMode="auto">
            <a:xfrm>
              <a:off x="3660313" y="4660476"/>
              <a:ext cx="792616" cy="277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28AED07E-6EF5-B620-9B50-F69001521FA6}"/>
                </a:ext>
              </a:extLst>
            </p:cNvPr>
            <p:cNvPicPr>
              <a:picLocks noChangeAspect="1"/>
            </p:cNvPicPr>
            <p:nvPr/>
          </p:nvPicPr>
          <p:blipFill>
            <a:blip r:embed="rId9"/>
            <a:srcRect l="4107" t="7027" r="5001" b="6616"/>
            <a:stretch/>
          </p:blipFill>
          <p:spPr>
            <a:xfrm>
              <a:off x="3708391" y="5372867"/>
              <a:ext cx="696459" cy="402047"/>
            </a:xfrm>
            <a:prstGeom prst="rect">
              <a:avLst/>
            </a:prstGeom>
          </p:spPr>
        </p:pic>
        <p:pic>
          <p:nvPicPr>
            <p:cNvPr id="28" name="Picture 27">
              <a:extLst>
                <a:ext uri="{FF2B5EF4-FFF2-40B4-BE49-F238E27FC236}">
                  <a16:creationId xmlns:a16="http://schemas.microsoft.com/office/drawing/2014/main" id="{20CDBC0E-2601-BEF9-0FEB-2CFA87CDB5EF}"/>
                </a:ext>
              </a:extLst>
            </p:cNvPr>
            <p:cNvPicPr>
              <a:picLocks noChangeAspect="1"/>
            </p:cNvPicPr>
            <p:nvPr/>
          </p:nvPicPr>
          <p:blipFill>
            <a:blip r:embed="rId10"/>
            <a:stretch>
              <a:fillRect/>
            </a:stretch>
          </p:blipFill>
          <p:spPr>
            <a:xfrm>
              <a:off x="3847303" y="4923079"/>
              <a:ext cx="420049" cy="402047"/>
            </a:xfrm>
            <a:prstGeom prst="rect">
              <a:avLst/>
            </a:prstGeom>
          </p:spPr>
        </p:pic>
      </p:grpSp>
      <p:cxnSp>
        <p:nvCxnSpPr>
          <p:cNvPr id="13" name="Connector: Elbow 12">
            <a:extLst>
              <a:ext uri="{FF2B5EF4-FFF2-40B4-BE49-F238E27FC236}">
                <a16:creationId xmlns:a16="http://schemas.microsoft.com/office/drawing/2014/main" id="{FC06FA1E-9FB4-904D-7BB5-24C1EB17BED3}"/>
              </a:ext>
            </a:extLst>
          </p:cNvPr>
          <p:cNvCxnSpPr>
            <a:cxnSpLocks/>
            <a:stCxn id="12" idx="0"/>
            <a:endCxn id="16" idx="1"/>
          </p:cNvCxnSpPr>
          <p:nvPr/>
        </p:nvCxnSpPr>
        <p:spPr>
          <a:xfrm>
            <a:off x="2099684" y="2824400"/>
            <a:ext cx="1513092" cy="307064"/>
          </a:xfrm>
          <a:prstGeom prst="bentConnector3">
            <a:avLst>
              <a:gd name="adj1" fmla="val 50000"/>
            </a:avLst>
          </a:prstGeom>
          <a:ln w="76200">
            <a:solidFill>
              <a:srgbClr val="40C8F4"/>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DB68BD-EE1F-1AB8-11A1-F0B4AF0E2E10}"/>
              </a:ext>
            </a:extLst>
          </p:cNvPr>
          <p:cNvCxnSpPr>
            <a:cxnSpLocks/>
            <a:stCxn id="9" idx="0"/>
          </p:cNvCxnSpPr>
          <p:nvPr/>
        </p:nvCxnSpPr>
        <p:spPr>
          <a:xfrm>
            <a:off x="2098753" y="4936269"/>
            <a:ext cx="216859" cy="0"/>
          </a:xfrm>
          <a:prstGeom prst="line">
            <a:avLst/>
          </a:prstGeom>
          <a:ln w="76200">
            <a:solidFill>
              <a:srgbClr val="40C8F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883D138-9926-AEE8-FA62-7412B66865C3}"/>
              </a:ext>
            </a:extLst>
          </p:cNvPr>
          <p:cNvCxnSpPr>
            <a:cxnSpLocks/>
          </p:cNvCxnSpPr>
          <p:nvPr/>
        </p:nvCxnSpPr>
        <p:spPr>
          <a:xfrm>
            <a:off x="2098223" y="3915305"/>
            <a:ext cx="216859" cy="0"/>
          </a:xfrm>
          <a:prstGeom prst="line">
            <a:avLst/>
          </a:prstGeom>
          <a:ln w="76200">
            <a:solidFill>
              <a:srgbClr val="40C8F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25F4D2F-28B6-7666-ED7E-059C1E0EA11A}"/>
              </a:ext>
            </a:extLst>
          </p:cNvPr>
          <p:cNvCxnSpPr>
            <a:cxnSpLocks/>
          </p:cNvCxnSpPr>
          <p:nvPr/>
        </p:nvCxnSpPr>
        <p:spPr>
          <a:xfrm>
            <a:off x="2315081" y="2824400"/>
            <a:ext cx="0" cy="2139037"/>
          </a:xfrm>
          <a:prstGeom prst="line">
            <a:avLst/>
          </a:prstGeom>
          <a:ln w="76200">
            <a:solidFill>
              <a:srgbClr val="40C8F4"/>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824C8A8-422E-138F-1EDF-D3050E1719B8}"/>
              </a:ext>
            </a:extLst>
          </p:cNvPr>
          <p:cNvCxnSpPr>
            <a:cxnSpLocks/>
            <a:stCxn id="16" idx="2"/>
            <a:endCxn id="27" idx="0"/>
          </p:cNvCxnSpPr>
          <p:nvPr/>
        </p:nvCxnSpPr>
        <p:spPr>
          <a:xfrm>
            <a:off x="4151195" y="3387359"/>
            <a:ext cx="0" cy="212145"/>
          </a:xfrm>
          <a:prstGeom prst="straightConnector1">
            <a:avLst/>
          </a:prstGeom>
          <a:ln w="76200">
            <a:solidFill>
              <a:srgbClr val="40C8F4"/>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3343FD8-B563-7A52-5F4E-626AC01F883D}"/>
              </a:ext>
            </a:extLst>
          </p:cNvPr>
          <p:cNvCxnSpPr>
            <a:cxnSpLocks/>
            <a:stCxn id="4" idx="3"/>
            <a:endCxn id="27" idx="2"/>
          </p:cNvCxnSpPr>
          <p:nvPr/>
        </p:nvCxnSpPr>
        <p:spPr>
          <a:xfrm flipV="1">
            <a:off x="4146850" y="4111294"/>
            <a:ext cx="4345" cy="507215"/>
          </a:xfrm>
          <a:prstGeom prst="straightConnector1">
            <a:avLst/>
          </a:prstGeom>
          <a:ln w="76200">
            <a:solidFill>
              <a:srgbClr val="40C8F4"/>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AF5BE2A-A7BD-48D2-5F91-B627ECE1BAB5}"/>
              </a:ext>
            </a:extLst>
          </p:cNvPr>
          <p:cNvCxnSpPr>
            <a:cxnSpLocks/>
            <a:stCxn id="27" idx="3"/>
            <a:endCxn id="10" idx="1"/>
          </p:cNvCxnSpPr>
          <p:nvPr/>
        </p:nvCxnSpPr>
        <p:spPr>
          <a:xfrm flipV="1">
            <a:off x="4715448" y="3852204"/>
            <a:ext cx="878701" cy="3195"/>
          </a:xfrm>
          <a:prstGeom prst="straightConnector1">
            <a:avLst/>
          </a:prstGeom>
          <a:ln w="152400">
            <a:solidFill>
              <a:srgbClr val="40C8F4"/>
            </a:solidFill>
            <a:tailEnd type="triangle" w="med" len="sm"/>
          </a:ln>
        </p:spPr>
        <p:style>
          <a:lnRef idx="1">
            <a:schemeClr val="accent1"/>
          </a:lnRef>
          <a:fillRef idx="0">
            <a:schemeClr val="accent1"/>
          </a:fillRef>
          <a:effectRef idx="0">
            <a:schemeClr val="accent1"/>
          </a:effectRef>
          <a:fontRef idx="minor">
            <a:schemeClr val="tx1"/>
          </a:fontRef>
        </p:style>
      </p:cxnSp>
      <p:pic>
        <p:nvPicPr>
          <p:cNvPr id="2" name="Picture 1" descr="A blue coral logo with text&#10;&#10;Description automatically generated">
            <a:extLst>
              <a:ext uri="{FF2B5EF4-FFF2-40B4-BE49-F238E27FC236}">
                <a16:creationId xmlns:a16="http://schemas.microsoft.com/office/drawing/2014/main" id="{834F2A58-1D25-67BB-7615-52EF55788675}"/>
              </a:ext>
            </a:extLst>
          </p:cNvPr>
          <p:cNvPicPr>
            <a:picLocks noChangeAspect="1"/>
          </p:cNvPicPr>
          <p:nvPr/>
        </p:nvPicPr>
        <p:blipFill>
          <a:blip r:embed="rId11"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26" name="Title 1">
            <a:extLst>
              <a:ext uri="{FF2B5EF4-FFF2-40B4-BE49-F238E27FC236}">
                <a16:creationId xmlns:a16="http://schemas.microsoft.com/office/drawing/2014/main" id="{0ABE03A8-2FDB-D03E-82B2-B5235BE3F801}"/>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Afulilo Dam Water Storage Outlook Module (Samoa)</a:t>
            </a:r>
          </a:p>
        </p:txBody>
      </p:sp>
      <p:sp>
        <p:nvSpPr>
          <p:cNvPr id="33" name="TextBox 32">
            <a:extLst>
              <a:ext uri="{FF2B5EF4-FFF2-40B4-BE49-F238E27FC236}">
                <a16:creationId xmlns:a16="http://schemas.microsoft.com/office/drawing/2014/main" id="{166C31E9-C6CF-BBFD-D1E4-1753940D531E}"/>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
        <p:nvSpPr>
          <p:cNvPr id="5" name="Content Placeholder 2">
            <a:extLst>
              <a:ext uri="{FF2B5EF4-FFF2-40B4-BE49-F238E27FC236}">
                <a16:creationId xmlns:a16="http://schemas.microsoft.com/office/drawing/2014/main" id="{87314BCC-FE7F-3C71-1C4B-F15F814B7C36}"/>
              </a:ext>
            </a:extLst>
          </p:cNvPr>
          <p:cNvSpPr txBox="1">
            <a:spLocks/>
          </p:cNvSpPr>
          <p:nvPr/>
        </p:nvSpPr>
        <p:spPr>
          <a:xfrm>
            <a:off x="292494" y="1873501"/>
            <a:ext cx="3974706" cy="40894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2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NZ" sz="2400" dirty="0">
                <a:latin typeface="+mn-lt"/>
              </a:rPr>
              <a:t>2. A interactive dashboard</a:t>
            </a:r>
            <a:endParaRPr lang="en-NZ" sz="1200" dirty="0"/>
          </a:p>
        </p:txBody>
      </p:sp>
    </p:spTree>
    <p:extLst>
      <p:ext uri="{BB962C8B-B14F-4D97-AF65-F5344CB8AC3E}">
        <p14:creationId xmlns:p14="http://schemas.microsoft.com/office/powerpoint/2010/main" val="296789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2" name="Picture 1" descr="A blue coral logo with text&#10;&#10;Description automatically generated">
            <a:extLst>
              <a:ext uri="{FF2B5EF4-FFF2-40B4-BE49-F238E27FC236}">
                <a16:creationId xmlns:a16="http://schemas.microsoft.com/office/drawing/2014/main" id="{F4D99046-A879-1118-29D6-F4809296019F}"/>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3" name="Picture 2">
            <a:extLst>
              <a:ext uri="{FF2B5EF4-FFF2-40B4-BE49-F238E27FC236}">
                <a16:creationId xmlns:a16="http://schemas.microsoft.com/office/drawing/2014/main" id="{99D6829D-AC00-A189-7C45-7849927F7157}"/>
              </a:ext>
            </a:extLst>
          </p:cNvPr>
          <p:cNvPicPr>
            <a:picLocks noChangeAspect="1"/>
          </p:cNvPicPr>
          <p:nvPr/>
        </p:nvPicPr>
        <p:blipFill rotWithShape="1">
          <a:blip r:embed="rId4">
            <a:extLst>
              <a:ext uri="{28A0092B-C50C-407E-A947-70E740481C1C}">
                <a14:useLocalDpi xmlns:a14="http://schemas.microsoft.com/office/drawing/2010/main" val="0"/>
              </a:ext>
            </a:extLst>
          </a:blip>
          <a:srcRect t="80" b="80"/>
          <a:stretch/>
        </p:blipFill>
        <p:spPr>
          <a:xfrm>
            <a:off x="19030" y="903514"/>
            <a:ext cx="9105939" cy="4482708"/>
          </a:xfrm>
          <a:prstGeom prst="rect">
            <a:avLst/>
          </a:prstGeom>
        </p:spPr>
      </p:pic>
    </p:spTree>
    <p:extLst>
      <p:ext uri="{BB962C8B-B14F-4D97-AF65-F5344CB8AC3E}">
        <p14:creationId xmlns:p14="http://schemas.microsoft.com/office/powerpoint/2010/main" val="1723922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835E90-8DE4-C527-FFC1-51B35A012635}"/>
              </a:ext>
            </a:extLst>
          </p:cNvPr>
          <p:cNvPicPr>
            <a:picLocks noChangeAspect="1"/>
          </p:cNvPicPr>
          <p:nvPr/>
        </p:nvPicPr>
        <p:blipFill>
          <a:blip r:embed="rId3"/>
          <a:stretch>
            <a:fillRect/>
          </a:stretch>
        </p:blipFill>
        <p:spPr>
          <a:xfrm>
            <a:off x="1068709" y="0"/>
            <a:ext cx="7060557" cy="5839457"/>
          </a:xfrm>
          <a:prstGeom prst="rect">
            <a:avLst/>
          </a:prstGeom>
        </p:spPr>
      </p:pic>
      <p:pic>
        <p:nvPicPr>
          <p:cNvPr id="2" name="Picture 1" descr="A blue coral logo with text&#10;&#10;Description automatically generated">
            <a:extLst>
              <a:ext uri="{FF2B5EF4-FFF2-40B4-BE49-F238E27FC236}">
                <a16:creationId xmlns:a16="http://schemas.microsoft.com/office/drawing/2014/main" id="{67E5DD22-B51C-7C16-1980-2557F30B4536}"/>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Tree>
    <p:extLst>
      <p:ext uri="{BB962C8B-B14F-4D97-AF65-F5344CB8AC3E}">
        <p14:creationId xmlns:p14="http://schemas.microsoft.com/office/powerpoint/2010/main" val="2770545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2" name="Picture 1" descr="A blue coral logo with text&#10;&#10;Description automatically generated">
            <a:extLst>
              <a:ext uri="{FF2B5EF4-FFF2-40B4-BE49-F238E27FC236}">
                <a16:creationId xmlns:a16="http://schemas.microsoft.com/office/drawing/2014/main" id="{67E5DD22-B51C-7C16-1980-2557F30B4536}"/>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4" name="Picture 3">
            <a:extLst>
              <a:ext uri="{FF2B5EF4-FFF2-40B4-BE49-F238E27FC236}">
                <a16:creationId xmlns:a16="http://schemas.microsoft.com/office/drawing/2014/main" id="{DE8322D1-3C59-0E07-0C08-80FBF8750300}"/>
              </a:ext>
            </a:extLst>
          </p:cNvPr>
          <p:cNvPicPr>
            <a:picLocks noChangeAspect="1"/>
          </p:cNvPicPr>
          <p:nvPr/>
        </p:nvPicPr>
        <p:blipFill>
          <a:blip r:embed="rId4"/>
          <a:stretch>
            <a:fillRect/>
          </a:stretch>
        </p:blipFill>
        <p:spPr>
          <a:xfrm>
            <a:off x="497342" y="1966851"/>
            <a:ext cx="3318145" cy="2427514"/>
          </a:xfrm>
          <a:prstGeom prst="rect">
            <a:avLst/>
          </a:prstGeom>
        </p:spPr>
      </p:pic>
      <p:pic>
        <p:nvPicPr>
          <p:cNvPr id="5" name="Picture 4">
            <a:extLst>
              <a:ext uri="{FF2B5EF4-FFF2-40B4-BE49-F238E27FC236}">
                <a16:creationId xmlns:a16="http://schemas.microsoft.com/office/drawing/2014/main" id="{D7D86563-18B9-B4A3-9F9F-DCD8EB3D8A20}"/>
              </a:ext>
            </a:extLst>
          </p:cNvPr>
          <p:cNvPicPr>
            <a:picLocks noChangeAspect="1"/>
          </p:cNvPicPr>
          <p:nvPr/>
        </p:nvPicPr>
        <p:blipFill>
          <a:blip r:embed="rId5"/>
          <a:srcRect l="4107" t="7027" r="5001" b="6616"/>
          <a:stretch/>
        </p:blipFill>
        <p:spPr>
          <a:xfrm>
            <a:off x="667073" y="472861"/>
            <a:ext cx="1141327" cy="658857"/>
          </a:xfrm>
          <a:prstGeom prst="rect">
            <a:avLst/>
          </a:prstGeom>
        </p:spPr>
      </p:pic>
      <p:sp>
        <p:nvSpPr>
          <p:cNvPr id="6" name="Arrow: Right 5">
            <a:extLst>
              <a:ext uri="{FF2B5EF4-FFF2-40B4-BE49-F238E27FC236}">
                <a16:creationId xmlns:a16="http://schemas.microsoft.com/office/drawing/2014/main" id="{D840C15C-5235-2114-91E1-FECCBB8BC7EE}"/>
              </a:ext>
            </a:extLst>
          </p:cNvPr>
          <p:cNvSpPr/>
          <p:nvPr/>
        </p:nvSpPr>
        <p:spPr>
          <a:xfrm rot="5400000">
            <a:off x="903545" y="1431747"/>
            <a:ext cx="668380" cy="314739"/>
          </a:xfrm>
          <a:prstGeom prst="rightArrow">
            <a:avLst/>
          </a:prstGeom>
          <a:solidFill>
            <a:srgbClr val="0088CE"/>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pic>
        <p:nvPicPr>
          <p:cNvPr id="8" name="Picture 7">
            <a:extLst>
              <a:ext uri="{FF2B5EF4-FFF2-40B4-BE49-F238E27FC236}">
                <a16:creationId xmlns:a16="http://schemas.microsoft.com/office/drawing/2014/main" id="{05439C9D-DACF-DCD4-7503-88394E72B460}"/>
              </a:ext>
            </a:extLst>
          </p:cNvPr>
          <p:cNvPicPr>
            <a:picLocks noChangeAspect="1"/>
          </p:cNvPicPr>
          <p:nvPr/>
        </p:nvPicPr>
        <p:blipFill>
          <a:blip r:embed="rId6"/>
          <a:stretch>
            <a:fillRect/>
          </a:stretch>
        </p:blipFill>
        <p:spPr>
          <a:xfrm>
            <a:off x="4034452" y="1955965"/>
            <a:ext cx="4888482" cy="3922322"/>
          </a:xfrm>
          <a:prstGeom prst="rect">
            <a:avLst/>
          </a:prstGeom>
        </p:spPr>
      </p:pic>
      <p:sp>
        <p:nvSpPr>
          <p:cNvPr id="9" name="Arrow: Right 8">
            <a:extLst>
              <a:ext uri="{FF2B5EF4-FFF2-40B4-BE49-F238E27FC236}">
                <a16:creationId xmlns:a16="http://schemas.microsoft.com/office/drawing/2014/main" id="{B192DA04-B7A5-D815-FEC1-A79B7DDCFECB}"/>
              </a:ext>
            </a:extLst>
          </p:cNvPr>
          <p:cNvSpPr/>
          <p:nvPr/>
        </p:nvSpPr>
        <p:spPr>
          <a:xfrm rot="5400000">
            <a:off x="7478518" y="1431746"/>
            <a:ext cx="668380" cy="314739"/>
          </a:xfrm>
          <a:prstGeom prst="rightArrow">
            <a:avLst/>
          </a:prstGeom>
          <a:solidFill>
            <a:srgbClr val="0088CE"/>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pic>
        <p:nvPicPr>
          <p:cNvPr id="10" name="Picture 2" descr="Home">
            <a:extLst>
              <a:ext uri="{FF2B5EF4-FFF2-40B4-BE49-F238E27FC236}">
                <a16:creationId xmlns:a16="http://schemas.microsoft.com/office/drawing/2014/main" id="{DC03FF7A-E831-F6DF-2474-390DD1EA27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600" b="11600"/>
          <a:stretch/>
        </p:blipFill>
        <p:spPr bwMode="auto">
          <a:xfrm>
            <a:off x="7146826" y="665376"/>
            <a:ext cx="1330101" cy="46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23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801CE996-C2F2-75C3-D6BE-F9F82B089779}"/>
              </a:ext>
            </a:extLst>
          </p:cNvPr>
          <p:cNvPicPr>
            <a:picLocks noChangeAspect="1"/>
          </p:cNvPicPr>
          <p:nvPr/>
        </p:nvPicPr>
        <p:blipFill>
          <a:blip r:embed="rId3">
            <a:extLst>
              <a:ext uri="{28A0092B-C50C-407E-A947-70E740481C1C}">
                <a14:useLocalDpi xmlns:a14="http://schemas.microsoft.com/office/drawing/2010/main" val="0"/>
              </a:ext>
            </a:extLst>
          </a:blip>
          <a:srcRect l="8139"/>
          <a:stretch/>
        </p:blipFill>
        <p:spPr>
          <a:xfrm>
            <a:off x="-1" y="784078"/>
            <a:ext cx="9144001" cy="4264474"/>
          </a:xfrm>
          <a:prstGeom prst="rect">
            <a:avLst/>
          </a:prstGeom>
        </p:spPr>
      </p:pic>
      <p:pic>
        <p:nvPicPr>
          <p:cNvPr id="2" name="Picture 1" descr="A blue coral logo with text&#10;&#10;Description automatically generated">
            <a:extLst>
              <a:ext uri="{FF2B5EF4-FFF2-40B4-BE49-F238E27FC236}">
                <a16:creationId xmlns:a16="http://schemas.microsoft.com/office/drawing/2014/main" id="{65254C9C-2BBD-966D-B62A-EA4910C21F60}"/>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Tree>
    <p:extLst>
      <p:ext uri="{BB962C8B-B14F-4D97-AF65-F5344CB8AC3E}">
        <p14:creationId xmlns:p14="http://schemas.microsoft.com/office/powerpoint/2010/main" val="236487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7140D7-108B-FF97-22A0-9F97300DD649}"/>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3600" kern="1200" baseline="0">
                <a:solidFill>
                  <a:schemeClr val="accent3"/>
                </a:solidFill>
                <a:latin typeface="+mn-lt"/>
                <a:ea typeface="+mj-ea"/>
                <a:cs typeface="+mj-cs"/>
              </a:defRPr>
            </a:lvl1pPr>
          </a:lstStyle>
          <a:p>
            <a:pPr>
              <a:lnSpc>
                <a:spcPct val="100000"/>
              </a:lnSpc>
            </a:pPr>
            <a:r>
              <a:rPr lang="en-US" sz="2700" dirty="0">
                <a:solidFill>
                  <a:srgbClr val="17469E"/>
                </a:solidFill>
              </a:rPr>
              <a:t>Climate impacts weather and hydrology in the Pacific</a:t>
            </a:r>
            <a:endParaRPr lang="en-NZ" sz="2700" dirty="0">
              <a:solidFill>
                <a:srgbClr val="17469E"/>
              </a:solidFill>
            </a:endParaRPr>
          </a:p>
        </p:txBody>
      </p:sp>
      <p:sp>
        <p:nvSpPr>
          <p:cNvPr id="2" name="Content Placeholder 2">
            <a:extLst>
              <a:ext uri="{FF2B5EF4-FFF2-40B4-BE49-F238E27FC236}">
                <a16:creationId xmlns:a16="http://schemas.microsoft.com/office/drawing/2014/main" id="{439905C3-FDEC-FBA2-3F40-4B58EFBCB22E}"/>
              </a:ext>
            </a:extLst>
          </p:cNvPr>
          <p:cNvSpPr txBox="1">
            <a:spLocks/>
          </p:cNvSpPr>
          <p:nvPr/>
        </p:nvSpPr>
        <p:spPr>
          <a:xfrm>
            <a:off x="370032" y="1705100"/>
            <a:ext cx="5018396" cy="2274575"/>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NZ" sz="1800" dirty="0">
                <a:latin typeface="+mn-lt"/>
              </a:rPr>
              <a:t>As global temperature rise, we expect:</a:t>
            </a:r>
          </a:p>
          <a:p>
            <a:pPr marL="756047" lvl="5" indent="-257175">
              <a:lnSpc>
                <a:spcPct val="110000"/>
              </a:lnSpc>
              <a:buFont typeface="Calibri Light" panose="020F0302020204030204" pitchFamily="34" charset="0"/>
              <a:buChar char="−"/>
            </a:pPr>
            <a:r>
              <a:rPr lang="en-NZ" dirty="0"/>
              <a:t>Tropical cyclones to become more intense</a:t>
            </a:r>
          </a:p>
          <a:p>
            <a:pPr marL="756047" lvl="5" indent="-257175">
              <a:lnSpc>
                <a:spcPct val="110000"/>
              </a:lnSpc>
              <a:buFont typeface="Calibri Light" panose="020F0302020204030204" pitchFamily="34" charset="0"/>
              <a:buChar char="−"/>
            </a:pPr>
            <a:r>
              <a:rPr lang="en-NZ" dirty="0"/>
              <a:t>Coastal flooding to increase</a:t>
            </a:r>
          </a:p>
          <a:p>
            <a:pPr marL="756047" lvl="5" indent="-257175">
              <a:lnSpc>
                <a:spcPct val="110000"/>
              </a:lnSpc>
              <a:buFont typeface="Calibri Light" panose="020F0302020204030204" pitchFamily="34" charset="0"/>
              <a:buChar char="−"/>
            </a:pPr>
            <a:r>
              <a:rPr lang="en-NZ" dirty="0"/>
              <a:t>Droughts and heat waves to become more severe</a:t>
            </a:r>
            <a:endParaRPr lang="en-NZ" dirty="0">
              <a:latin typeface="+mj-lt"/>
            </a:endParaRPr>
          </a:p>
          <a:p>
            <a:pPr lvl="5">
              <a:lnSpc>
                <a:spcPct val="110000"/>
              </a:lnSpc>
            </a:pPr>
            <a:endParaRPr lang="en-NZ" sz="1050" dirty="0"/>
          </a:p>
          <a:p>
            <a:pPr lvl="5">
              <a:lnSpc>
                <a:spcPct val="110000"/>
              </a:lnSpc>
            </a:pPr>
            <a:endParaRPr lang="en-NZ" sz="1050" dirty="0"/>
          </a:p>
        </p:txBody>
      </p:sp>
      <p:sp>
        <p:nvSpPr>
          <p:cNvPr id="3" name="Content Placeholder 2">
            <a:extLst>
              <a:ext uri="{FF2B5EF4-FFF2-40B4-BE49-F238E27FC236}">
                <a16:creationId xmlns:a16="http://schemas.microsoft.com/office/drawing/2014/main" id="{CB7C15B0-AB8C-8F39-F942-7D554F3CB3C1}"/>
              </a:ext>
            </a:extLst>
          </p:cNvPr>
          <p:cNvSpPr txBox="1">
            <a:spLocks/>
          </p:cNvSpPr>
          <p:nvPr/>
        </p:nvSpPr>
        <p:spPr>
          <a:xfrm>
            <a:off x="370032" y="4102868"/>
            <a:ext cx="4897817" cy="1252194"/>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597" lvl="5" indent="-203597">
              <a:lnSpc>
                <a:spcPts val="2500"/>
              </a:lnSpc>
            </a:pPr>
            <a:r>
              <a:rPr lang="en-NZ" dirty="0"/>
              <a:t>These events put natural resources and infrastructure at risk and threaten communities</a:t>
            </a:r>
          </a:p>
        </p:txBody>
      </p:sp>
      <p:pic>
        <p:nvPicPr>
          <p:cNvPr id="7" name="Picture 6" descr="A flooded area with trees and power lines&#10;&#10;Description automatically generated">
            <a:extLst>
              <a:ext uri="{FF2B5EF4-FFF2-40B4-BE49-F238E27FC236}">
                <a16:creationId xmlns:a16="http://schemas.microsoft.com/office/drawing/2014/main" id="{CB71B222-9E86-D842-EDBF-5437DCE94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849" y="4178279"/>
            <a:ext cx="2836282" cy="1595407"/>
          </a:xfrm>
          <a:prstGeom prst="rect">
            <a:avLst/>
          </a:prstGeom>
        </p:spPr>
      </p:pic>
      <p:pic>
        <p:nvPicPr>
          <p:cNvPr id="5" name="Picture 4">
            <a:extLst>
              <a:ext uri="{FF2B5EF4-FFF2-40B4-BE49-F238E27FC236}">
                <a16:creationId xmlns:a16="http://schemas.microsoft.com/office/drawing/2014/main" id="{B58DFAE8-F583-1990-73ED-EB4DC51DE688}"/>
              </a:ext>
            </a:extLst>
          </p:cNvPr>
          <p:cNvPicPr>
            <a:picLocks noChangeAspect="1"/>
          </p:cNvPicPr>
          <p:nvPr/>
        </p:nvPicPr>
        <p:blipFill>
          <a:blip r:embed="rId4"/>
          <a:stretch>
            <a:fillRect/>
          </a:stretch>
        </p:blipFill>
        <p:spPr>
          <a:xfrm>
            <a:off x="6512385" y="2616413"/>
            <a:ext cx="2386902" cy="1790177"/>
          </a:xfrm>
          <a:prstGeom prst="rect">
            <a:avLst/>
          </a:prstGeom>
        </p:spPr>
      </p:pic>
      <p:pic>
        <p:nvPicPr>
          <p:cNvPr id="4" name="Picture 3" descr="A group of people walking through a flooded area&#10;&#10;Description automatically generated">
            <a:extLst>
              <a:ext uri="{FF2B5EF4-FFF2-40B4-BE49-F238E27FC236}">
                <a16:creationId xmlns:a16="http://schemas.microsoft.com/office/drawing/2014/main" id="{8862EE94-15A4-FB94-2248-A6764840CE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204" b="9985"/>
          <a:stretch/>
        </p:blipFill>
        <p:spPr>
          <a:xfrm>
            <a:off x="5479409" y="1282917"/>
            <a:ext cx="2927840" cy="1646341"/>
          </a:xfrm>
          <a:prstGeom prst="rect">
            <a:avLst/>
          </a:prstGeom>
        </p:spPr>
      </p:pic>
      <p:pic>
        <p:nvPicPr>
          <p:cNvPr id="9" name="Picture 8" descr="A blue coral logo with text&#10;&#10;Description automatically generated">
            <a:extLst>
              <a:ext uri="{FF2B5EF4-FFF2-40B4-BE49-F238E27FC236}">
                <a16:creationId xmlns:a16="http://schemas.microsoft.com/office/drawing/2014/main" id="{C6D92B29-2722-0228-0433-D0A170879E59}"/>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Tree>
    <p:extLst>
      <p:ext uri="{BB962C8B-B14F-4D97-AF65-F5344CB8AC3E}">
        <p14:creationId xmlns:p14="http://schemas.microsoft.com/office/powerpoint/2010/main" val="2754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14695B-24D6-A08B-AE11-6ADE3D98EF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025" y="2714230"/>
            <a:ext cx="6238346" cy="3038347"/>
          </a:xfrm>
          <a:prstGeom prst="rect">
            <a:avLst/>
          </a:prstGeom>
          <a:ln>
            <a:solidFill>
              <a:schemeClr val="tx1"/>
            </a:solidFill>
          </a:ln>
        </p:spPr>
      </p:pic>
      <p:sp>
        <p:nvSpPr>
          <p:cNvPr id="3" name="Content Placeholder 2">
            <a:extLst>
              <a:ext uri="{FF2B5EF4-FFF2-40B4-BE49-F238E27FC236}">
                <a16:creationId xmlns:a16="http://schemas.microsoft.com/office/drawing/2014/main" id="{ADB2C0E7-6EDD-226E-E88F-466BD882E78F}"/>
              </a:ext>
            </a:extLst>
          </p:cNvPr>
          <p:cNvSpPr txBox="1">
            <a:spLocks/>
          </p:cNvSpPr>
          <p:nvPr/>
        </p:nvSpPr>
        <p:spPr>
          <a:xfrm>
            <a:off x="387618" y="2053997"/>
            <a:ext cx="6745121" cy="574427"/>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4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3. Automated email alerts (currently testing)</a:t>
            </a:r>
          </a:p>
        </p:txBody>
      </p:sp>
      <p:pic>
        <p:nvPicPr>
          <p:cNvPr id="4" name="Graphic 3" descr="Email outline">
            <a:extLst>
              <a:ext uri="{FF2B5EF4-FFF2-40B4-BE49-F238E27FC236}">
                <a16:creationId xmlns:a16="http://schemas.microsoft.com/office/drawing/2014/main" id="{69013397-9093-3B2A-2010-F049D5AD8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1747" y="2904570"/>
            <a:ext cx="1210069" cy="1210069"/>
          </a:xfrm>
          <a:prstGeom prst="rect">
            <a:avLst/>
          </a:prstGeom>
        </p:spPr>
      </p:pic>
      <p:sp>
        <p:nvSpPr>
          <p:cNvPr id="8" name="Oval 7">
            <a:extLst>
              <a:ext uri="{FF2B5EF4-FFF2-40B4-BE49-F238E27FC236}">
                <a16:creationId xmlns:a16="http://schemas.microsoft.com/office/drawing/2014/main" id="{50A5F4F3-74BF-30DC-3597-3F2A0F31E63D}"/>
              </a:ext>
            </a:extLst>
          </p:cNvPr>
          <p:cNvSpPr/>
          <p:nvPr/>
        </p:nvSpPr>
        <p:spPr>
          <a:xfrm>
            <a:off x="4724399" y="2907429"/>
            <a:ext cx="1164771" cy="147951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9" name="Arrow: Right 8">
            <a:extLst>
              <a:ext uri="{FF2B5EF4-FFF2-40B4-BE49-F238E27FC236}">
                <a16:creationId xmlns:a16="http://schemas.microsoft.com/office/drawing/2014/main" id="{4E9F65E2-C02F-F4A0-A6D4-9E0676878115}"/>
              </a:ext>
            </a:extLst>
          </p:cNvPr>
          <p:cNvSpPr/>
          <p:nvPr/>
        </p:nvSpPr>
        <p:spPr>
          <a:xfrm>
            <a:off x="6064331" y="3476678"/>
            <a:ext cx="843056" cy="314739"/>
          </a:xfrm>
          <a:prstGeom prst="rightArrow">
            <a:avLst/>
          </a:prstGeom>
          <a:solidFill>
            <a:srgbClr val="C0000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pic>
        <p:nvPicPr>
          <p:cNvPr id="2" name="Picture 1" descr="A blue coral logo with text&#10;&#10;Description automatically generated">
            <a:extLst>
              <a:ext uri="{FF2B5EF4-FFF2-40B4-BE49-F238E27FC236}">
                <a16:creationId xmlns:a16="http://schemas.microsoft.com/office/drawing/2014/main" id="{16615DCA-0465-0C05-049B-2B8DBBB47805}"/>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17" name="Title 1">
            <a:extLst>
              <a:ext uri="{FF2B5EF4-FFF2-40B4-BE49-F238E27FC236}">
                <a16:creationId xmlns:a16="http://schemas.microsoft.com/office/drawing/2014/main" id="{27F523D7-ED0F-E114-872D-55B6352FA92E}"/>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Afulilo Dam Water Storage Outlook Module (Samoa)</a:t>
            </a:r>
          </a:p>
        </p:txBody>
      </p:sp>
      <p:sp>
        <p:nvSpPr>
          <p:cNvPr id="18" name="TextBox 17">
            <a:extLst>
              <a:ext uri="{FF2B5EF4-FFF2-40B4-BE49-F238E27FC236}">
                <a16:creationId xmlns:a16="http://schemas.microsoft.com/office/drawing/2014/main" id="{811BBBA3-5E12-5253-3ECE-8D5927EB9C43}"/>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Tree>
    <p:extLst>
      <p:ext uri="{BB962C8B-B14F-4D97-AF65-F5344CB8AC3E}">
        <p14:creationId xmlns:p14="http://schemas.microsoft.com/office/powerpoint/2010/main" val="271261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2F9025-D472-4B41-9789-38610A690AB1}"/>
              </a:ext>
            </a:extLst>
          </p:cNvPr>
          <p:cNvSpPr/>
          <p:nvPr/>
        </p:nvSpPr>
        <p:spPr>
          <a:xfrm>
            <a:off x="4692235" y="1995226"/>
            <a:ext cx="1965074" cy="3248106"/>
          </a:xfrm>
          <a:prstGeom prst="rect">
            <a:avLst/>
          </a:prstGeom>
          <a:noFill/>
          <a:ln w="19050" cap="flat" cmpd="sng" algn="ctr">
            <a:solidFill>
              <a:srgbClr val="7B7E8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NZ" sz="1350">
              <a:solidFill>
                <a:srgbClr val="7B7E83"/>
              </a:solidFill>
              <a:latin typeface="Segoe UI Semilight" panose="020B0402040204020203"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02C630E2-A98B-0E72-8D37-43C29468FD69}"/>
              </a:ext>
            </a:extLst>
          </p:cNvPr>
          <p:cNvSpPr txBox="1"/>
          <p:nvPr/>
        </p:nvSpPr>
        <p:spPr>
          <a:xfrm>
            <a:off x="4697814" y="1986404"/>
            <a:ext cx="1953917" cy="369332"/>
          </a:xfrm>
          <a:prstGeom prst="rect">
            <a:avLst/>
          </a:prstGeom>
          <a:noFill/>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
        <p:nvSpPr>
          <p:cNvPr id="17" name="Rectangle 16">
            <a:extLst>
              <a:ext uri="{FF2B5EF4-FFF2-40B4-BE49-F238E27FC236}">
                <a16:creationId xmlns:a16="http://schemas.microsoft.com/office/drawing/2014/main" id="{DDB5BAA7-9BC4-8295-8FE3-EF047E7319E5}"/>
              </a:ext>
            </a:extLst>
          </p:cNvPr>
          <p:cNvSpPr/>
          <p:nvPr/>
        </p:nvSpPr>
        <p:spPr>
          <a:xfrm>
            <a:off x="6886990" y="1995225"/>
            <a:ext cx="1965074" cy="3248106"/>
          </a:xfrm>
          <a:prstGeom prst="rect">
            <a:avLst/>
          </a:prstGeom>
          <a:noFill/>
          <a:ln w="19050" cap="flat" cmpd="sng" algn="ctr">
            <a:solidFill>
              <a:srgbClr val="00A34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9" name="TextBox 18">
            <a:extLst>
              <a:ext uri="{FF2B5EF4-FFF2-40B4-BE49-F238E27FC236}">
                <a16:creationId xmlns:a16="http://schemas.microsoft.com/office/drawing/2014/main" id="{091F221D-FD92-5C2B-EC1B-8A5C886E9340}"/>
              </a:ext>
            </a:extLst>
          </p:cNvPr>
          <p:cNvSpPr txBox="1"/>
          <p:nvPr/>
        </p:nvSpPr>
        <p:spPr>
          <a:xfrm>
            <a:off x="7150278" y="1995225"/>
            <a:ext cx="1438495" cy="369332"/>
          </a:xfrm>
          <a:prstGeom prst="rect">
            <a:avLst/>
          </a:prstGeom>
          <a:noFill/>
        </p:spPr>
        <p:txBody>
          <a:bodyPr wrap="square" rtlCol="0">
            <a:spAutoFit/>
          </a:bodyPr>
          <a:lstStyle/>
          <a:p>
            <a:pPr algn="ctr"/>
            <a:r>
              <a:rPr lang="en-GB" b="1" dirty="0">
                <a:solidFill>
                  <a:srgbClr val="00A34F"/>
                </a:solidFill>
                <a:latin typeface="Segoe UI Semibold" panose="020B0702040204020203" pitchFamily="34" charset="0"/>
                <a:cs typeface="Segoe UI Semibold" panose="020B0702040204020203" pitchFamily="34" charset="0"/>
              </a:rPr>
              <a:t>Success</a:t>
            </a:r>
          </a:p>
        </p:txBody>
      </p:sp>
      <p:pic>
        <p:nvPicPr>
          <p:cNvPr id="5" name="Picture 4">
            <a:extLst>
              <a:ext uri="{FF2B5EF4-FFF2-40B4-BE49-F238E27FC236}">
                <a16:creationId xmlns:a16="http://schemas.microsoft.com/office/drawing/2014/main" id="{8700D7D7-28FA-9849-CB64-B56C19B2A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 b="80"/>
          <a:stretch/>
        </p:blipFill>
        <p:spPr>
          <a:xfrm>
            <a:off x="4875344" y="3676059"/>
            <a:ext cx="1598857" cy="854561"/>
          </a:xfrm>
          <a:prstGeom prst="rect">
            <a:avLst/>
          </a:prstGeom>
          <a:ln>
            <a:solidFill>
              <a:schemeClr val="tx1"/>
            </a:solidFill>
          </a:ln>
        </p:spPr>
      </p:pic>
      <p:sp>
        <p:nvSpPr>
          <p:cNvPr id="10" name="TextBox 9">
            <a:extLst>
              <a:ext uri="{FF2B5EF4-FFF2-40B4-BE49-F238E27FC236}">
                <a16:creationId xmlns:a16="http://schemas.microsoft.com/office/drawing/2014/main" id="{06F155F3-C274-21A4-1B94-8DE002D5621D}"/>
              </a:ext>
            </a:extLst>
          </p:cNvPr>
          <p:cNvSpPr txBox="1"/>
          <p:nvPr/>
        </p:nvSpPr>
        <p:spPr>
          <a:xfrm>
            <a:off x="4695099" y="2292885"/>
            <a:ext cx="1965711" cy="261610"/>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100" dirty="0"/>
              <a:t>1. Afulilo water balance model</a:t>
            </a:r>
          </a:p>
        </p:txBody>
      </p:sp>
      <p:sp>
        <p:nvSpPr>
          <p:cNvPr id="12" name="TextBox 11">
            <a:extLst>
              <a:ext uri="{FF2B5EF4-FFF2-40B4-BE49-F238E27FC236}">
                <a16:creationId xmlns:a16="http://schemas.microsoft.com/office/drawing/2014/main" id="{1DB20E21-0E15-34F0-31C7-0FBE128F7F04}"/>
              </a:ext>
            </a:extLst>
          </p:cNvPr>
          <p:cNvSpPr txBox="1"/>
          <p:nvPr/>
        </p:nvSpPr>
        <p:spPr>
          <a:xfrm>
            <a:off x="4691916" y="3438046"/>
            <a:ext cx="1965711" cy="261610"/>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100" dirty="0"/>
              <a:t>2. An interactive dashboard</a:t>
            </a:r>
          </a:p>
        </p:txBody>
      </p:sp>
      <p:sp>
        <p:nvSpPr>
          <p:cNvPr id="16" name="TextBox 15">
            <a:extLst>
              <a:ext uri="{FF2B5EF4-FFF2-40B4-BE49-F238E27FC236}">
                <a16:creationId xmlns:a16="http://schemas.microsoft.com/office/drawing/2014/main" id="{BDAE47D0-255A-0DE5-610D-822B5FD8240F}"/>
              </a:ext>
            </a:extLst>
          </p:cNvPr>
          <p:cNvSpPr txBox="1"/>
          <p:nvPr/>
        </p:nvSpPr>
        <p:spPr>
          <a:xfrm>
            <a:off x="4686020" y="4625002"/>
            <a:ext cx="1965711" cy="261610"/>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100" dirty="0"/>
              <a:t>3. Automated email alerts</a:t>
            </a:r>
          </a:p>
        </p:txBody>
      </p:sp>
      <p:pic>
        <p:nvPicPr>
          <p:cNvPr id="21" name="Graphic 20" descr="Email outline">
            <a:extLst>
              <a:ext uri="{FF2B5EF4-FFF2-40B4-BE49-F238E27FC236}">
                <a16:creationId xmlns:a16="http://schemas.microsoft.com/office/drawing/2014/main" id="{3609BB01-E4CA-FEBD-2428-178218CD3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2420" y="4822735"/>
            <a:ext cx="344704" cy="344704"/>
          </a:xfrm>
          <a:prstGeom prst="rect">
            <a:avLst/>
          </a:prstGeom>
        </p:spPr>
      </p:pic>
      <p:pic>
        <p:nvPicPr>
          <p:cNvPr id="22" name="Picture 21" descr="A diagram of a water system&#10;&#10;Description automatically generated">
            <a:extLst>
              <a:ext uri="{FF2B5EF4-FFF2-40B4-BE49-F238E27FC236}">
                <a16:creationId xmlns:a16="http://schemas.microsoft.com/office/drawing/2014/main" id="{549643E1-F043-E73E-A75F-340225228965}"/>
              </a:ext>
            </a:extLst>
          </p:cNvPr>
          <p:cNvPicPr>
            <a:picLocks noChangeAspect="1"/>
          </p:cNvPicPr>
          <p:nvPr/>
        </p:nvPicPr>
        <p:blipFill>
          <a:blip r:embed="rId7" cstate="print">
            <a:extLst>
              <a:ext uri="{28A0092B-C50C-407E-A947-70E740481C1C}">
                <a14:useLocalDpi xmlns:a14="http://schemas.microsoft.com/office/drawing/2010/main" val="0"/>
              </a:ext>
            </a:extLst>
          </a:blip>
          <a:srcRect l="8676" r="8102"/>
          <a:stretch/>
        </p:blipFill>
        <p:spPr>
          <a:xfrm>
            <a:off x="5126844" y="2522168"/>
            <a:ext cx="1166305" cy="805392"/>
          </a:xfrm>
          <a:prstGeom prst="rect">
            <a:avLst/>
          </a:prstGeom>
          <a:ln>
            <a:solidFill>
              <a:schemeClr val="tx1"/>
            </a:solidFill>
          </a:ln>
        </p:spPr>
      </p:pic>
      <p:sp>
        <p:nvSpPr>
          <p:cNvPr id="25" name="TextBox 24">
            <a:extLst>
              <a:ext uri="{FF2B5EF4-FFF2-40B4-BE49-F238E27FC236}">
                <a16:creationId xmlns:a16="http://schemas.microsoft.com/office/drawing/2014/main" id="{8A6F1A86-49FA-7905-1BB7-455B2443372E}"/>
              </a:ext>
            </a:extLst>
          </p:cNvPr>
          <p:cNvSpPr txBox="1"/>
          <p:nvPr/>
        </p:nvSpPr>
        <p:spPr>
          <a:xfrm>
            <a:off x="6898611" y="2433965"/>
            <a:ext cx="1965711" cy="769441"/>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algn="l">
              <a:spcAft>
                <a:spcPts val="450"/>
              </a:spcAft>
            </a:pPr>
            <a:r>
              <a:rPr lang="en-GB" sz="1100" dirty="0"/>
              <a:t>Easier to manage the available water in the dam when planning energy production, because the data is:</a:t>
            </a:r>
            <a:endParaRPr lang="en-NZ" sz="1100" dirty="0"/>
          </a:p>
        </p:txBody>
      </p:sp>
      <p:sp>
        <p:nvSpPr>
          <p:cNvPr id="27" name="TextBox 26">
            <a:extLst>
              <a:ext uri="{FF2B5EF4-FFF2-40B4-BE49-F238E27FC236}">
                <a16:creationId xmlns:a16="http://schemas.microsoft.com/office/drawing/2014/main" id="{E04A258E-B0D4-1A86-2901-665DF07D20D6}"/>
              </a:ext>
            </a:extLst>
          </p:cNvPr>
          <p:cNvSpPr txBox="1"/>
          <p:nvPr/>
        </p:nvSpPr>
        <p:spPr>
          <a:xfrm>
            <a:off x="7049356" y="3223621"/>
            <a:ext cx="1640338" cy="728405"/>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214313" indent="-214313" algn="l">
              <a:spcAft>
                <a:spcPts val="450"/>
              </a:spcAft>
              <a:buFont typeface="Wingdings" panose="05000000000000000000" pitchFamily="2" charset="2"/>
              <a:buChar char="ü"/>
            </a:pPr>
            <a:r>
              <a:rPr lang="en-GB" sz="1100" dirty="0"/>
              <a:t>Easy to access</a:t>
            </a:r>
          </a:p>
          <a:p>
            <a:pPr marL="214313" indent="-214313" algn="l">
              <a:spcAft>
                <a:spcPts val="450"/>
              </a:spcAft>
              <a:buFont typeface="Wingdings" panose="05000000000000000000" pitchFamily="2" charset="2"/>
              <a:buChar char="ü"/>
            </a:pPr>
            <a:r>
              <a:rPr lang="en-GB" sz="1100" dirty="0"/>
              <a:t>Available in real-time</a:t>
            </a:r>
          </a:p>
          <a:p>
            <a:pPr marL="214313" indent="-214313" algn="l">
              <a:spcAft>
                <a:spcPts val="450"/>
              </a:spcAft>
              <a:buFont typeface="Wingdings" panose="05000000000000000000" pitchFamily="2" charset="2"/>
              <a:buChar char="ü"/>
            </a:pPr>
            <a:r>
              <a:rPr lang="en-GB" sz="1100" dirty="0"/>
              <a:t>Easy to interpret</a:t>
            </a:r>
          </a:p>
        </p:txBody>
      </p:sp>
      <p:pic>
        <p:nvPicPr>
          <p:cNvPr id="29" name="Picture 28" descr="A group of people standing in a row&#10;&#10;Description automatically generated">
            <a:extLst>
              <a:ext uri="{FF2B5EF4-FFF2-40B4-BE49-F238E27FC236}">
                <a16:creationId xmlns:a16="http://schemas.microsoft.com/office/drawing/2014/main" id="{EBC26883-C787-B0B2-5831-315A58E7C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6254" y="4118780"/>
            <a:ext cx="1851292" cy="944722"/>
          </a:xfrm>
          <a:prstGeom prst="rect">
            <a:avLst/>
          </a:prstGeom>
        </p:spPr>
      </p:pic>
      <p:pic>
        <p:nvPicPr>
          <p:cNvPr id="33" name="Picture 32" descr="A black and white logo with kangaroos and a coat of arms&#10;&#10;Description automatically generated">
            <a:extLst>
              <a:ext uri="{FF2B5EF4-FFF2-40B4-BE49-F238E27FC236}">
                <a16:creationId xmlns:a16="http://schemas.microsoft.com/office/drawing/2014/main" id="{6FB1BD79-33A5-0EEC-006A-2170B50606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7002" y="2687471"/>
            <a:ext cx="351569" cy="221218"/>
          </a:xfrm>
          <a:prstGeom prst="rect">
            <a:avLst/>
          </a:prstGeom>
        </p:spPr>
      </p:pic>
      <p:pic>
        <p:nvPicPr>
          <p:cNvPr id="4" name="Picture 3" descr="A blue coral logo with text&#10;&#10;Description automatically generated">
            <a:extLst>
              <a:ext uri="{FF2B5EF4-FFF2-40B4-BE49-F238E27FC236}">
                <a16:creationId xmlns:a16="http://schemas.microsoft.com/office/drawing/2014/main" id="{6A0E92ED-7AAB-9BE0-BFE7-0BF2E806445E}"/>
              </a:ext>
            </a:extLst>
          </p:cNvPr>
          <p:cNvPicPr>
            <a:picLocks noChangeAspect="1"/>
          </p:cNvPicPr>
          <p:nvPr/>
        </p:nvPicPr>
        <p:blipFill>
          <a:blip r:embed="rId10"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9" name="Title 1">
            <a:extLst>
              <a:ext uri="{FF2B5EF4-FFF2-40B4-BE49-F238E27FC236}">
                <a16:creationId xmlns:a16="http://schemas.microsoft.com/office/drawing/2014/main" id="{38007C97-9DAF-FA40-B25D-DC7FFCA7B736}"/>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Afulilo Dam Water Storage Outlook Module (Samoa)</a:t>
            </a:r>
          </a:p>
        </p:txBody>
      </p:sp>
      <p:grpSp>
        <p:nvGrpSpPr>
          <p:cNvPr id="6" name="Group 5">
            <a:extLst>
              <a:ext uri="{FF2B5EF4-FFF2-40B4-BE49-F238E27FC236}">
                <a16:creationId xmlns:a16="http://schemas.microsoft.com/office/drawing/2014/main" id="{B789B461-A365-C115-C356-1FF215006AE7}"/>
              </a:ext>
            </a:extLst>
          </p:cNvPr>
          <p:cNvGrpSpPr/>
          <p:nvPr/>
        </p:nvGrpSpPr>
        <p:grpSpPr>
          <a:xfrm>
            <a:off x="301451" y="1995226"/>
            <a:ext cx="1965712" cy="3248106"/>
            <a:chOff x="401934" y="1517301"/>
            <a:chExt cx="2620949" cy="4330808"/>
          </a:xfrm>
        </p:grpSpPr>
        <p:sp>
          <p:nvSpPr>
            <p:cNvPr id="18" name="Rectangle 17">
              <a:extLst>
                <a:ext uri="{FF2B5EF4-FFF2-40B4-BE49-F238E27FC236}">
                  <a16:creationId xmlns:a16="http://schemas.microsoft.com/office/drawing/2014/main" id="{237F5ED4-AA4D-BC3C-23F7-EB8646EDE524}"/>
                </a:ext>
              </a:extLst>
            </p:cNvPr>
            <p:cNvSpPr/>
            <p:nvPr/>
          </p:nvSpPr>
          <p:spPr>
            <a:xfrm>
              <a:off x="401934" y="1517301"/>
              <a:ext cx="2620949" cy="4330808"/>
            </a:xfrm>
            <a:prstGeom prst="rect">
              <a:avLst/>
            </a:prstGeom>
            <a:noFill/>
            <a:ln w="19050" cap="flat" cmpd="sng" algn="ctr">
              <a:solidFill>
                <a:srgbClr val="0DA8D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20" name="TextBox 19">
              <a:extLst>
                <a:ext uri="{FF2B5EF4-FFF2-40B4-BE49-F238E27FC236}">
                  <a16:creationId xmlns:a16="http://schemas.microsoft.com/office/drawing/2014/main" id="{F64F6ECA-ECBD-D7FA-D3E5-E8E60474FEFE}"/>
                </a:ext>
              </a:extLst>
            </p:cNvPr>
            <p:cNvSpPr txBox="1"/>
            <p:nvPr/>
          </p:nvSpPr>
          <p:spPr>
            <a:xfrm>
              <a:off x="493377" y="2688692"/>
              <a:ext cx="2390501" cy="2769991"/>
            </a:xfrm>
            <a:prstGeom prst="rect">
              <a:avLst/>
            </a:prstGeom>
            <a:noFill/>
          </p:spPr>
          <p:txBody>
            <a:bodyPr wrap="square" rtlCol="0">
              <a:spAutoFit/>
            </a:bodyPr>
            <a:lstStyle/>
            <a:p>
              <a:pPr algn="ctr"/>
              <a:r>
                <a:rPr lang="en-GB" sz="1500" dirty="0">
                  <a:cs typeface="Segoe UI Semilight" panose="020B0402040204020203" pitchFamily="34" charset="0"/>
                </a:rPr>
                <a:t>Samoa Electric Power Corporation (EPC)</a:t>
              </a:r>
            </a:p>
            <a:p>
              <a:pPr algn="ctr"/>
              <a:endParaRPr lang="en-GB" dirty="0">
                <a:cs typeface="Segoe UI Semilight" panose="020B0402040204020203" pitchFamily="34" charset="0"/>
              </a:endParaRPr>
            </a:p>
            <a:p>
              <a:pPr algn="ctr"/>
              <a:endParaRPr lang="en-GB" dirty="0">
                <a:cs typeface="Segoe UI Semilight" panose="020B0402040204020203" pitchFamily="34" charset="0"/>
              </a:endParaRPr>
            </a:p>
            <a:p>
              <a:pPr algn="ctr"/>
              <a:endParaRPr lang="en-GB" dirty="0">
                <a:cs typeface="Segoe UI Semilight" panose="020B0402040204020203" pitchFamily="34" charset="0"/>
              </a:endParaRPr>
            </a:p>
            <a:p>
              <a:pPr algn="ctr"/>
              <a:r>
                <a:rPr lang="en-GB" sz="1500" dirty="0">
                  <a:cs typeface="Segoe UI Semilight" panose="020B0402040204020203" pitchFamily="34" charset="0"/>
                </a:rPr>
                <a:t>Samoa Meteorology Division (SMD)</a:t>
              </a:r>
              <a:endParaRPr lang="en-NZ" sz="1500" dirty="0">
                <a:cs typeface="Segoe UI Semilight" panose="020B0402040204020203" pitchFamily="34" charset="0"/>
              </a:endParaRPr>
            </a:p>
          </p:txBody>
        </p:sp>
        <p:sp>
          <p:nvSpPr>
            <p:cNvPr id="34" name="TextBox 33">
              <a:extLst>
                <a:ext uri="{FF2B5EF4-FFF2-40B4-BE49-F238E27FC236}">
                  <a16:creationId xmlns:a16="http://schemas.microsoft.com/office/drawing/2014/main" id="{B85119A3-57A6-703C-27FD-96D9AD670455}"/>
                </a:ext>
              </a:extLst>
            </p:cNvPr>
            <p:cNvSpPr txBox="1"/>
            <p:nvPr/>
          </p:nvSpPr>
          <p:spPr>
            <a:xfrm>
              <a:off x="401934" y="1517301"/>
              <a:ext cx="2620949" cy="492443"/>
            </a:xfrm>
            <a:prstGeom prst="rect">
              <a:avLst/>
            </a:prstGeom>
            <a:noFill/>
          </p:spPr>
          <p:txBody>
            <a:bodyPr wrap="square" rtlCol="0">
              <a:spAutoFit/>
            </a:bodyPr>
            <a:lstStyle/>
            <a:p>
              <a:pPr algn="ctr"/>
              <a:r>
                <a:rPr lang="en-GB" b="1" dirty="0">
                  <a:solidFill>
                    <a:srgbClr val="0DA8DA"/>
                  </a:solidFill>
                  <a:latin typeface="Segoe UI Semibold" panose="020B0702040204020203" pitchFamily="34" charset="0"/>
                  <a:cs typeface="Segoe UI Semibold" panose="020B0702040204020203" pitchFamily="34" charset="0"/>
                </a:rPr>
                <a:t>Partners</a:t>
              </a:r>
            </a:p>
          </p:txBody>
        </p:sp>
        <p:pic>
          <p:nvPicPr>
            <p:cNvPr id="35" name="Picture 2" descr="Home">
              <a:extLst>
                <a:ext uri="{FF2B5EF4-FFF2-40B4-BE49-F238E27FC236}">
                  <a16:creationId xmlns:a16="http://schemas.microsoft.com/office/drawing/2014/main" id="{1EC84967-ACFE-43C9-7D59-A8FF6D2B08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600" b="11600"/>
            <a:stretch/>
          </p:blipFill>
          <p:spPr bwMode="auto">
            <a:xfrm>
              <a:off x="1015542" y="2273585"/>
              <a:ext cx="1316760" cy="4616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D812497E-7218-BC37-00E8-837E250BF185}"/>
                </a:ext>
              </a:extLst>
            </p:cNvPr>
            <p:cNvPicPr>
              <a:picLocks noChangeAspect="1"/>
            </p:cNvPicPr>
            <p:nvPr/>
          </p:nvPicPr>
          <p:blipFill>
            <a:blip r:embed="rId12"/>
            <a:srcRect l="4107" t="7027" r="5001" b="6616"/>
            <a:stretch/>
          </p:blipFill>
          <p:spPr>
            <a:xfrm>
              <a:off x="1030246" y="3954850"/>
              <a:ext cx="1316760" cy="760129"/>
            </a:xfrm>
            <a:prstGeom prst="rect">
              <a:avLst/>
            </a:prstGeom>
          </p:spPr>
        </p:pic>
      </p:grpSp>
      <p:grpSp>
        <p:nvGrpSpPr>
          <p:cNvPr id="41" name="Group 40">
            <a:extLst>
              <a:ext uri="{FF2B5EF4-FFF2-40B4-BE49-F238E27FC236}">
                <a16:creationId xmlns:a16="http://schemas.microsoft.com/office/drawing/2014/main" id="{D86A7974-3CE9-00E1-572B-EA6748322D6A}"/>
              </a:ext>
            </a:extLst>
          </p:cNvPr>
          <p:cNvGrpSpPr/>
          <p:nvPr/>
        </p:nvGrpSpPr>
        <p:grpSpPr>
          <a:xfrm>
            <a:off x="2496843" y="1995226"/>
            <a:ext cx="1965712" cy="3248106"/>
            <a:chOff x="3329124" y="1517301"/>
            <a:chExt cx="2620949" cy="4330808"/>
          </a:xfrm>
        </p:grpSpPr>
        <p:sp>
          <p:nvSpPr>
            <p:cNvPr id="42" name="Rectangle 41">
              <a:extLst>
                <a:ext uri="{FF2B5EF4-FFF2-40B4-BE49-F238E27FC236}">
                  <a16:creationId xmlns:a16="http://schemas.microsoft.com/office/drawing/2014/main" id="{C6DBC87C-048E-681B-0946-99C6D72CD7D7}"/>
                </a:ext>
              </a:extLst>
            </p:cNvPr>
            <p:cNvSpPr/>
            <p:nvPr/>
          </p:nvSpPr>
          <p:spPr>
            <a:xfrm>
              <a:off x="3329124" y="1517301"/>
              <a:ext cx="2620949" cy="4330808"/>
            </a:xfrm>
            <a:prstGeom prst="rect">
              <a:avLst/>
            </a:prstGeom>
            <a:noFill/>
            <a:ln w="1905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NZ" sz="1350" dirty="0">
                <a:solidFill>
                  <a:srgbClr val="FF6600"/>
                </a:solidFill>
                <a:latin typeface="Segoe UI Semilight" panose="020B0402040204020203" pitchFamily="34" charset="0"/>
                <a:cs typeface="Segoe UI Semilight" panose="020B0402040204020203" pitchFamily="34" charset="0"/>
              </a:endParaRPr>
            </a:p>
          </p:txBody>
        </p:sp>
        <p:sp>
          <p:nvSpPr>
            <p:cNvPr id="43" name="TextBox 42">
              <a:extLst>
                <a:ext uri="{FF2B5EF4-FFF2-40B4-BE49-F238E27FC236}">
                  <a16:creationId xmlns:a16="http://schemas.microsoft.com/office/drawing/2014/main" id="{0B626147-5D09-9B39-0AC2-03AA514553B8}"/>
                </a:ext>
              </a:extLst>
            </p:cNvPr>
            <p:cNvSpPr txBox="1"/>
            <p:nvPr/>
          </p:nvSpPr>
          <p:spPr>
            <a:xfrm>
              <a:off x="3360277" y="1517301"/>
              <a:ext cx="2544982" cy="492443"/>
            </a:xfrm>
            <a:prstGeom prst="rect">
              <a:avLst/>
            </a:prstGeom>
            <a:noFill/>
          </p:spPr>
          <p:txBody>
            <a:bodyPr wrap="square" rtlCol="0">
              <a:spAutoFit/>
            </a:bodyPr>
            <a:lstStyle/>
            <a:p>
              <a:pPr algn="ctr"/>
              <a:r>
                <a:rPr lang="en-NZ" b="1" dirty="0">
                  <a:solidFill>
                    <a:srgbClr val="FF6600"/>
                  </a:solidFill>
                  <a:latin typeface="Segoe UI Semibold" panose="020B0702040204020203" pitchFamily="34" charset="0"/>
                  <a:cs typeface="Segoe UI Semibold" panose="020B0702040204020203" pitchFamily="34" charset="0"/>
                </a:rPr>
                <a:t>Their Challenge</a:t>
              </a:r>
            </a:p>
          </p:txBody>
        </p:sp>
        <p:pic>
          <p:nvPicPr>
            <p:cNvPr id="44" name="Picture 43" descr="A lake surrounded by hills&#10;&#10;Description automatically generated">
              <a:extLst>
                <a:ext uri="{FF2B5EF4-FFF2-40B4-BE49-F238E27FC236}">
                  <a16:creationId xmlns:a16="http://schemas.microsoft.com/office/drawing/2014/main" id="{3E72DE48-4632-443D-5EDE-7081863E5C8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 t="8607" r="7" b="7126"/>
            <a:stretch/>
          </p:blipFill>
          <p:spPr>
            <a:xfrm>
              <a:off x="3404732" y="1982637"/>
              <a:ext cx="2454225" cy="1380501"/>
            </a:xfrm>
            <a:prstGeom prst="rect">
              <a:avLst/>
            </a:prstGeom>
          </p:spPr>
        </p:pic>
      </p:grpSp>
      <p:sp>
        <p:nvSpPr>
          <p:cNvPr id="45" name="TextBox 44">
            <a:extLst>
              <a:ext uri="{FF2B5EF4-FFF2-40B4-BE49-F238E27FC236}">
                <a16:creationId xmlns:a16="http://schemas.microsoft.com/office/drawing/2014/main" id="{8ECE1B6E-F241-D381-6DAB-CD2499378F9A}"/>
              </a:ext>
            </a:extLst>
          </p:cNvPr>
          <p:cNvSpPr txBox="1"/>
          <p:nvPr/>
        </p:nvSpPr>
        <p:spPr>
          <a:xfrm>
            <a:off x="2974644" y="2457499"/>
            <a:ext cx="1010109" cy="369332"/>
          </a:xfrm>
          <a:prstGeom prst="rect">
            <a:avLst/>
          </a:prstGeom>
          <a:noFill/>
          <a:ln w="9525">
            <a:solidFill>
              <a:schemeClr val="bg1"/>
            </a:solidFill>
          </a:ln>
        </p:spPr>
        <p:txBody>
          <a:bodyPr wrap="square" rtlCol="0">
            <a:spAutoFit/>
          </a:bodyPr>
          <a:lstStyle/>
          <a:p>
            <a:pPr algn="ctr"/>
            <a:r>
              <a:rPr lang="en-NZ" sz="900" b="1" dirty="0">
                <a:solidFill>
                  <a:schemeClr val="bg1"/>
                </a:solidFill>
              </a:rPr>
              <a:t>Samoa is going</a:t>
            </a:r>
          </a:p>
          <a:p>
            <a:pPr algn="ctr"/>
            <a:r>
              <a:rPr lang="en-NZ" sz="900" b="1" dirty="0">
                <a:solidFill>
                  <a:schemeClr val="bg1"/>
                </a:solidFill>
              </a:rPr>
              <a:t>100% renewable</a:t>
            </a:r>
          </a:p>
        </p:txBody>
      </p:sp>
      <p:sp>
        <p:nvSpPr>
          <p:cNvPr id="47" name="TextBox 46">
            <a:extLst>
              <a:ext uri="{FF2B5EF4-FFF2-40B4-BE49-F238E27FC236}">
                <a16:creationId xmlns:a16="http://schemas.microsoft.com/office/drawing/2014/main" id="{BBDA1429-F6A5-158E-78F8-73F2F23CDD7B}"/>
              </a:ext>
            </a:extLst>
          </p:cNvPr>
          <p:cNvSpPr txBox="1"/>
          <p:nvPr/>
        </p:nvSpPr>
        <p:spPr>
          <a:xfrm>
            <a:off x="2552793" y="2845284"/>
            <a:ext cx="1840669" cy="553998"/>
          </a:xfrm>
          <a:prstGeom prst="rect">
            <a:avLst/>
          </a:prstGeom>
          <a:noFill/>
        </p:spPr>
        <p:txBody>
          <a:bodyPr wrap="square">
            <a:spAutoFit/>
          </a:bodyPr>
          <a:lstStyle/>
          <a:p>
            <a:pPr algn="ctr"/>
            <a:r>
              <a:rPr lang="en-US" sz="1000" dirty="0">
                <a:solidFill>
                  <a:schemeClr val="bg1"/>
                </a:solidFill>
              </a:rPr>
              <a:t>Afulilo Hydro Scheme produces 47% of the Samoa’s renewable energy</a:t>
            </a:r>
            <a:endParaRPr lang="en-NZ" sz="1000" dirty="0">
              <a:solidFill>
                <a:schemeClr val="bg1"/>
              </a:solidFill>
            </a:endParaRPr>
          </a:p>
        </p:txBody>
      </p:sp>
      <p:sp>
        <p:nvSpPr>
          <p:cNvPr id="48" name="TextBox 47">
            <a:extLst>
              <a:ext uri="{FF2B5EF4-FFF2-40B4-BE49-F238E27FC236}">
                <a16:creationId xmlns:a16="http://schemas.microsoft.com/office/drawing/2014/main" id="{6E4C8E7C-3595-6C31-87E2-6CED6E076409}"/>
              </a:ext>
            </a:extLst>
          </p:cNvPr>
          <p:cNvSpPr txBox="1"/>
          <p:nvPr/>
        </p:nvSpPr>
        <p:spPr>
          <a:xfrm>
            <a:off x="2464942" y="3413091"/>
            <a:ext cx="2074400" cy="1808187"/>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67866" indent="-67866" algn="l">
              <a:spcAft>
                <a:spcPts val="450"/>
              </a:spcAft>
              <a:buFont typeface="Arial" panose="020B0604020202020204" pitchFamily="34" charset="0"/>
              <a:buChar char="•"/>
            </a:pPr>
            <a:r>
              <a:rPr lang="en-GB" sz="1100" dirty="0"/>
              <a:t>Water stored in dam &lt;- rainfall</a:t>
            </a:r>
          </a:p>
          <a:p>
            <a:pPr marL="67866" indent="-67866" algn="l">
              <a:spcAft>
                <a:spcPts val="450"/>
              </a:spcAft>
              <a:buFont typeface="Arial" panose="020B0604020202020204" pitchFamily="34" charset="0"/>
              <a:buChar char="•"/>
            </a:pPr>
            <a:r>
              <a:rPr lang="en-GB" sz="1100" dirty="0"/>
              <a:t>Rainfall in Samoa highly variable</a:t>
            </a:r>
          </a:p>
          <a:p>
            <a:pPr marL="67866" indent="-67866" algn="l">
              <a:spcAft>
                <a:spcPts val="450"/>
              </a:spcAft>
              <a:buFont typeface="Arial" panose="020B0604020202020204" pitchFamily="34" charset="0"/>
              <a:buChar char="•"/>
            </a:pPr>
            <a:r>
              <a:rPr lang="en-GB" sz="1100" dirty="0"/>
              <a:t>Exacerbated by climate change</a:t>
            </a:r>
          </a:p>
          <a:p>
            <a:pPr marL="67866" indent="-67866" algn="l">
              <a:buFont typeface="Arial" panose="020B0604020202020204" pitchFamily="34" charset="0"/>
              <a:buChar char="•"/>
            </a:pPr>
            <a:endParaRPr lang="en-GB" sz="1100" dirty="0"/>
          </a:p>
          <a:p>
            <a:pPr marL="67866" indent="-67866" algn="l">
              <a:buFont typeface="Arial" panose="020B0604020202020204" pitchFamily="34" charset="0"/>
              <a:buChar char="•"/>
            </a:pPr>
            <a:r>
              <a:rPr lang="en-GB" sz="1100" dirty="0"/>
              <a:t>Difficult to manage the available water in the dam when planning energy production </a:t>
            </a:r>
            <a:endParaRPr lang="en-NZ" sz="1100" dirty="0"/>
          </a:p>
        </p:txBody>
      </p:sp>
    </p:spTree>
    <p:extLst>
      <p:ext uri="{BB962C8B-B14F-4D97-AF65-F5344CB8AC3E}">
        <p14:creationId xmlns:p14="http://schemas.microsoft.com/office/powerpoint/2010/main" val="203153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25"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3" name="Picture 2" descr="A blue coral logo with text&#10;&#10;Description automatically generated">
            <a:extLst>
              <a:ext uri="{FF2B5EF4-FFF2-40B4-BE49-F238E27FC236}">
                <a16:creationId xmlns:a16="http://schemas.microsoft.com/office/drawing/2014/main" id="{B664DEFF-DCBB-900A-152B-9EC95E42462B}"/>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2" name="Picture 1" descr="A map of the world&#10;&#10;Description automatically generated">
            <a:extLst>
              <a:ext uri="{FF2B5EF4-FFF2-40B4-BE49-F238E27FC236}">
                <a16:creationId xmlns:a16="http://schemas.microsoft.com/office/drawing/2014/main" id="{13DB2ED0-77BB-B5B4-27CC-EF48FFF7DE7B}"/>
              </a:ext>
            </a:extLst>
          </p:cNvPr>
          <p:cNvPicPr>
            <a:picLocks noChangeAspect="1"/>
          </p:cNvPicPr>
          <p:nvPr/>
        </p:nvPicPr>
        <p:blipFill rotWithShape="1">
          <a:blip r:embed="rId4">
            <a:extLst>
              <a:ext uri="{28A0092B-C50C-407E-A947-70E740481C1C}">
                <a14:useLocalDpi xmlns:a14="http://schemas.microsoft.com/office/drawing/2010/main" val="0"/>
              </a:ext>
            </a:extLst>
          </a:blip>
          <a:srcRect l="11473" r="10323" b="3796"/>
          <a:stretch/>
        </p:blipFill>
        <p:spPr>
          <a:xfrm>
            <a:off x="-1501639" y="-23150"/>
            <a:ext cx="12277670" cy="6902620"/>
          </a:xfrm>
          <a:prstGeom prst="rect">
            <a:avLst/>
          </a:prstGeom>
        </p:spPr>
      </p:pic>
    </p:spTree>
    <p:extLst>
      <p:ext uri="{BB962C8B-B14F-4D97-AF65-F5344CB8AC3E}">
        <p14:creationId xmlns:p14="http://schemas.microsoft.com/office/powerpoint/2010/main" val="361756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2" name="Picture 1" descr="A blue coral logo with text&#10;&#10;Description automatically generated">
            <a:extLst>
              <a:ext uri="{FF2B5EF4-FFF2-40B4-BE49-F238E27FC236}">
                <a16:creationId xmlns:a16="http://schemas.microsoft.com/office/drawing/2014/main" id="{A98DD29B-FDF7-BEA7-17BA-2F03F9B6BF3F}"/>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3" name="Picture 2" descr="A map of the world&#10;&#10;Description automatically generated">
            <a:extLst>
              <a:ext uri="{FF2B5EF4-FFF2-40B4-BE49-F238E27FC236}">
                <a16:creationId xmlns:a16="http://schemas.microsoft.com/office/drawing/2014/main" id="{64CB4C76-C89A-8460-D2F0-54B949B57BDC}"/>
              </a:ext>
            </a:extLst>
          </p:cNvPr>
          <p:cNvPicPr>
            <a:picLocks noChangeAspect="1"/>
          </p:cNvPicPr>
          <p:nvPr/>
        </p:nvPicPr>
        <p:blipFill rotWithShape="1">
          <a:blip r:embed="rId4">
            <a:extLst>
              <a:ext uri="{28A0092B-C50C-407E-A947-70E740481C1C}">
                <a14:useLocalDpi xmlns:a14="http://schemas.microsoft.com/office/drawing/2010/main" val="0"/>
              </a:ext>
            </a:extLst>
          </a:blip>
          <a:srcRect l="36387" t="42366" r="24048" b="8937"/>
          <a:stretch/>
        </p:blipFill>
        <p:spPr>
          <a:xfrm>
            <a:off x="-1539433" y="-8680"/>
            <a:ext cx="12327038" cy="6933960"/>
          </a:xfrm>
          <a:prstGeom prst="rect">
            <a:avLst/>
          </a:prstGeom>
        </p:spPr>
      </p:pic>
    </p:spTree>
    <p:extLst>
      <p:ext uri="{BB962C8B-B14F-4D97-AF65-F5344CB8AC3E}">
        <p14:creationId xmlns:p14="http://schemas.microsoft.com/office/powerpoint/2010/main" val="1423730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3F1EE-F135-4F18-9D6C-316A8A38BA8E}"/>
              </a:ext>
            </a:extLst>
          </p:cNvPr>
          <p:cNvSpPr>
            <a:spLocks noGrp="1"/>
          </p:cNvSpPr>
          <p:nvPr>
            <p:ph idx="1"/>
          </p:nvPr>
        </p:nvSpPr>
        <p:spPr>
          <a:xfrm>
            <a:off x="576410" y="4564934"/>
            <a:ext cx="8284562" cy="1313417"/>
          </a:xfrm>
        </p:spPr>
        <p:txBody>
          <a:bodyPr>
            <a:normAutofit lnSpcReduction="10000"/>
          </a:bodyPr>
          <a:lstStyle/>
          <a:p>
            <a:r>
              <a:rPr lang="en-US" sz="1800" dirty="0"/>
              <a:t>WMO: Global Hydrological Status and Outlook System (</a:t>
            </a:r>
            <a:r>
              <a:rPr lang="en-US" sz="1800" dirty="0" err="1"/>
              <a:t>HydroSOS</a:t>
            </a:r>
            <a:r>
              <a:rPr lang="en-US" sz="1800" dirty="0"/>
              <a:t>)</a:t>
            </a:r>
          </a:p>
          <a:p>
            <a:r>
              <a:rPr lang="en-US" sz="1800" dirty="0"/>
              <a:t>Aim: To help produce </a:t>
            </a:r>
            <a:r>
              <a:rPr lang="en-US" sz="1800" dirty="0" err="1"/>
              <a:t>standardised</a:t>
            </a:r>
            <a:r>
              <a:rPr lang="en-US" sz="1800" dirty="0"/>
              <a:t> information on the current state of the water resources at sites around the world</a:t>
            </a:r>
          </a:p>
          <a:p>
            <a:r>
              <a:rPr lang="en-NZ" sz="1800" dirty="0"/>
              <a:t>Fiji is a contributor to the WMO </a:t>
            </a:r>
            <a:r>
              <a:rPr lang="en-NZ" sz="1800" dirty="0" err="1"/>
              <a:t>HydroSOS</a:t>
            </a:r>
            <a:r>
              <a:rPr lang="en-NZ" sz="1800" dirty="0"/>
              <a:t> portal</a:t>
            </a:r>
          </a:p>
        </p:txBody>
      </p:sp>
      <p:pic>
        <p:nvPicPr>
          <p:cNvPr id="7" name="Picture 6">
            <a:extLst>
              <a:ext uri="{FF2B5EF4-FFF2-40B4-BE49-F238E27FC236}">
                <a16:creationId xmlns:a16="http://schemas.microsoft.com/office/drawing/2014/main" id="{01D28839-380A-1FA8-1827-C353D0918B1D}"/>
              </a:ext>
            </a:extLst>
          </p:cNvPr>
          <p:cNvPicPr>
            <a:picLocks noChangeAspect="1"/>
          </p:cNvPicPr>
          <p:nvPr/>
        </p:nvPicPr>
        <p:blipFill>
          <a:blip r:embed="rId3"/>
          <a:stretch>
            <a:fillRect/>
          </a:stretch>
        </p:blipFill>
        <p:spPr>
          <a:xfrm>
            <a:off x="1510404" y="1749132"/>
            <a:ext cx="5848339" cy="2523956"/>
          </a:xfrm>
          <a:prstGeom prst="rect">
            <a:avLst/>
          </a:prstGeom>
        </p:spPr>
      </p:pic>
      <p:sp>
        <p:nvSpPr>
          <p:cNvPr id="8" name="Title 1">
            <a:extLst>
              <a:ext uri="{FF2B5EF4-FFF2-40B4-BE49-F238E27FC236}">
                <a16:creationId xmlns:a16="http://schemas.microsoft.com/office/drawing/2014/main" id="{F59B9D0D-69B1-2CBC-ED9A-4E216AD482DB}"/>
              </a:ext>
            </a:extLst>
          </p:cNvPr>
          <p:cNvSpPr txBox="1">
            <a:spLocks/>
          </p:cNvSpPr>
          <p:nvPr/>
        </p:nvSpPr>
        <p:spPr>
          <a:xfrm>
            <a:off x="370033" y="1369658"/>
            <a:ext cx="1711861" cy="397328"/>
          </a:xfrm>
          <a:prstGeom prst="rect">
            <a:avLst/>
          </a:prstGeom>
        </p:spPr>
        <p:txBody>
          <a:bodyPr vert="horz" lIns="68580" tIns="34290" rIns="68580" bIns="34290" numCol="1" spcCol="0" rtlCol="0">
            <a:normAutofit/>
          </a:bodyPr>
          <a:lstStyle>
            <a:defPPr>
              <a:defRPr lang="en-US"/>
            </a:defPPr>
            <a:lvl1pPr marL="269875" indent="-269875">
              <a:lnSpc>
                <a:spcPct val="90000"/>
              </a:lnSpc>
              <a:spcBef>
                <a:spcPts val="1000"/>
              </a:spcBef>
              <a:buFont typeface="Arial" panose="020B0604020202020204" pitchFamily="34" charset="0"/>
              <a:buChar char="•"/>
              <a:defRPr sz="2400"/>
            </a:lvl1pPr>
            <a:lvl2pPr marL="269875" indent="-269875">
              <a:lnSpc>
                <a:spcPct val="90000"/>
              </a:lnSpc>
              <a:spcBef>
                <a:spcPts val="1000"/>
              </a:spcBef>
              <a:buFont typeface="Arial" panose="020B0604020202020204" pitchFamily="34" charset="0"/>
              <a:buChar char="•"/>
              <a:defRPr sz="2400"/>
            </a:lvl2pPr>
            <a:lvl3pPr marL="269875" indent="-269875">
              <a:lnSpc>
                <a:spcPct val="90000"/>
              </a:lnSpc>
              <a:spcBef>
                <a:spcPts val="1000"/>
              </a:spcBef>
              <a:buFont typeface="Arial" panose="020B0604020202020204" pitchFamily="34" charset="0"/>
              <a:buChar char="•"/>
              <a:defRPr sz="2200"/>
            </a:lvl3pPr>
            <a:lvl4pPr marL="269875" indent="-269875">
              <a:lnSpc>
                <a:spcPct val="90000"/>
              </a:lnSpc>
              <a:spcBef>
                <a:spcPts val="1000"/>
              </a:spcBef>
              <a:buFont typeface="Arial" panose="020B0604020202020204" pitchFamily="34" charset="0"/>
              <a:buChar char="•"/>
            </a:lvl4pPr>
            <a:lvl5pPr marL="269875" indent="-269875">
              <a:lnSpc>
                <a:spcPct val="90000"/>
              </a:lnSpc>
              <a:spcBef>
                <a:spcPts val="1000"/>
              </a:spcBef>
              <a:buFont typeface="Arial" panose="020B0604020202020204" pitchFamily="34" charset="0"/>
              <a:buChar char="•"/>
              <a:defRPr sz="1600"/>
            </a:lvl5pPr>
            <a:lvl6pPr marL="1008063" lvl="5" indent="-342900">
              <a:lnSpc>
                <a:spcPct val="90000"/>
              </a:lnSpc>
              <a:spcBef>
                <a:spcPts val="500"/>
              </a:spcBef>
              <a:buFont typeface="Calibri Light" panose="020F0302020204030204" pitchFamily="34" charset="0"/>
              <a:buChar char="−"/>
              <a:defRPr sz="2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2100" dirty="0"/>
              <a:t>Background</a:t>
            </a:r>
            <a:endParaRPr lang="en-NZ" sz="2100" dirty="0"/>
          </a:p>
        </p:txBody>
      </p:sp>
      <p:pic>
        <p:nvPicPr>
          <p:cNvPr id="12" name="Picture 11">
            <a:extLst>
              <a:ext uri="{FF2B5EF4-FFF2-40B4-BE49-F238E27FC236}">
                <a16:creationId xmlns:a16="http://schemas.microsoft.com/office/drawing/2014/main" id="{6AD610F5-C143-626A-EFAD-C774DCD979DE}"/>
              </a:ext>
            </a:extLst>
          </p:cNvPr>
          <p:cNvPicPr>
            <a:picLocks noChangeAspect="1"/>
          </p:cNvPicPr>
          <p:nvPr/>
        </p:nvPicPr>
        <p:blipFill>
          <a:blip r:embed="rId4"/>
          <a:stretch>
            <a:fillRect/>
          </a:stretch>
        </p:blipFill>
        <p:spPr>
          <a:xfrm>
            <a:off x="6872968" y="3266034"/>
            <a:ext cx="485775" cy="871538"/>
          </a:xfrm>
          <a:prstGeom prst="rect">
            <a:avLst/>
          </a:prstGeom>
        </p:spPr>
      </p:pic>
      <p:pic>
        <p:nvPicPr>
          <p:cNvPr id="2" name="Picture 1" descr="A blue coral logo with text&#10;&#10;Description automatically generated">
            <a:extLst>
              <a:ext uri="{FF2B5EF4-FFF2-40B4-BE49-F238E27FC236}">
                <a16:creationId xmlns:a16="http://schemas.microsoft.com/office/drawing/2014/main" id="{3BA39EAA-09AD-62E3-F5A6-9510BA27FA3D}"/>
              </a:ext>
            </a:extLst>
          </p:cNvPr>
          <p:cNvPicPr>
            <a:picLocks noChangeAspect="1"/>
          </p:cNvPicPr>
          <p:nvPr/>
        </p:nvPicPr>
        <p:blipFill>
          <a:blip r:embed="rId5"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6" name="Group 5">
            <a:extLst>
              <a:ext uri="{FF2B5EF4-FFF2-40B4-BE49-F238E27FC236}">
                <a16:creationId xmlns:a16="http://schemas.microsoft.com/office/drawing/2014/main" id="{950095CB-3CAB-F426-ABFC-4A73DFEE490B}"/>
              </a:ext>
            </a:extLst>
          </p:cNvPr>
          <p:cNvGrpSpPr/>
          <p:nvPr/>
        </p:nvGrpSpPr>
        <p:grpSpPr>
          <a:xfrm>
            <a:off x="5614745" y="6042069"/>
            <a:ext cx="1183145" cy="412686"/>
            <a:chOff x="3370325" y="4429413"/>
            <a:chExt cx="2065833" cy="714972"/>
          </a:xfrm>
        </p:grpSpPr>
        <p:pic>
          <p:nvPicPr>
            <p:cNvPr id="9" name="Graphic 8">
              <a:extLst>
                <a:ext uri="{FF2B5EF4-FFF2-40B4-BE49-F238E27FC236}">
                  <a16:creationId xmlns:a16="http://schemas.microsoft.com/office/drawing/2014/main" id="{C8F132A1-F6DD-CFF6-3941-469C65DC92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0325" y="4429413"/>
              <a:ext cx="651886" cy="714972"/>
            </a:xfrm>
            <a:prstGeom prst="rect">
              <a:avLst/>
            </a:prstGeom>
          </p:spPr>
        </p:pic>
        <p:pic>
          <p:nvPicPr>
            <p:cNvPr id="10" name="Graphic 9">
              <a:extLst>
                <a:ext uri="{FF2B5EF4-FFF2-40B4-BE49-F238E27FC236}">
                  <a16:creationId xmlns:a16="http://schemas.microsoft.com/office/drawing/2014/main" id="{981ACCC9-145C-B50C-5C1E-9363D9C4EA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77841" y="4651395"/>
              <a:ext cx="1358317" cy="450170"/>
            </a:xfrm>
            <a:prstGeom prst="rect">
              <a:avLst/>
            </a:prstGeom>
          </p:spPr>
        </p:pic>
      </p:grpSp>
      <p:sp>
        <p:nvSpPr>
          <p:cNvPr id="11" name="Title 1">
            <a:extLst>
              <a:ext uri="{FF2B5EF4-FFF2-40B4-BE49-F238E27FC236}">
                <a16:creationId xmlns:a16="http://schemas.microsoft.com/office/drawing/2014/main" id="{2B7DB9FE-5C76-C5F9-B4C9-3135D3388648}"/>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HydroSOS</a:t>
            </a:r>
            <a:r>
              <a:rPr lang="en-US" dirty="0"/>
              <a:t> Portal for the Pacific: Fiji Example</a:t>
            </a:r>
          </a:p>
        </p:txBody>
      </p:sp>
    </p:spTree>
    <p:extLst>
      <p:ext uri="{BB962C8B-B14F-4D97-AF65-F5344CB8AC3E}">
        <p14:creationId xmlns:p14="http://schemas.microsoft.com/office/powerpoint/2010/main" val="305964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12D1A07A-8CAC-76EA-BD9E-B206C548B8D9}"/>
              </a:ext>
            </a:extLst>
          </p:cNvPr>
          <p:cNvGrpSpPr/>
          <p:nvPr/>
        </p:nvGrpSpPr>
        <p:grpSpPr>
          <a:xfrm>
            <a:off x="4692235" y="1986405"/>
            <a:ext cx="1965074" cy="3380253"/>
            <a:chOff x="6256314" y="1505539"/>
            <a:chExt cx="2620098" cy="4507003"/>
          </a:xfrm>
        </p:grpSpPr>
        <p:sp>
          <p:nvSpPr>
            <p:cNvPr id="11" name="Rectangle 10">
              <a:extLst>
                <a:ext uri="{FF2B5EF4-FFF2-40B4-BE49-F238E27FC236}">
                  <a16:creationId xmlns:a16="http://schemas.microsoft.com/office/drawing/2014/main" id="{D62F9025-D472-4B41-9789-38610A690AB1}"/>
                </a:ext>
              </a:extLst>
            </p:cNvPr>
            <p:cNvSpPr/>
            <p:nvPr/>
          </p:nvSpPr>
          <p:spPr>
            <a:xfrm>
              <a:off x="6256314" y="1517302"/>
              <a:ext cx="2620098" cy="4495240"/>
            </a:xfrm>
            <a:prstGeom prst="rect">
              <a:avLst/>
            </a:prstGeom>
            <a:noFill/>
            <a:ln w="19050" cap="flat" cmpd="sng" algn="ctr">
              <a:solidFill>
                <a:srgbClr val="7B7E8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NZ" sz="1350" dirty="0">
                <a:latin typeface="Segoe UI Semilight" panose="020B0402040204020203"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02C630E2-A98B-0E72-8D37-43C29468FD69}"/>
                </a:ext>
              </a:extLst>
            </p:cNvPr>
            <p:cNvSpPr txBox="1"/>
            <p:nvPr/>
          </p:nvSpPr>
          <p:spPr>
            <a:xfrm>
              <a:off x="6263753" y="1505539"/>
              <a:ext cx="2605222" cy="492443"/>
            </a:xfrm>
            <a:prstGeom prst="rect">
              <a:avLst/>
            </a:prstGeom>
            <a:noFill/>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grpSp>
      <p:grpSp>
        <p:nvGrpSpPr>
          <p:cNvPr id="37" name="Group 36">
            <a:extLst>
              <a:ext uri="{FF2B5EF4-FFF2-40B4-BE49-F238E27FC236}">
                <a16:creationId xmlns:a16="http://schemas.microsoft.com/office/drawing/2014/main" id="{1B7E9B72-6D7D-93EB-A271-5DE13D88FADF}"/>
              </a:ext>
            </a:extLst>
          </p:cNvPr>
          <p:cNvGrpSpPr/>
          <p:nvPr/>
        </p:nvGrpSpPr>
        <p:grpSpPr>
          <a:xfrm>
            <a:off x="6886990" y="1995225"/>
            <a:ext cx="1965074" cy="3371430"/>
            <a:chOff x="9182652" y="1517300"/>
            <a:chExt cx="2620099" cy="4495240"/>
          </a:xfrm>
        </p:grpSpPr>
        <p:sp>
          <p:nvSpPr>
            <p:cNvPr id="17" name="Rectangle 16">
              <a:extLst>
                <a:ext uri="{FF2B5EF4-FFF2-40B4-BE49-F238E27FC236}">
                  <a16:creationId xmlns:a16="http://schemas.microsoft.com/office/drawing/2014/main" id="{DDB5BAA7-9BC4-8295-8FE3-EF047E7319E5}"/>
                </a:ext>
              </a:extLst>
            </p:cNvPr>
            <p:cNvSpPr/>
            <p:nvPr/>
          </p:nvSpPr>
          <p:spPr>
            <a:xfrm>
              <a:off x="9182652" y="1517300"/>
              <a:ext cx="2620099" cy="4495240"/>
            </a:xfrm>
            <a:prstGeom prst="rect">
              <a:avLst/>
            </a:prstGeom>
            <a:noFill/>
            <a:ln w="19050" cap="flat" cmpd="sng" algn="ctr">
              <a:solidFill>
                <a:srgbClr val="00A34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9" name="TextBox 18">
              <a:extLst>
                <a:ext uri="{FF2B5EF4-FFF2-40B4-BE49-F238E27FC236}">
                  <a16:creationId xmlns:a16="http://schemas.microsoft.com/office/drawing/2014/main" id="{091F221D-FD92-5C2B-EC1B-8A5C886E9340}"/>
                </a:ext>
              </a:extLst>
            </p:cNvPr>
            <p:cNvSpPr txBox="1"/>
            <p:nvPr/>
          </p:nvSpPr>
          <p:spPr>
            <a:xfrm>
              <a:off x="9533704" y="1517300"/>
              <a:ext cx="1917994" cy="492443"/>
            </a:xfrm>
            <a:prstGeom prst="rect">
              <a:avLst/>
            </a:prstGeom>
            <a:noFill/>
          </p:spPr>
          <p:txBody>
            <a:bodyPr wrap="square" rtlCol="0">
              <a:spAutoFit/>
            </a:bodyPr>
            <a:lstStyle/>
            <a:p>
              <a:pPr algn="ctr"/>
              <a:r>
                <a:rPr lang="en-GB" b="1" dirty="0">
                  <a:solidFill>
                    <a:srgbClr val="00A34F"/>
                  </a:solidFill>
                  <a:latin typeface="Segoe UI Semibold" panose="020B0702040204020203" pitchFamily="34" charset="0"/>
                  <a:cs typeface="Segoe UI Semibold" panose="020B0702040204020203" pitchFamily="34" charset="0"/>
                </a:rPr>
                <a:t>Success</a:t>
              </a:r>
            </a:p>
          </p:txBody>
        </p:sp>
      </p:grpSp>
      <p:grpSp>
        <p:nvGrpSpPr>
          <p:cNvPr id="8" name="Group 7">
            <a:extLst>
              <a:ext uri="{FF2B5EF4-FFF2-40B4-BE49-F238E27FC236}">
                <a16:creationId xmlns:a16="http://schemas.microsoft.com/office/drawing/2014/main" id="{20E44646-BDE4-16FE-2424-059D9318FA1D}"/>
              </a:ext>
            </a:extLst>
          </p:cNvPr>
          <p:cNvGrpSpPr/>
          <p:nvPr/>
        </p:nvGrpSpPr>
        <p:grpSpPr>
          <a:xfrm>
            <a:off x="301451" y="1995226"/>
            <a:ext cx="1965712" cy="3371431"/>
            <a:chOff x="401934" y="1517301"/>
            <a:chExt cx="2620949" cy="4495242"/>
          </a:xfrm>
        </p:grpSpPr>
        <p:grpSp>
          <p:nvGrpSpPr>
            <p:cNvPr id="26" name="Group 25">
              <a:extLst>
                <a:ext uri="{FF2B5EF4-FFF2-40B4-BE49-F238E27FC236}">
                  <a16:creationId xmlns:a16="http://schemas.microsoft.com/office/drawing/2014/main" id="{78983AE7-D435-77B8-C1C9-6CA43FD51F5D}"/>
                </a:ext>
              </a:extLst>
            </p:cNvPr>
            <p:cNvGrpSpPr/>
            <p:nvPr/>
          </p:nvGrpSpPr>
          <p:grpSpPr>
            <a:xfrm>
              <a:off x="401934" y="1517301"/>
              <a:ext cx="2620949" cy="4495242"/>
              <a:chOff x="401934" y="1517301"/>
              <a:chExt cx="2620949" cy="4495242"/>
            </a:xfrm>
          </p:grpSpPr>
          <p:sp>
            <p:nvSpPr>
              <p:cNvPr id="3" name="Rectangle 2">
                <a:extLst>
                  <a:ext uri="{FF2B5EF4-FFF2-40B4-BE49-F238E27FC236}">
                    <a16:creationId xmlns:a16="http://schemas.microsoft.com/office/drawing/2014/main" id="{74839ECB-18E4-12A3-32D0-DC059B6EB83F}"/>
                  </a:ext>
                </a:extLst>
              </p:cNvPr>
              <p:cNvSpPr/>
              <p:nvPr/>
            </p:nvSpPr>
            <p:spPr>
              <a:xfrm>
                <a:off x="401934" y="1517301"/>
                <a:ext cx="2620949" cy="4495242"/>
              </a:xfrm>
              <a:prstGeom prst="rect">
                <a:avLst/>
              </a:prstGeom>
              <a:noFill/>
              <a:ln w="19050" cap="flat" cmpd="sng" algn="ctr">
                <a:solidFill>
                  <a:srgbClr val="0DA8D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4" name="TextBox 3">
                <a:extLst>
                  <a:ext uri="{FF2B5EF4-FFF2-40B4-BE49-F238E27FC236}">
                    <a16:creationId xmlns:a16="http://schemas.microsoft.com/office/drawing/2014/main" id="{B88166BA-1053-A1CF-04DF-974B038969E8}"/>
                  </a:ext>
                </a:extLst>
              </p:cNvPr>
              <p:cNvSpPr txBox="1"/>
              <p:nvPr/>
            </p:nvSpPr>
            <p:spPr>
              <a:xfrm>
                <a:off x="689749" y="3763725"/>
                <a:ext cx="2045318" cy="1046440"/>
              </a:xfrm>
              <a:prstGeom prst="rect">
                <a:avLst/>
              </a:prstGeom>
              <a:noFill/>
            </p:spPr>
            <p:txBody>
              <a:bodyPr wrap="square" rtlCol="0">
                <a:spAutoFit/>
              </a:bodyPr>
              <a:lstStyle/>
              <a:p>
                <a:pPr algn="ctr"/>
                <a:r>
                  <a:rPr lang="en-GB" sz="1500" dirty="0">
                    <a:cs typeface="Segoe UI Semilight" panose="020B0402040204020203" pitchFamily="34" charset="0"/>
                  </a:rPr>
                  <a:t>Fiji Meteorological Service</a:t>
                </a:r>
              </a:p>
            </p:txBody>
          </p:sp>
          <p:sp>
            <p:nvSpPr>
              <p:cNvPr id="13" name="TextBox 12">
                <a:extLst>
                  <a:ext uri="{FF2B5EF4-FFF2-40B4-BE49-F238E27FC236}">
                    <a16:creationId xmlns:a16="http://schemas.microsoft.com/office/drawing/2014/main" id="{532B4322-5B9E-5EF2-FFA6-242CE7E8D313}"/>
                  </a:ext>
                </a:extLst>
              </p:cNvPr>
              <p:cNvSpPr txBox="1"/>
              <p:nvPr/>
            </p:nvSpPr>
            <p:spPr>
              <a:xfrm>
                <a:off x="401934" y="1517301"/>
                <a:ext cx="2620949" cy="492443"/>
              </a:xfrm>
              <a:prstGeom prst="rect">
                <a:avLst/>
              </a:prstGeom>
              <a:noFill/>
            </p:spPr>
            <p:txBody>
              <a:bodyPr wrap="square" rtlCol="0">
                <a:spAutoFit/>
              </a:bodyPr>
              <a:lstStyle/>
              <a:p>
                <a:pPr algn="ctr"/>
                <a:r>
                  <a:rPr lang="en-GB" b="1" dirty="0">
                    <a:solidFill>
                      <a:srgbClr val="0DA8DA"/>
                    </a:solidFill>
                    <a:latin typeface="Segoe UI Semibold" panose="020B0702040204020203" pitchFamily="34" charset="0"/>
                    <a:cs typeface="Segoe UI Semibold" panose="020B0702040204020203" pitchFamily="34" charset="0"/>
                  </a:rPr>
                  <a:t>Partner</a:t>
                </a:r>
              </a:p>
            </p:txBody>
          </p:sp>
        </p:grpSp>
        <p:pic>
          <p:nvPicPr>
            <p:cNvPr id="5" name="Picture 4" descr="A person holding a spear and a shield&#10;&#10;Description automatically generated">
              <a:extLst>
                <a:ext uri="{FF2B5EF4-FFF2-40B4-BE49-F238E27FC236}">
                  <a16:creationId xmlns:a16="http://schemas.microsoft.com/office/drawing/2014/main" id="{81265553-101E-8489-18FA-AF66B43ED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59" y="2616414"/>
              <a:ext cx="1120495" cy="1120495"/>
            </a:xfrm>
            <a:prstGeom prst="rect">
              <a:avLst/>
            </a:prstGeom>
          </p:spPr>
        </p:pic>
      </p:grpSp>
      <p:sp>
        <p:nvSpPr>
          <p:cNvPr id="28" name="TextBox 27">
            <a:extLst>
              <a:ext uri="{FF2B5EF4-FFF2-40B4-BE49-F238E27FC236}">
                <a16:creationId xmlns:a16="http://schemas.microsoft.com/office/drawing/2014/main" id="{364AD137-4FAD-323F-2D40-4505E1F48F3C}"/>
              </a:ext>
            </a:extLst>
          </p:cNvPr>
          <p:cNvSpPr txBox="1"/>
          <p:nvPr/>
        </p:nvSpPr>
        <p:spPr>
          <a:xfrm>
            <a:off x="2497600" y="3346415"/>
            <a:ext cx="1965711" cy="1900520"/>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67866" indent="-67866" algn="l">
              <a:spcAft>
                <a:spcPts val="450"/>
              </a:spcAft>
              <a:buFont typeface="Arial" panose="020B0604020202020204" pitchFamily="34" charset="0"/>
              <a:buChar char="•"/>
            </a:pPr>
            <a:r>
              <a:rPr lang="en-GB" sz="1050" dirty="0"/>
              <a:t>Difficult to visually check stats sent to WMO HydroSOS Portal</a:t>
            </a:r>
          </a:p>
          <a:p>
            <a:pPr marL="67866" indent="-67866" algn="l">
              <a:spcAft>
                <a:spcPts val="450"/>
              </a:spcAft>
              <a:buFont typeface="Arial" panose="020B0604020202020204" pitchFamily="34" charset="0"/>
              <a:buChar char="•"/>
            </a:pPr>
            <a:r>
              <a:rPr lang="en-GB" sz="1050" dirty="0"/>
              <a:t>Difficult to track hydrological events in real-time</a:t>
            </a:r>
          </a:p>
          <a:p>
            <a:pPr marL="67866" indent="-67866" algn="l">
              <a:spcAft>
                <a:spcPts val="450"/>
              </a:spcAft>
              <a:buFont typeface="Arial" panose="020B0604020202020204" pitchFamily="34" charset="0"/>
              <a:buChar char="•"/>
            </a:pPr>
            <a:r>
              <a:rPr lang="en-GB" sz="1050" dirty="0"/>
              <a:t>Spatial status of real-time hydrological processes unknown</a:t>
            </a:r>
          </a:p>
          <a:p>
            <a:pPr marL="67866" indent="-67866" algn="l">
              <a:buFont typeface="Arial" panose="020B0604020202020204" pitchFamily="34" charset="0"/>
              <a:buChar char="•"/>
            </a:pPr>
            <a:r>
              <a:rPr lang="en-GB" sz="1050" dirty="0"/>
              <a:t>Challenge to quickly identify and communicate information about hydrological processes</a:t>
            </a:r>
            <a:endParaRPr lang="en-NZ" sz="1050" dirty="0"/>
          </a:p>
        </p:txBody>
      </p:sp>
      <p:grpSp>
        <p:nvGrpSpPr>
          <p:cNvPr id="29" name="Group 28">
            <a:extLst>
              <a:ext uri="{FF2B5EF4-FFF2-40B4-BE49-F238E27FC236}">
                <a16:creationId xmlns:a16="http://schemas.microsoft.com/office/drawing/2014/main" id="{8501C1A1-DDB1-0A1D-9E65-25A08FF0B843}"/>
              </a:ext>
            </a:extLst>
          </p:cNvPr>
          <p:cNvGrpSpPr/>
          <p:nvPr/>
        </p:nvGrpSpPr>
        <p:grpSpPr>
          <a:xfrm>
            <a:off x="2496843" y="1995226"/>
            <a:ext cx="1965712" cy="3371431"/>
            <a:chOff x="3329124" y="1517301"/>
            <a:chExt cx="2620949" cy="4495242"/>
          </a:xfrm>
        </p:grpSpPr>
        <p:grpSp>
          <p:nvGrpSpPr>
            <p:cNvPr id="30" name="Group 29">
              <a:extLst>
                <a:ext uri="{FF2B5EF4-FFF2-40B4-BE49-F238E27FC236}">
                  <a16:creationId xmlns:a16="http://schemas.microsoft.com/office/drawing/2014/main" id="{F47CB603-C747-6854-91A4-AD15A45D14DA}"/>
                </a:ext>
              </a:extLst>
            </p:cNvPr>
            <p:cNvGrpSpPr/>
            <p:nvPr/>
          </p:nvGrpSpPr>
          <p:grpSpPr>
            <a:xfrm>
              <a:off x="3329124" y="1517301"/>
              <a:ext cx="2620949" cy="4495242"/>
              <a:chOff x="3329124" y="1517301"/>
              <a:chExt cx="2620949" cy="4495242"/>
            </a:xfrm>
          </p:grpSpPr>
          <p:sp>
            <p:nvSpPr>
              <p:cNvPr id="34" name="Rectangle 33">
                <a:extLst>
                  <a:ext uri="{FF2B5EF4-FFF2-40B4-BE49-F238E27FC236}">
                    <a16:creationId xmlns:a16="http://schemas.microsoft.com/office/drawing/2014/main" id="{1FD498E2-7A2F-8C94-C4C7-FD59F664703A}"/>
                  </a:ext>
                </a:extLst>
              </p:cNvPr>
              <p:cNvSpPr/>
              <p:nvPr/>
            </p:nvSpPr>
            <p:spPr>
              <a:xfrm>
                <a:off x="3329124" y="1517301"/>
                <a:ext cx="2620949" cy="4495242"/>
              </a:xfrm>
              <a:prstGeom prst="rect">
                <a:avLst/>
              </a:prstGeom>
              <a:noFill/>
              <a:ln w="1905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NZ" sz="1350" dirty="0">
                  <a:solidFill>
                    <a:srgbClr val="FF6600"/>
                  </a:solidFill>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E5F3816F-E2F5-B4D2-3537-EBFC970A3CE8}"/>
                  </a:ext>
                </a:extLst>
              </p:cNvPr>
              <p:cNvSpPr txBox="1"/>
              <p:nvPr/>
            </p:nvSpPr>
            <p:spPr>
              <a:xfrm>
                <a:off x="3360277" y="1517301"/>
                <a:ext cx="2544982" cy="492443"/>
              </a:xfrm>
              <a:prstGeom prst="rect">
                <a:avLst/>
              </a:prstGeom>
              <a:noFill/>
            </p:spPr>
            <p:txBody>
              <a:bodyPr wrap="square" rtlCol="0">
                <a:spAutoFit/>
              </a:bodyPr>
              <a:lstStyle/>
              <a:p>
                <a:pPr algn="ctr"/>
                <a:r>
                  <a:rPr lang="en-NZ" b="1" dirty="0">
                    <a:solidFill>
                      <a:srgbClr val="FF6600"/>
                    </a:solidFill>
                    <a:latin typeface="Segoe UI Semibold" panose="020B0702040204020203" pitchFamily="34" charset="0"/>
                    <a:cs typeface="Segoe UI Semibold" panose="020B0702040204020203" pitchFamily="34" charset="0"/>
                  </a:rPr>
                  <a:t>Their Challenge</a:t>
                </a:r>
              </a:p>
            </p:txBody>
          </p:sp>
        </p:grpSp>
        <p:pic>
          <p:nvPicPr>
            <p:cNvPr id="31" name="Picture 30">
              <a:extLst>
                <a:ext uri="{FF2B5EF4-FFF2-40B4-BE49-F238E27FC236}">
                  <a16:creationId xmlns:a16="http://schemas.microsoft.com/office/drawing/2014/main" id="{B3F21667-C9AE-9157-0C81-7450F22E94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14083" y="1997069"/>
              <a:ext cx="1614464" cy="1210848"/>
            </a:xfrm>
            <a:prstGeom prst="rect">
              <a:avLst/>
            </a:prstGeom>
          </p:spPr>
        </p:pic>
        <p:sp>
          <p:nvSpPr>
            <p:cNvPr id="32" name="TextBox 31">
              <a:extLst>
                <a:ext uri="{FF2B5EF4-FFF2-40B4-BE49-F238E27FC236}">
                  <a16:creationId xmlns:a16="http://schemas.microsoft.com/office/drawing/2014/main" id="{CE1D14A9-7FAB-2F2C-C281-74D1010F17AC}"/>
                </a:ext>
              </a:extLst>
            </p:cNvPr>
            <p:cNvSpPr txBox="1"/>
            <p:nvPr/>
          </p:nvSpPr>
          <p:spPr>
            <a:xfrm>
              <a:off x="4786365" y="2379996"/>
              <a:ext cx="546100" cy="954108"/>
            </a:xfrm>
            <a:prstGeom prst="rect">
              <a:avLst/>
            </a:prstGeom>
            <a:noFill/>
          </p:spPr>
          <p:txBody>
            <a:bodyPr wrap="square" rtlCol="0">
              <a:spAutoFit/>
            </a:bodyPr>
            <a:lstStyle/>
            <a:p>
              <a:r>
                <a:rPr lang="en-NZ" sz="4050" b="1" dirty="0">
                  <a:solidFill>
                    <a:schemeClr val="bg1"/>
                  </a:solidFill>
                </a:rPr>
                <a:t>?</a:t>
              </a:r>
              <a:endParaRPr lang="en-NZ" sz="1350" b="1" dirty="0">
                <a:solidFill>
                  <a:schemeClr val="bg1"/>
                </a:solidFill>
              </a:endParaRPr>
            </a:p>
          </p:txBody>
        </p:sp>
        <p:pic>
          <p:nvPicPr>
            <p:cNvPr id="33" name="Picture 32">
              <a:extLst>
                <a:ext uri="{FF2B5EF4-FFF2-40B4-BE49-F238E27FC236}">
                  <a16:creationId xmlns:a16="http://schemas.microsoft.com/office/drawing/2014/main" id="{563F5BDE-BE42-3BF6-59BE-5445749ACEB3}"/>
                </a:ext>
              </a:extLst>
            </p:cNvPr>
            <p:cNvPicPr>
              <a:picLocks noChangeAspect="1"/>
            </p:cNvPicPr>
            <p:nvPr/>
          </p:nvPicPr>
          <p:blipFill>
            <a:blip r:embed="rId5"/>
            <a:stretch>
              <a:fillRect/>
            </a:stretch>
          </p:blipFill>
          <p:spPr>
            <a:xfrm>
              <a:off x="3373935" y="1946749"/>
              <a:ext cx="1582720" cy="598726"/>
            </a:xfrm>
            <a:prstGeom prst="rect">
              <a:avLst/>
            </a:prstGeom>
            <a:ln>
              <a:solidFill>
                <a:schemeClr val="bg1">
                  <a:lumMod val="50000"/>
                </a:schemeClr>
              </a:solidFill>
            </a:ln>
          </p:spPr>
        </p:pic>
      </p:grpSp>
      <p:pic>
        <p:nvPicPr>
          <p:cNvPr id="2" name="Picture 1" descr="A blue coral logo with text&#10;&#10;Description automatically generated">
            <a:extLst>
              <a:ext uri="{FF2B5EF4-FFF2-40B4-BE49-F238E27FC236}">
                <a16:creationId xmlns:a16="http://schemas.microsoft.com/office/drawing/2014/main" id="{82FEF8EB-20FE-B7C4-A611-F7DC0DC8ECCA}"/>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7" name="Group 6">
            <a:extLst>
              <a:ext uri="{FF2B5EF4-FFF2-40B4-BE49-F238E27FC236}">
                <a16:creationId xmlns:a16="http://schemas.microsoft.com/office/drawing/2014/main" id="{B42C7F3C-832D-C927-68FD-2827441289AA}"/>
              </a:ext>
            </a:extLst>
          </p:cNvPr>
          <p:cNvGrpSpPr/>
          <p:nvPr/>
        </p:nvGrpSpPr>
        <p:grpSpPr>
          <a:xfrm>
            <a:off x="5614745" y="6042069"/>
            <a:ext cx="1183145" cy="412686"/>
            <a:chOff x="3370325" y="4429413"/>
            <a:chExt cx="2065833" cy="714972"/>
          </a:xfrm>
        </p:grpSpPr>
        <p:pic>
          <p:nvPicPr>
            <p:cNvPr id="9" name="Graphic 8">
              <a:extLst>
                <a:ext uri="{FF2B5EF4-FFF2-40B4-BE49-F238E27FC236}">
                  <a16:creationId xmlns:a16="http://schemas.microsoft.com/office/drawing/2014/main" id="{F965F1CB-BAD1-E501-6743-45AD27541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0325" y="4429413"/>
              <a:ext cx="651886" cy="714972"/>
            </a:xfrm>
            <a:prstGeom prst="rect">
              <a:avLst/>
            </a:prstGeom>
          </p:spPr>
        </p:pic>
        <p:pic>
          <p:nvPicPr>
            <p:cNvPr id="10" name="Graphic 9">
              <a:extLst>
                <a:ext uri="{FF2B5EF4-FFF2-40B4-BE49-F238E27FC236}">
                  <a16:creationId xmlns:a16="http://schemas.microsoft.com/office/drawing/2014/main" id="{4C919B18-F7A8-FBD7-7DF2-1E9B46E434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7841" y="4651395"/>
              <a:ext cx="1358317" cy="450170"/>
            </a:xfrm>
            <a:prstGeom prst="rect">
              <a:avLst/>
            </a:prstGeom>
          </p:spPr>
        </p:pic>
      </p:grpSp>
      <p:sp>
        <p:nvSpPr>
          <p:cNvPr id="14" name="Title 1">
            <a:extLst>
              <a:ext uri="{FF2B5EF4-FFF2-40B4-BE49-F238E27FC236}">
                <a16:creationId xmlns:a16="http://schemas.microsoft.com/office/drawing/2014/main" id="{69E6E4E8-F823-BD77-E6F1-BBCFA24E5E95}"/>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HydroSOS</a:t>
            </a:r>
            <a:r>
              <a:rPr lang="en-US" dirty="0"/>
              <a:t> Portal for the Pacific: Fiji Example</a:t>
            </a:r>
          </a:p>
        </p:txBody>
      </p:sp>
    </p:spTree>
    <p:extLst>
      <p:ext uri="{BB962C8B-B14F-4D97-AF65-F5344CB8AC3E}">
        <p14:creationId xmlns:p14="http://schemas.microsoft.com/office/powerpoint/2010/main" val="25464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B5E00B-00E9-7AC6-BB55-785194BAE8FD}"/>
              </a:ext>
            </a:extLst>
          </p:cNvPr>
          <p:cNvPicPr>
            <a:picLocks noChangeAspect="1"/>
          </p:cNvPicPr>
          <p:nvPr/>
        </p:nvPicPr>
        <p:blipFill>
          <a:blip r:embed="rId3"/>
          <a:stretch>
            <a:fillRect/>
          </a:stretch>
        </p:blipFill>
        <p:spPr>
          <a:xfrm>
            <a:off x="61232" y="599725"/>
            <a:ext cx="9021536" cy="4235205"/>
          </a:xfrm>
          <a:prstGeom prst="rect">
            <a:avLst/>
          </a:prstGeom>
        </p:spPr>
      </p:pic>
      <p:pic>
        <p:nvPicPr>
          <p:cNvPr id="2" name="Picture 1" descr="A blue coral logo with text&#10;&#10;Description automatically generated">
            <a:extLst>
              <a:ext uri="{FF2B5EF4-FFF2-40B4-BE49-F238E27FC236}">
                <a16:creationId xmlns:a16="http://schemas.microsoft.com/office/drawing/2014/main" id="{DFBD0A8D-EFEC-187F-0164-65AD806601AE}"/>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3" name="Group 2">
            <a:extLst>
              <a:ext uri="{FF2B5EF4-FFF2-40B4-BE49-F238E27FC236}">
                <a16:creationId xmlns:a16="http://schemas.microsoft.com/office/drawing/2014/main" id="{C4E66AE2-F09C-25D2-AC3C-67A9FDBE5925}"/>
              </a:ext>
            </a:extLst>
          </p:cNvPr>
          <p:cNvGrpSpPr/>
          <p:nvPr/>
        </p:nvGrpSpPr>
        <p:grpSpPr>
          <a:xfrm>
            <a:off x="5614745" y="6042069"/>
            <a:ext cx="1183145" cy="412686"/>
            <a:chOff x="3370325" y="4429413"/>
            <a:chExt cx="2065833" cy="714972"/>
          </a:xfrm>
        </p:grpSpPr>
        <p:pic>
          <p:nvPicPr>
            <p:cNvPr id="6" name="Graphic 5">
              <a:extLst>
                <a:ext uri="{FF2B5EF4-FFF2-40B4-BE49-F238E27FC236}">
                  <a16:creationId xmlns:a16="http://schemas.microsoft.com/office/drawing/2014/main" id="{B5AFEC32-8EDF-B0D6-3F4F-E1516EA8C6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0325" y="4429413"/>
              <a:ext cx="651886" cy="714972"/>
            </a:xfrm>
            <a:prstGeom prst="rect">
              <a:avLst/>
            </a:prstGeom>
          </p:spPr>
        </p:pic>
        <p:pic>
          <p:nvPicPr>
            <p:cNvPr id="11" name="Graphic 10">
              <a:extLst>
                <a:ext uri="{FF2B5EF4-FFF2-40B4-BE49-F238E27FC236}">
                  <a16:creationId xmlns:a16="http://schemas.microsoft.com/office/drawing/2014/main" id="{749027B4-C973-397D-9AFD-E5775B4D97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841" y="4651395"/>
              <a:ext cx="1358317" cy="450170"/>
            </a:xfrm>
            <a:prstGeom prst="rect">
              <a:avLst/>
            </a:prstGeom>
          </p:spPr>
        </p:pic>
      </p:grpSp>
      <p:sp>
        <p:nvSpPr>
          <p:cNvPr id="4" name="Content Placeholder 2">
            <a:extLst>
              <a:ext uri="{FF2B5EF4-FFF2-40B4-BE49-F238E27FC236}">
                <a16:creationId xmlns:a16="http://schemas.microsoft.com/office/drawing/2014/main" id="{C2A95A86-6B15-F4A3-D3C1-DD33F94C877E}"/>
              </a:ext>
            </a:extLst>
          </p:cNvPr>
          <p:cNvSpPr>
            <a:spLocks noGrp="1"/>
          </p:cNvSpPr>
          <p:nvPr>
            <p:ph idx="1"/>
          </p:nvPr>
        </p:nvSpPr>
        <p:spPr>
          <a:xfrm>
            <a:off x="1501695" y="4898406"/>
            <a:ext cx="6595520" cy="1208316"/>
          </a:xfrm>
        </p:spPr>
        <p:txBody>
          <a:bodyPr>
            <a:normAutofit/>
          </a:bodyPr>
          <a:lstStyle/>
          <a:p>
            <a:r>
              <a:rPr lang="en-NZ" sz="1800" dirty="0"/>
              <a:t>Spatial representation of hydrological status at sites across Fiji</a:t>
            </a:r>
          </a:p>
          <a:p>
            <a:r>
              <a:rPr lang="en-NZ" sz="1800" dirty="0"/>
              <a:t>River level, river flow, groundwater depth, rainfall, soil moisture</a:t>
            </a:r>
          </a:p>
          <a:p>
            <a:r>
              <a:rPr lang="en-NZ" sz="1800" dirty="0"/>
              <a:t>Status calculated following method given by WMO</a:t>
            </a:r>
          </a:p>
        </p:txBody>
      </p:sp>
      <p:sp>
        <p:nvSpPr>
          <p:cNvPr id="5" name="Content Placeholder 2">
            <a:extLst>
              <a:ext uri="{FF2B5EF4-FFF2-40B4-BE49-F238E27FC236}">
                <a16:creationId xmlns:a16="http://schemas.microsoft.com/office/drawing/2014/main" id="{A6D18AB6-4460-C59A-558D-E9B928154782}"/>
              </a:ext>
            </a:extLst>
          </p:cNvPr>
          <p:cNvSpPr txBox="1">
            <a:spLocks/>
          </p:cNvSpPr>
          <p:nvPr/>
        </p:nvSpPr>
        <p:spPr>
          <a:xfrm>
            <a:off x="69834" y="63227"/>
            <a:ext cx="8822116" cy="3769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4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1. Real-time interactive dashboard</a:t>
            </a:r>
          </a:p>
        </p:txBody>
      </p:sp>
    </p:spTree>
    <p:extLst>
      <p:ext uri="{BB962C8B-B14F-4D97-AF65-F5344CB8AC3E}">
        <p14:creationId xmlns:p14="http://schemas.microsoft.com/office/powerpoint/2010/main" val="4223410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B5E00B-00E9-7AC6-BB55-785194BAE8FD}"/>
              </a:ext>
            </a:extLst>
          </p:cNvPr>
          <p:cNvPicPr>
            <a:picLocks noChangeAspect="1"/>
          </p:cNvPicPr>
          <p:nvPr/>
        </p:nvPicPr>
        <p:blipFill>
          <a:blip r:embed="rId3"/>
          <a:stretch>
            <a:fillRect/>
          </a:stretch>
        </p:blipFill>
        <p:spPr>
          <a:xfrm>
            <a:off x="148797" y="2656438"/>
            <a:ext cx="4188934" cy="1966517"/>
          </a:xfrm>
          <a:prstGeom prst="rect">
            <a:avLst/>
          </a:prstGeom>
        </p:spPr>
      </p:pic>
      <p:sp>
        <p:nvSpPr>
          <p:cNvPr id="13" name="Content Placeholder 2">
            <a:extLst>
              <a:ext uri="{FF2B5EF4-FFF2-40B4-BE49-F238E27FC236}">
                <a16:creationId xmlns:a16="http://schemas.microsoft.com/office/drawing/2014/main" id="{A1E10F27-CC5C-ED99-C3F8-C4A6B4B77B94}"/>
              </a:ext>
            </a:extLst>
          </p:cNvPr>
          <p:cNvSpPr txBox="1">
            <a:spLocks/>
          </p:cNvSpPr>
          <p:nvPr/>
        </p:nvSpPr>
        <p:spPr>
          <a:xfrm>
            <a:off x="419855" y="1925647"/>
            <a:ext cx="8822116" cy="376930"/>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4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1. Real-time interactive dashboard</a:t>
            </a:r>
          </a:p>
        </p:txBody>
      </p:sp>
      <p:pic>
        <p:nvPicPr>
          <p:cNvPr id="18" name="Picture 17">
            <a:extLst>
              <a:ext uri="{FF2B5EF4-FFF2-40B4-BE49-F238E27FC236}">
                <a16:creationId xmlns:a16="http://schemas.microsoft.com/office/drawing/2014/main" id="{1F825391-DB43-0D44-AC55-D112ED82C4DB}"/>
              </a:ext>
            </a:extLst>
          </p:cNvPr>
          <p:cNvPicPr>
            <a:picLocks noChangeAspect="1"/>
          </p:cNvPicPr>
          <p:nvPr/>
        </p:nvPicPr>
        <p:blipFill>
          <a:blip r:embed="rId4"/>
          <a:stretch>
            <a:fillRect/>
          </a:stretch>
        </p:blipFill>
        <p:spPr>
          <a:xfrm>
            <a:off x="5006109" y="2817777"/>
            <a:ext cx="3989095" cy="1721566"/>
          </a:xfrm>
          <a:prstGeom prst="rect">
            <a:avLst/>
          </a:prstGeom>
        </p:spPr>
      </p:pic>
      <p:sp>
        <p:nvSpPr>
          <p:cNvPr id="19" name="Arrow: Right 18">
            <a:extLst>
              <a:ext uri="{FF2B5EF4-FFF2-40B4-BE49-F238E27FC236}">
                <a16:creationId xmlns:a16="http://schemas.microsoft.com/office/drawing/2014/main" id="{B3DA1307-33D6-1F8E-4137-A2AEEE873BA4}"/>
              </a:ext>
            </a:extLst>
          </p:cNvPr>
          <p:cNvSpPr/>
          <p:nvPr/>
        </p:nvSpPr>
        <p:spPr>
          <a:xfrm>
            <a:off x="4221481" y="3778490"/>
            <a:ext cx="668380" cy="314739"/>
          </a:xfrm>
          <a:prstGeom prst="rightArrow">
            <a:avLst/>
          </a:prstGeom>
          <a:solidFill>
            <a:srgbClr val="0088CE"/>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pic>
        <p:nvPicPr>
          <p:cNvPr id="2" name="Picture 1" descr="A blue coral logo with text&#10;&#10;Description automatically generated">
            <a:extLst>
              <a:ext uri="{FF2B5EF4-FFF2-40B4-BE49-F238E27FC236}">
                <a16:creationId xmlns:a16="http://schemas.microsoft.com/office/drawing/2014/main" id="{A040A06E-F484-45C6-072D-7BC746F58E1D}"/>
              </a:ext>
            </a:extLst>
          </p:cNvPr>
          <p:cNvPicPr>
            <a:picLocks noChangeAspect="1"/>
          </p:cNvPicPr>
          <p:nvPr/>
        </p:nvPicPr>
        <p:blipFill>
          <a:blip r:embed="rId5"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3" name="Group 2">
            <a:extLst>
              <a:ext uri="{FF2B5EF4-FFF2-40B4-BE49-F238E27FC236}">
                <a16:creationId xmlns:a16="http://schemas.microsoft.com/office/drawing/2014/main" id="{1C050EC8-B031-1B7A-7C4E-8E09B5FF5165}"/>
              </a:ext>
            </a:extLst>
          </p:cNvPr>
          <p:cNvGrpSpPr/>
          <p:nvPr/>
        </p:nvGrpSpPr>
        <p:grpSpPr>
          <a:xfrm>
            <a:off x="5614745" y="6042069"/>
            <a:ext cx="1183145" cy="412686"/>
            <a:chOff x="3370325" y="4429413"/>
            <a:chExt cx="2065833" cy="714972"/>
          </a:xfrm>
        </p:grpSpPr>
        <p:pic>
          <p:nvPicPr>
            <p:cNvPr id="6" name="Graphic 5">
              <a:extLst>
                <a:ext uri="{FF2B5EF4-FFF2-40B4-BE49-F238E27FC236}">
                  <a16:creationId xmlns:a16="http://schemas.microsoft.com/office/drawing/2014/main" id="{74980588-126E-5B9B-11F5-3F9A755FD1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0325" y="4429413"/>
              <a:ext cx="651886" cy="714972"/>
            </a:xfrm>
            <a:prstGeom prst="rect">
              <a:avLst/>
            </a:prstGeom>
          </p:spPr>
        </p:pic>
        <p:pic>
          <p:nvPicPr>
            <p:cNvPr id="14" name="Graphic 13">
              <a:extLst>
                <a:ext uri="{FF2B5EF4-FFF2-40B4-BE49-F238E27FC236}">
                  <a16:creationId xmlns:a16="http://schemas.microsoft.com/office/drawing/2014/main" id="{344331CD-52EE-6901-9F41-E38A1FF34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77841" y="4651395"/>
              <a:ext cx="1358317" cy="450170"/>
            </a:xfrm>
            <a:prstGeom prst="rect">
              <a:avLst/>
            </a:prstGeom>
          </p:spPr>
        </p:pic>
      </p:grpSp>
      <p:sp>
        <p:nvSpPr>
          <p:cNvPr id="15" name="Title 1">
            <a:extLst>
              <a:ext uri="{FF2B5EF4-FFF2-40B4-BE49-F238E27FC236}">
                <a16:creationId xmlns:a16="http://schemas.microsoft.com/office/drawing/2014/main" id="{F7C85032-99F6-145A-939D-33707D9C8584}"/>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HydroSOS</a:t>
            </a:r>
            <a:r>
              <a:rPr lang="en-US" dirty="0"/>
              <a:t> Portal for the Pacific: Fiji Example</a:t>
            </a:r>
          </a:p>
        </p:txBody>
      </p:sp>
      <p:sp>
        <p:nvSpPr>
          <p:cNvPr id="16" name="TextBox 15">
            <a:extLst>
              <a:ext uri="{FF2B5EF4-FFF2-40B4-BE49-F238E27FC236}">
                <a16:creationId xmlns:a16="http://schemas.microsoft.com/office/drawing/2014/main" id="{E1906C63-5ED5-7136-2658-6856B35204CA}"/>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
        <p:nvSpPr>
          <p:cNvPr id="4" name="Content Placeholder 2">
            <a:extLst>
              <a:ext uri="{FF2B5EF4-FFF2-40B4-BE49-F238E27FC236}">
                <a16:creationId xmlns:a16="http://schemas.microsoft.com/office/drawing/2014/main" id="{F05A89E7-FCB4-25AF-6F1A-1A4778AAC6D6}"/>
              </a:ext>
            </a:extLst>
          </p:cNvPr>
          <p:cNvSpPr>
            <a:spLocks noGrp="1"/>
          </p:cNvSpPr>
          <p:nvPr>
            <p:ph idx="1"/>
          </p:nvPr>
        </p:nvSpPr>
        <p:spPr>
          <a:xfrm>
            <a:off x="747245" y="4832173"/>
            <a:ext cx="7340842" cy="440554"/>
          </a:xfrm>
        </p:spPr>
        <p:txBody>
          <a:bodyPr>
            <a:normAutofit/>
          </a:bodyPr>
          <a:lstStyle/>
          <a:p>
            <a:pPr>
              <a:lnSpc>
                <a:spcPts val="2160"/>
              </a:lnSpc>
            </a:pPr>
            <a:r>
              <a:rPr lang="en-US" sz="1800" dirty="0"/>
              <a:t>Visually check hydro statistics that will feed into WMO HydroSOS portal</a:t>
            </a:r>
          </a:p>
        </p:txBody>
      </p:sp>
      <p:sp>
        <p:nvSpPr>
          <p:cNvPr id="5" name="Content Placeholder 2">
            <a:extLst>
              <a:ext uri="{FF2B5EF4-FFF2-40B4-BE49-F238E27FC236}">
                <a16:creationId xmlns:a16="http://schemas.microsoft.com/office/drawing/2014/main" id="{4D502D20-1EBB-2090-9D08-4441177EB924}"/>
              </a:ext>
            </a:extLst>
          </p:cNvPr>
          <p:cNvSpPr txBox="1">
            <a:spLocks/>
          </p:cNvSpPr>
          <p:nvPr/>
        </p:nvSpPr>
        <p:spPr>
          <a:xfrm>
            <a:off x="747243" y="5377912"/>
            <a:ext cx="7340843" cy="367095"/>
          </a:xfrm>
          <a:prstGeom prst="rect">
            <a:avLst/>
          </a:prstGeom>
        </p:spPr>
        <p:txBody>
          <a:bodyPr vert="horz" lIns="91440" tIns="45720" rIns="91440" bIns="45720" numCol="1" spcCol="0" rtlCol="0">
            <a:normAutofit/>
          </a:bodyPr>
          <a:lstStyle>
            <a:lvl1pPr marL="228600" indent="-228600" defTabSz="914400">
              <a:lnSpc>
                <a:spcPts val="2160"/>
              </a:lnSpc>
              <a:spcBef>
                <a:spcPts val="1000"/>
              </a:spcBef>
              <a:buFont typeface="Arial" panose="020B0604020202020204" pitchFamily="34" charset="0"/>
              <a:buChar cha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dirty="0"/>
              <a:t>If any issues, ability to dig into problems by looking at site-level data</a:t>
            </a:r>
          </a:p>
        </p:txBody>
      </p:sp>
    </p:spTree>
    <p:extLst>
      <p:ext uri="{BB962C8B-B14F-4D97-AF65-F5344CB8AC3E}">
        <p14:creationId xmlns:p14="http://schemas.microsoft.com/office/powerpoint/2010/main" val="282313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1E10F27-CC5C-ED99-C3F8-C4A6B4B77B94}"/>
              </a:ext>
            </a:extLst>
          </p:cNvPr>
          <p:cNvSpPr txBox="1">
            <a:spLocks/>
          </p:cNvSpPr>
          <p:nvPr/>
        </p:nvSpPr>
        <p:spPr>
          <a:xfrm>
            <a:off x="370032" y="1940411"/>
            <a:ext cx="8773967" cy="369332"/>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4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2. Identify and track hydro events</a:t>
            </a:r>
          </a:p>
        </p:txBody>
      </p:sp>
      <p:sp>
        <p:nvSpPr>
          <p:cNvPr id="14" name="Content Placeholder 2">
            <a:extLst>
              <a:ext uri="{FF2B5EF4-FFF2-40B4-BE49-F238E27FC236}">
                <a16:creationId xmlns:a16="http://schemas.microsoft.com/office/drawing/2014/main" id="{89DAD257-3189-3E58-6C2D-DB6702F177DE}"/>
              </a:ext>
            </a:extLst>
          </p:cNvPr>
          <p:cNvSpPr txBox="1">
            <a:spLocks/>
          </p:cNvSpPr>
          <p:nvPr/>
        </p:nvSpPr>
        <p:spPr>
          <a:xfrm>
            <a:off x="5225247" y="2694277"/>
            <a:ext cx="3806532" cy="2776217"/>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000" dirty="0">
                <a:latin typeface="+mn-lt"/>
              </a:rPr>
              <a:t>Extended into the addition of a Catchment Status tab:</a:t>
            </a:r>
          </a:p>
          <a:p>
            <a:pPr marL="473869" lvl="5" indent="-257175">
              <a:lnSpc>
                <a:spcPct val="110000"/>
              </a:lnSpc>
              <a:buFont typeface="Calibri Light" panose="020F0302020204030204" pitchFamily="34" charset="0"/>
              <a:buChar char="−"/>
            </a:pPr>
            <a:r>
              <a:rPr lang="en-US" sz="2000" dirty="0"/>
              <a:t>W</a:t>
            </a:r>
            <a:r>
              <a:rPr lang="en-US" sz="2000" dirty="0">
                <a:latin typeface="+mn-lt"/>
              </a:rPr>
              <a:t>ay to identify and track hydro events in real time </a:t>
            </a:r>
          </a:p>
          <a:p>
            <a:pPr marL="473869" lvl="5" indent="-257175">
              <a:lnSpc>
                <a:spcPct val="110000"/>
              </a:lnSpc>
              <a:buFont typeface="Calibri Light" panose="020F0302020204030204" pitchFamily="34" charset="0"/>
              <a:buChar char="−"/>
            </a:pPr>
            <a:r>
              <a:rPr lang="en-US" sz="2000" dirty="0"/>
              <a:t>Separate to WMO </a:t>
            </a:r>
            <a:r>
              <a:rPr lang="en-US" sz="2000" dirty="0" err="1"/>
              <a:t>HydroSOS</a:t>
            </a:r>
            <a:r>
              <a:rPr lang="en-US" sz="2000" dirty="0"/>
              <a:t>, but of interest to Hydrology departments</a:t>
            </a:r>
            <a:endParaRPr lang="en-US" sz="2000" dirty="0">
              <a:latin typeface="+mn-lt"/>
            </a:endParaRPr>
          </a:p>
        </p:txBody>
      </p:sp>
      <p:pic>
        <p:nvPicPr>
          <p:cNvPr id="3" name="Picture 2">
            <a:extLst>
              <a:ext uri="{FF2B5EF4-FFF2-40B4-BE49-F238E27FC236}">
                <a16:creationId xmlns:a16="http://schemas.microsoft.com/office/drawing/2014/main" id="{28848505-5D4D-F0D8-CAB9-69995D8ADAD7}"/>
              </a:ext>
            </a:extLst>
          </p:cNvPr>
          <p:cNvPicPr>
            <a:picLocks noChangeAspect="1"/>
          </p:cNvPicPr>
          <p:nvPr/>
        </p:nvPicPr>
        <p:blipFill>
          <a:blip r:embed="rId3"/>
          <a:stretch>
            <a:fillRect/>
          </a:stretch>
        </p:blipFill>
        <p:spPr>
          <a:xfrm>
            <a:off x="176972" y="2873828"/>
            <a:ext cx="4863091" cy="2231571"/>
          </a:xfrm>
          <a:prstGeom prst="rect">
            <a:avLst/>
          </a:prstGeom>
        </p:spPr>
      </p:pic>
      <p:pic>
        <p:nvPicPr>
          <p:cNvPr id="2" name="Picture 1" descr="A blue coral logo with text&#10;&#10;Description automatically generated">
            <a:extLst>
              <a:ext uri="{FF2B5EF4-FFF2-40B4-BE49-F238E27FC236}">
                <a16:creationId xmlns:a16="http://schemas.microsoft.com/office/drawing/2014/main" id="{9EC66AE2-A803-0DAA-2500-900D77463494}"/>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6" name="Group 5">
            <a:extLst>
              <a:ext uri="{FF2B5EF4-FFF2-40B4-BE49-F238E27FC236}">
                <a16:creationId xmlns:a16="http://schemas.microsoft.com/office/drawing/2014/main" id="{C9076D3C-725F-662D-AFD3-32225694B9CF}"/>
              </a:ext>
            </a:extLst>
          </p:cNvPr>
          <p:cNvGrpSpPr/>
          <p:nvPr/>
        </p:nvGrpSpPr>
        <p:grpSpPr>
          <a:xfrm>
            <a:off x="5614745" y="6042069"/>
            <a:ext cx="1183145" cy="412686"/>
            <a:chOff x="3370325" y="4429413"/>
            <a:chExt cx="2065833" cy="714972"/>
          </a:xfrm>
        </p:grpSpPr>
        <p:pic>
          <p:nvPicPr>
            <p:cNvPr id="7" name="Graphic 6">
              <a:extLst>
                <a:ext uri="{FF2B5EF4-FFF2-40B4-BE49-F238E27FC236}">
                  <a16:creationId xmlns:a16="http://schemas.microsoft.com/office/drawing/2014/main" id="{C10F771F-F8DA-84A2-D4D8-FABA1B9074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0325" y="4429413"/>
              <a:ext cx="651886" cy="714972"/>
            </a:xfrm>
            <a:prstGeom prst="rect">
              <a:avLst/>
            </a:prstGeom>
          </p:spPr>
        </p:pic>
        <p:pic>
          <p:nvPicPr>
            <p:cNvPr id="16" name="Graphic 15">
              <a:extLst>
                <a:ext uri="{FF2B5EF4-FFF2-40B4-BE49-F238E27FC236}">
                  <a16:creationId xmlns:a16="http://schemas.microsoft.com/office/drawing/2014/main" id="{58CAA6FC-3334-1B5A-E342-12393E998F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841" y="4651395"/>
              <a:ext cx="1358317" cy="450170"/>
            </a:xfrm>
            <a:prstGeom prst="rect">
              <a:avLst/>
            </a:prstGeom>
          </p:spPr>
        </p:pic>
      </p:grpSp>
      <p:sp>
        <p:nvSpPr>
          <p:cNvPr id="17" name="Title 1">
            <a:extLst>
              <a:ext uri="{FF2B5EF4-FFF2-40B4-BE49-F238E27FC236}">
                <a16:creationId xmlns:a16="http://schemas.microsoft.com/office/drawing/2014/main" id="{DBB3192E-53E5-42D0-BF40-90F3F8AB5129}"/>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HydroSOS</a:t>
            </a:r>
            <a:r>
              <a:rPr lang="en-US" dirty="0"/>
              <a:t> Portal for the Pacific: Fiji Example</a:t>
            </a:r>
          </a:p>
        </p:txBody>
      </p:sp>
      <p:sp>
        <p:nvSpPr>
          <p:cNvPr id="18" name="TextBox 17">
            <a:extLst>
              <a:ext uri="{FF2B5EF4-FFF2-40B4-BE49-F238E27FC236}">
                <a16:creationId xmlns:a16="http://schemas.microsoft.com/office/drawing/2014/main" id="{5E1CE62A-9AA1-35E3-FFB9-DFBA51C6E3FF}"/>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Tree>
    <p:extLst>
      <p:ext uri="{BB962C8B-B14F-4D97-AF65-F5344CB8AC3E}">
        <p14:creationId xmlns:p14="http://schemas.microsoft.com/office/powerpoint/2010/main" val="835044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1E10F27-CC5C-ED99-C3F8-C4A6B4B77B94}"/>
              </a:ext>
            </a:extLst>
          </p:cNvPr>
          <p:cNvSpPr txBox="1">
            <a:spLocks/>
          </p:cNvSpPr>
          <p:nvPr/>
        </p:nvSpPr>
        <p:spPr>
          <a:xfrm>
            <a:off x="370032" y="1940411"/>
            <a:ext cx="8773967" cy="369332"/>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4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2. Identify and track hydro events</a:t>
            </a:r>
          </a:p>
        </p:txBody>
      </p:sp>
      <p:pic>
        <p:nvPicPr>
          <p:cNvPr id="3" name="Picture 2">
            <a:extLst>
              <a:ext uri="{FF2B5EF4-FFF2-40B4-BE49-F238E27FC236}">
                <a16:creationId xmlns:a16="http://schemas.microsoft.com/office/drawing/2014/main" id="{28848505-5D4D-F0D8-CAB9-69995D8ADAD7}"/>
              </a:ext>
            </a:extLst>
          </p:cNvPr>
          <p:cNvPicPr>
            <a:picLocks noChangeAspect="1"/>
          </p:cNvPicPr>
          <p:nvPr/>
        </p:nvPicPr>
        <p:blipFill>
          <a:blip r:embed="rId3"/>
          <a:srcRect r="75304" b="241"/>
          <a:stretch/>
        </p:blipFill>
        <p:spPr>
          <a:xfrm>
            <a:off x="1324066" y="2309743"/>
            <a:ext cx="1930762" cy="3578948"/>
          </a:xfrm>
          <a:prstGeom prst="rect">
            <a:avLst/>
          </a:prstGeom>
        </p:spPr>
      </p:pic>
      <p:sp>
        <p:nvSpPr>
          <p:cNvPr id="15" name="Content Placeholder 2">
            <a:extLst>
              <a:ext uri="{FF2B5EF4-FFF2-40B4-BE49-F238E27FC236}">
                <a16:creationId xmlns:a16="http://schemas.microsoft.com/office/drawing/2014/main" id="{EF13BD5A-4208-8D0A-5B66-E8C303841412}"/>
              </a:ext>
            </a:extLst>
          </p:cNvPr>
          <p:cNvSpPr txBox="1">
            <a:spLocks/>
          </p:cNvSpPr>
          <p:nvPr/>
        </p:nvSpPr>
        <p:spPr>
          <a:xfrm>
            <a:off x="3762758" y="2844142"/>
            <a:ext cx="4450672" cy="2773151"/>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buNone/>
            </a:pPr>
            <a:r>
              <a:rPr lang="en-US" sz="2000" dirty="0">
                <a:latin typeface="+mn-lt"/>
              </a:rPr>
              <a:t>Country view of catchment status:</a:t>
            </a:r>
            <a:endParaRPr lang="en-NZ" sz="2000" dirty="0">
              <a:latin typeface="+mn-lt"/>
            </a:endParaRPr>
          </a:p>
          <a:p>
            <a:pPr marL="473869" lvl="5" indent="-257175">
              <a:lnSpc>
                <a:spcPts val="2500"/>
              </a:lnSpc>
              <a:buFont typeface="Calibri Light" panose="020F0302020204030204" pitchFamily="34" charset="0"/>
              <a:buChar char="−"/>
            </a:pPr>
            <a:r>
              <a:rPr lang="en-US" dirty="0"/>
              <a:t>W</a:t>
            </a:r>
            <a:r>
              <a:rPr lang="en-US" sz="1800" dirty="0">
                <a:latin typeface="+mn-lt"/>
              </a:rPr>
              <a:t>ater level &amp; rainfall</a:t>
            </a:r>
            <a:endParaRPr lang="en-NZ" dirty="0"/>
          </a:p>
          <a:p>
            <a:pPr marL="473869" lvl="5" indent="-257175">
              <a:lnSpc>
                <a:spcPts val="2500"/>
              </a:lnSpc>
              <a:buFont typeface="Calibri Light" panose="020F0302020204030204" pitchFamily="34" charset="0"/>
              <a:buChar char="−"/>
            </a:pPr>
            <a:r>
              <a:rPr lang="en-NZ" dirty="0"/>
              <a:t>Based on representative sites within each catchment</a:t>
            </a:r>
          </a:p>
          <a:p>
            <a:pPr marL="473869" lvl="5" indent="-257175">
              <a:lnSpc>
                <a:spcPts val="2500"/>
              </a:lnSpc>
              <a:buFont typeface="Calibri Light" panose="020F0302020204030204" pitchFamily="34" charset="0"/>
              <a:buChar char="−"/>
            </a:pPr>
            <a:r>
              <a:rPr lang="en-NZ" dirty="0"/>
              <a:t>Interactive, select catchment of interest by clicking on river lines or catchment boundaries</a:t>
            </a:r>
          </a:p>
        </p:txBody>
      </p:sp>
      <p:pic>
        <p:nvPicPr>
          <p:cNvPr id="2" name="Picture 1" descr="A blue coral logo with text&#10;&#10;Description automatically generated">
            <a:extLst>
              <a:ext uri="{FF2B5EF4-FFF2-40B4-BE49-F238E27FC236}">
                <a16:creationId xmlns:a16="http://schemas.microsoft.com/office/drawing/2014/main" id="{9EC66AE2-A803-0DAA-2500-900D77463494}"/>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6" name="Group 5">
            <a:extLst>
              <a:ext uri="{FF2B5EF4-FFF2-40B4-BE49-F238E27FC236}">
                <a16:creationId xmlns:a16="http://schemas.microsoft.com/office/drawing/2014/main" id="{C9076D3C-725F-662D-AFD3-32225694B9CF}"/>
              </a:ext>
            </a:extLst>
          </p:cNvPr>
          <p:cNvGrpSpPr/>
          <p:nvPr/>
        </p:nvGrpSpPr>
        <p:grpSpPr>
          <a:xfrm>
            <a:off x="5614745" y="6042069"/>
            <a:ext cx="1183145" cy="412686"/>
            <a:chOff x="3370325" y="4429413"/>
            <a:chExt cx="2065833" cy="714972"/>
          </a:xfrm>
        </p:grpSpPr>
        <p:pic>
          <p:nvPicPr>
            <p:cNvPr id="7" name="Graphic 6">
              <a:extLst>
                <a:ext uri="{FF2B5EF4-FFF2-40B4-BE49-F238E27FC236}">
                  <a16:creationId xmlns:a16="http://schemas.microsoft.com/office/drawing/2014/main" id="{C10F771F-F8DA-84A2-D4D8-FABA1B9074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0325" y="4429413"/>
              <a:ext cx="651886" cy="714972"/>
            </a:xfrm>
            <a:prstGeom prst="rect">
              <a:avLst/>
            </a:prstGeom>
          </p:spPr>
        </p:pic>
        <p:pic>
          <p:nvPicPr>
            <p:cNvPr id="16" name="Graphic 15">
              <a:extLst>
                <a:ext uri="{FF2B5EF4-FFF2-40B4-BE49-F238E27FC236}">
                  <a16:creationId xmlns:a16="http://schemas.microsoft.com/office/drawing/2014/main" id="{58CAA6FC-3334-1B5A-E342-12393E998F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841" y="4651395"/>
              <a:ext cx="1358317" cy="450170"/>
            </a:xfrm>
            <a:prstGeom prst="rect">
              <a:avLst/>
            </a:prstGeom>
          </p:spPr>
        </p:pic>
      </p:grpSp>
      <p:sp>
        <p:nvSpPr>
          <p:cNvPr id="17" name="Title 1">
            <a:extLst>
              <a:ext uri="{FF2B5EF4-FFF2-40B4-BE49-F238E27FC236}">
                <a16:creationId xmlns:a16="http://schemas.microsoft.com/office/drawing/2014/main" id="{DBB3192E-53E5-42D0-BF40-90F3F8AB5129}"/>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HydroSOS</a:t>
            </a:r>
            <a:r>
              <a:rPr lang="en-US" dirty="0"/>
              <a:t> Portal for the Pacific: Fiji Example</a:t>
            </a:r>
          </a:p>
        </p:txBody>
      </p:sp>
      <p:sp>
        <p:nvSpPr>
          <p:cNvPr id="18" name="TextBox 17">
            <a:extLst>
              <a:ext uri="{FF2B5EF4-FFF2-40B4-BE49-F238E27FC236}">
                <a16:creationId xmlns:a16="http://schemas.microsoft.com/office/drawing/2014/main" id="{5E1CE62A-9AA1-35E3-FFB9-DFBA51C6E3FF}"/>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Tree>
    <p:extLst>
      <p:ext uri="{BB962C8B-B14F-4D97-AF65-F5344CB8AC3E}">
        <p14:creationId xmlns:p14="http://schemas.microsoft.com/office/powerpoint/2010/main" val="350103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39905C3-FDEC-FBA2-3F40-4B58EFBCB22E}"/>
              </a:ext>
            </a:extLst>
          </p:cNvPr>
          <p:cNvSpPr txBox="1">
            <a:spLocks/>
          </p:cNvSpPr>
          <p:nvPr/>
        </p:nvSpPr>
        <p:spPr>
          <a:xfrm>
            <a:off x="370032" y="1651116"/>
            <a:ext cx="8221309" cy="468393"/>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800" dirty="0">
                <a:latin typeface="+mn-lt"/>
              </a:rPr>
              <a:t>It is critical for decision-makers to have the ability to quickly</a:t>
            </a:r>
            <a:r>
              <a:rPr lang="en-NZ" sz="1800" dirty="0">
                <a:latin typeface="+mn-lt"/>
              </a:rPr>
              <a:t>:</a:t>
            </a:r>
            <a:endParaRPr lang="en-NZ" sz="1800" dirty="0"/>
          </a:p>
          <a:p>
            <a:pPr lvl="5"/>
            <a:endParaRPr lang="en-NZ" sz="1050" dirty="0"/>
          </a:p>
          <a:p>
            <a:pPr lvl="5"/>
            <a:endParaRPr lang="en-NZ" sz="1050" dirty="0"/>
          </a:p>
        </p:txBody>
      </p:sp>
      <p:grpSp>
        <p:nvGrpSpPr>
          <p:cNvPr id="23" name="Group 22">
            <a:extLst>
              <a:ext uri="{FF2B5EF4-FFF2-40B4-BE49-F238E27FC236}">
                <a16:creationId xmlns:a16="http://schemas.microsoft.com/office/drawing/2014/main" id="{DAB5E5B8-CE3C-315A-DF1B-579FD348B332}"/>
              </a:ext>
            </a:extLst>
          </p:cNvPr>
          <p:cNvGrpSpPr/>
          <p:nvPr/>
        </p:nvGrpSpPr>
        <p:grpSpPr>
          <a:xfrm>
            <a:off x="739385" y="2291383"/>
            <a:ext cx="2120684" cy="1771668"/>
            <a:chOff x="2207864" y="1864004"/>
            <a:chExt cx="2827580" cy="2362220"/>
          </a:xfrm>
        </p:grpSpPr>
        <p:sp>
          <p:nvSpPr>
            <p:cNvPr id="5" name="Content Placeholder 2">
              <a:extLst>
                <a:ext uri="{FF2B5EF4-FFF2-40B4-BE49-F238E27FC236}">
                  <a16:creationId xmlns:a16="http://schemas.microsoft.com/office/drawing/2014/main" id="{7AB050C2-88F5-4D3C-1D23-BA169CAAAE28}"/>
                </a:ext>
              </a:extLst>
            </p:cNvPr>
            <p:cNvSpPr txBox="1">
              <a:spLocks/>
            </p:cNvSpPr>
            <p:nvPr/>
          </p:nvSpPr>
          <p:spPr>
            <a:xfrm>
              <a:off x="2963714" y="3316136"/>
              <a:ext cx="1891768" cy="910088"/>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5" indent="0" algn="ctr">
                <a:lnSpc>
                  <a:spcPct val="110000"/>
                </a:lnSpc>
                <a:buNone/>
              </a:pPr>
              <a:r>
                <a:rPr lang="en-NZ" dirty="0"/>
                <a:t>Recognise these events</a:t>
              </a:r>
              <a:endParaRPr lang="en-NZ" sz="1050" dirty="0"/>
            </a:p>
            <a:p>
              <a:pPr marL="0" lvl="5" indent="0" algn="ctr">
                <a:lnSpc>
                  <a:spcPct val="110000"/>
                </a:lnSpc>
              </a:pPr>
              <a:endParaRPr lang="en-NZ" sz="1050" dirty="0"/>
            </a:p>
          </p:txBody>
        </p:sp>
        <p:pic>
          <p:nvPicPr>
            <p:cNvPr id="11" name="Picture 10" descr="Pin on a map">
              <a:extLst>
                <a:ext uri="{FF2B5EF4-FFF2-40B4-BE49-F238E27FC236}">
                  <a16:creationId xmlns:a16="http://schemas.microsoft.com/office/drawing/2014/main" id="{90CADF8F-A29D-F165-9D0D-2B9EE3411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754" y="1864004"/>
              <a:ext cx="2251690" cy="1502629"/>
            </a:xfrm>
            <a:prstGeom prst="rect">
              <a:avLst/>
            </a:prstGeom>
          </p:spPr>
        </p:pic>
        <p:pic>
          <p:nvPicPr>
            <p:cNvPr id="9" name="Graphic 8" descr="Windy with solid fill">
              <a:extLst>
                <a:ext uri="{FF2B5EF4-FFF2-40B4-BE49-F238E27FC236}">
                  <a16:creationId xmlns:a16="http://schemas.microsoft.com/office/drawing/2014/main" id="{DA5F43FB-013C-BCC1-106A-A0A08B81E3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6685" y="2243052"/>
              <a:ext cx="419652" cy="419652"/>
            </a:xfrm>
            <a:prstGeom prst="rect">
              <a:avLst/>
            </a:prstGeom>
          </p:spPr>
        </p:pic>
        <p:pic>
          <p:nvPicPr>
            <p:cNvPr id="15" name="Picture 14" descr="A close up of a magnifying glass&#10;&#10;Description automatically generated">
              <a:extLst>
                <a:ext uri="{FF2B5EF4-FFF2-40B4-BE49-F238E27FC236}">
                  <a16:creationId xmlns:a16="http://schemas.microsoft.com/office/drawing/2014/main" id="{94FE29EE-A43E-D7BB-1B4C-3834553791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99606" flipH="1">
              <a:off x="2207864" y="1969566"/>
              <a:ext cx="2560898" cy="1630964"/>
            </a:xfrm>
            <a:prstGeom prst="rect">
              <a:avLst/>
            </a:prstGeom>
          </p:spPr>
        </p:pic>
      </p:grpSp>
      <p:sp>
        <p:nvSpPr>
          <p:cNvPr id="17" name="Arrow: Right 16">
            <a:extLst>
              <a:ext uri="{FF2B5EF4-FFF2-40B4-BE49-F238E27FC236}">
                <a16:creationId xmlns:a16="http://schemas.microsoft.com/office/drawing/2014/main" id="{531E58F4-0BA4-21EE-BC55-CF2A26D3F8BB}"/>
              </a:ext>
            </a:extLst>
          </p:cNvPr>
          <p:cNvSpPr/>
          <p:nvPr/>
        </p:nvSpPr>
        <p:spPr>
          <a:xfrm>
            <a:off x="2948205" y="2698837"/>
            <a:ext cx="557684" cy="314739"/>
          </a:xfrm>
          <a:prstGeom prst="rightArrow">
            <a:avLst/>
          </a:prstGeom>
          <a:solidFill>
            <a:srgbClr val="0088CE"/>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grpSp>
        <p:nvGrpSpPr>
          <p:cNvPr id="27" name="Group 26">
            <a:extLst>
              <a:ext uri="{FF2B5EF4-FFF2-40B4-BE49-F238E27FC236}">
                <a16:creationId xmlns:a16="http://schemas.microsoft.com/office/drawing/2014/main" id="{3B57B656-AD6C-3FA0-EDF1-1C0C74BA494E}"/>
              </a:ext>
            </a:extLst>
          </p:cNvPr>
          <p:cNvGrpSpPr/>
          <p:nvPr/>
        </p:nvGrpSpPr>
        <p:grpSpPr>
          <a:xfrm>
            <a:off x="3679490" y="2291384"/>
            <a:ext cx="1690902" cy="1781927"/>
            <a:chOff x="5928754" y="1696804"/>
            <a:chExt cx="2254536" cy="2375901"/>
          </a:xfrm>
        </p:grpSpPr>
        <p:pic>
          <p:nvPicPr>
            <p:cNvPr id="19" name="Picture 18" descr="A map with colorful pins on it&#10;&#10;Description automatically generated">
              <a:extLst>
                <a:ext uri="{FF2B5EF4-FFF2-40B4-BE49-F238E27FC236}">
                  <a16:creationId xmlns:a16="http://schemas.microsoft.com/office/drawing/2014/main" id="{DF14AFA9-4D27-4FB3-FEB4-9E1E5883296A}"/>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5928754" y="1696804"/>
              <a:ext cx="2254536" cy="1503024"/>
            </a:xfrm>
            <a:prstGeom prst="rect">
              <a:avLst/>
            </a:prstGeom>
          </p:spPr>
        </p:pic>
        <p:sp>
          <p:nvSpPr>
            <p:cNvPr id="20" name="Content Placeholder 2">
              <a:extLst>
                <a:ext uri="{FF2B5EF4-FFF2-40B4-BE49-F238E27FC236}">
                  <a16:creationId xmlns:a16="http://schemas.microsoft.com/office/drawing/2014/main" id="{2CF5428B-F516-F704-CA85-457885377B53}"/>
                </a:ext>
              </a:extLst>
            </p:cNvPr>
            <p:cNvSpPr txBox="1">
              <a:spLocks/>
            </p:cNvSpPr>
            <p:nvPr/>
          </p:nvSpPr>
          <p:spPr>
            <a:xfrm>
              <a:off x="6153599" y="3162617"/>
              <a:ext cx="1891767" cy="910088"/>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5" indent="0" algn="ctr">
                <a:lnSpc>
                  <a:spcPct val="110000"/>
                </a:lnSpc>
                <a:buNone/>
              </a:pPr>
              <a:r>
                <a:rPr lang="en-NZ" dirty="0"/>
                <a:t>Place them into context</a:t>
              </a:r>
              <a:endParaRPr lang="en-NZ" sz="1050" dirty="0"/>
            </a:p>
            <a:p>
              <a:pPr marL="0" lvl="5" indent="0" algn="ctr">
                <a:lnSpc>
                  <a:spcPct val="110000"/>
                </a:lnSpc>
              </a:pPr>
              <a:endParaRPr lang="en-NZ" sz="1050" dirty="0"/>
            </a:p>
          </p:txBody>
        </p:sp>
        <p:pic>
          <p:nvPicPr>
            <p:cNvPr id="22" name="Graphic 21" descr="Windy with solid fill">
              <a:extLst>
                <a:ext uri="{FF2B5EF4-FFF2-40B4-BE49-F238E27FC236}">
                  <a16:creationId xmlns:a16="http://schemas.microsoft.com/office/drawing/2014/main" id="{1A22B73E-CC0F-2548-9ED3-17AB9CB6D00D}"/>
                </a:ext>
              </a:extLst>
            </p:cNvPr>
            <p:cNvPicPr>
              <a:picLocks noChangeAspect="1"/>
            </p:cNvPicPr>
            <p:nvPr/>
          </p:nvPicPr>
          <p:blipFill>
            <a:blip r:embed="rId4">
              <a:extLst>
                <a:ext uri="{96DAC541-7B7A-43D3-8B79-37D633B846F1}">
                  <asvg:svgBlip xmlns:asvg="http://schemas.microsoft.com/office/drawing/2016/SVG/main" r:embed="rId5"/>
                </a:ext>
              </a:extLst>
            </a:blip>
            <a:srcRect l="31702"/>
            <a:stretch/>
          </p:blipFill>
          <p:spPr>
            <a:xfrm>
              <a:off x="5957230" y="2191992"/>
              <a:ext cx="286616" cy="419652"/>
            </a:xfrm>
            <a:prstGeom prst="rect">
              <a:avLst/>
            </a:prstGeom>
          </p:spPr>
        </p:pic>
        <p:pic>
          <p:nvPicPr>
            <p:cNvPr id="24" name="Graphic 23" descr="Windy with solid fill">
              <a:extLst>
                <a:ext uri="{FF2B5EF4-FFF2-40B4-BE49-F238E27FC236}">
                  <a16:creationId xmlns:a16="http://schemas.microsoft.com/office/drawing/2014/main" id="{6E0C1131-2D45-53F1-85A6-2EA5DF4FDF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0465" y="2599325"/>
              <a:ext cx="419652" cy="419652"/>
            </a:xfrm>
            <a:prstGeom prst="rect">
              <a:avLst/>
            </a:prstGeom>
          </p:spPr>
        </p:pic>
        <p:pic>
          <p:nvPicPr>
            <p:cNvPr id="25" name="Graphic 24" descr="Windy with solid fill">
              <a:extLst>
                <a:ext uri="{FF2B5EF4-FFF2-40B4-BE49-F238E27FC236}">
                  <a16:creationId xmlns:a16="http://schemas.microsoft.com/office/drawing/2014/main" id="{F5938069-97B5-2574-5015-AE2F068DB2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3830" y="2220086"/>
              <a:ext cx="306980" cy="306980"/>
            </a:xfrm>
            <a:prstGeom prst="rect">
              <a:avLst/>
            </a:prstGeom>
          </p:spPr>
        </p:pic>
        <p:pic>
          <p:nvPicPr>
            <p:cNvPr id="26" name="Graphic 25" descr="Windy with solid fill">
              <a:extLst>
                <a:ext uri="{FF2B5EF4-FFF2-40B4-BE49-F238E27FC236}">
                  <a16:creationId xmlns:a16="http://schemas.microsoft.com/office/drawing/2014/main" id="{E4A21B2A-9CEE-979D-2DCE-FD37051031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3570" y="2084798"/>
              <a:ext cx="306980" cy="306980"/>
            </a:xfrm>
            <a:prstGeom prst="rect">
              <a:avLst/>
            </a:prstGeom>
          </p:spPr>
        </p:pic>
      </p:grpSp>
      <p:sp>
        <p:nvSpPr>
          <p:cNvPr id="28" name="Arrow: Right 27">
            <a:extLst>
              <a:ext uri="{FF2B5EF4-FFF2-40B4-BE49-F238E27FC236}">
                <a16:creationId xmlns:a16="http://schemas.microsoft.com/office/drawing/2014/main" id="{D358F617-A75A-10E4-1C84-073DE5DDD23F}"/>
              </a:ext>
            </a:extLst>
          </p:cNvPr>
          <p:cNvSpPr/>
          <p:nvPr/>
        </p:nvSpPr>
        <p:spPr>
          <a:xfrm>
            <a:off x="5519392" y="2683847"/>
            <a:ext cx="557684" cy="314739"/>
          </a:xfrm>
          <a:prstGeom prst="rightArrow">
            <a:avLst/>
          </a:prstGeom>
          <a:solidFill>
            <a:srgbClr val="0088CE"/>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grpSp>
        <p:nvGrpSpPr>
          <p:cNvPr id="34" name="Group 33">
            <a:extLst>
              <a:ext uri="{FF2B5EF4-FFF2-40B4-BE49-F238E27FC236}">
                <a16:creationId xmlns:a16="http://schemas.microsoft.com/office/drawing/2014/main" id="{0C6E5C83-44B2-A97E-FCA0-AF804F6FC02D}"/>
              </a:ext>
            </a:extLst>
          </p:cNvPr>
          <p:cNvGrpSpPr/>
          <p:nvPr/>
        </p:nvGrpSpPr>
        <p:grpSpPr>
          <a:xfrm>
            <a:off x="5836654" y="2324854"/>
            <a:ext cx="1815878" cy="1767546"/>
            <a:chOff x="6763617" y="1790841"/>
            <a:chExt cx="2421170" cy="2356725"/>
          </a:xfrm>
        </p:grpSpPr>
        <p:pic>
          <p:nvPicPr>
            <p:cNvPr id="30" name="Picture 29" descr="A black background with a black square&#10;&#10;Description automatically generated with medium confidence">
              <a:extLst>
                <a:ext uri="{FF2B5EF4-FFF2-40B4-BE49-F238E27FC236}">
                  <a16:creationId xmlns:a16="http://schemas.microsoft.com/office/drawing/2014/main" id="{0672FCFD-6C92-88A7-5C56-7CA6A769E6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5974" y="1790841"/>
              <a:ext cx="1456454" cy="1456454"/>
            </a:xfrm>
            <a:prstGeom prst="rect">
              <a:avLst/>
            </a:prstGeom>
          </p:spPr>
        </p:pic>
        <p:sp>
          <p:nvSpPr>
            <p:cNvPr id="31" name="Content Placeholder 2">
              <a:extLst>
                <a:ext uri="{FF2B5EF4-FFF2-40B4-BE49-F238E27FC236}">
                  <a16:creationId xmlns:a16="http://schemas.microsoft.com/office/drawing/2014/main" id="{307CFFFF-5892-CC2B-F079-3816A1013F90}"/>
                </a:ext>
              </a:extLst>
            </p:cNvPr>
            <p:cNvSpPr txBox="1">
              <a:spLocks/>
            </p:cNvSpPr>
            <p:nvPr/>
          </p:nvSpPr>
          <p:spPr>
            <a:xfrm>
              <a:off x="6763617" y="3197250"/>
              <a:ext cx="2421170" cy="950316"/>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5" indent="0" algn="ctr">
                <a:lnSpc>
                  <a:spcPct val="110000"/>
                </a:lnSpc>
                <a:buNone/>
              </a:pPr>
              <a:r>
                <a:rPr lang="en-NZ" dirty="0"/>
                <a:t>Use them to inform decisions</a:t>
              </a:r>
              <a:endParaRPr lang="en-NZ" sz="1050" dirty="0"/>
            </a:p>
            <a:p>
              <a:pPr marL="0" lvl="5" indent="0" algn="ctr">
                <a:lnSpc>
                  <a:spcPct val="110000"/>
                </a:lnSpc>
              </a:pPr>
              <a:endParaRPr lang="en-NZ" sz="1050" dirty="0"/>
            </a:p>
          </p:txBody>
        </p:sp>
      </p:grpSp>
      <p:sp>
        <p:nvSpPr>
          <p:cNvPr id="33" name="Content Placeholder 2">
            <a:extLst>
              <a:ext uri="{FF2B5EF4-FFF2-40B4-BE49-F238E27FC236}">
                <a16:creationId xmlns:a16="http://schemas.microsoft.com/office/drawing/2014/main" id="{782D45C3-2170-4590-0C69-3BB398B4AA6C}"/>
              </a:ext>
            </a:extLst>
          </p:cNvPr>
          <p:cNvSpPr txBox="1">
            <a:spLocks/>
          </p:cNvSpPr>
          <p:nvPr/>
        </p:nvSpPr>
        <p:spPr>
          <a:xfrm>
            <a:off x="370032" y="4458063"/>
            <a:ext cx="8415153" cy="989241"/>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pPr>
            <a:r>
              <a:rPr lang="en-NZ" sz="1800" dirty="0">
                <a:latin typeface="+mn-lt"/>
              </a:rPr>
              <a:t>To do this, decision-makers need an understanding of the spatial and temporal variability of weather, climate, and hydrological processes</a:t>
            </a:r>
            <a:endParaRPr lang="en-NZ" sz="1050" dirty="0"/>
          </a:p>
          <a:p>
            <a:pPr lvl="5">
              <a:lnSpc>
                <a:spcPts val="2500"/>
              </a:lnSpc>
            </a:pPr>
            <a:endParaRPr lang="en-NZ" sz="1050" dirty="0"/>
          </a:p>
        </p:txBody>
      </p:sp>
      <p:pic>
        <p:nvPicPr>
          <p:cNvPr id="4" name="Picture 3" descr="A blue coral logo with text&#10;&#10;Description automatically generated">
            <a:extLst>
              <a:ext uri="{FF2B5EF4-FFF2-40B4-BE49-F238E27FC236}">
                <a16:creationId xmlns:a16="http://schemas.microsoft.com/office/drawing/2014/main" id="{1292D676-096A-3593-3F07-049EFF86E3CB}"/>
              </a:ext>
            </a:extLst>
          </p:cNvPr>
          <p:cNvPicPr>
            <a:picLocks noChangeAspect="1"/>
          </p:cNvPicPr>
          <p:nvPr/>
        </p:nvPicPr>
        <p:blipFill>
          <a:blip r:embed="rId10"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7" name="Title 1">
            <a:extLst>
              <a:ext uri="{FF2B5EF4-FFF2-40B4-BE49-F238E27FC236}">
                <a16:creationId xmlns:a16="http://schemas.microsoft.com/office/drawing/2014/main" id="{8A11C394-731B-4928-067F-5B2BE70E2FC9}"/>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Recognising</a:t>
            </a:r>
            <a:r>
              <a:rPr lang="en-US" dirty="0"/>
              <a:t> these events is critical for decision-making</a:t>
            </a:r>
          </a:p>
        </p:txBody>
      </p:sp>
    </p:spTree>
    <p:extLst>
      <p:ext uri="{BB962C8B-B14F-4D97-AF65-F5344CB8AC3E}">
        <p14:creationId xmlns:p14="http://schemas.microsoft.com/office/powerpoint/2010/main" val="27324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1E10F27-CC5C-ED99-C3F8-C4A6B4B77B94}"/>
              </a:ext>
            </a:extLst>
          </p:cNvPr>
          <p:cNvSpPr txBox="1">
            <a:spLocks/>
          </p:cNvSpPr>
          <p:nvPr/>
        </p:nvSpPr>
        <p:spPr>
          <a:xfrm>
            <a:off x="370032" y="1940411"/>
            <a:ext cx="8773967" cy="369332"/>
          </a:xfrm>
          <a:prstGeom prst="rect">
            <a:avLst/>
          </a:prstGeom>
        </p:spPr>
        <p:txBody>
          <a:bodyPr vert="horz" lIns="68580" tIns="34290" rIns="68580" bIns="34290" numCol="1" spcCol="0" rtlCol="0">
            <a:noAutofit/>
          </a:bodyPr>
          <a:lstStyle>
            <a:defPPr>
              <a:defRPr lang="en-US"/>
            </a:defPPr>
            <a:lvl1pPr indent="0" defTabSz="914400">
              <a:lnSpc>
                <a:spcPct val="90000"/>
              </a:lnSpc>
              <a:spcBef>
                <a:spcPts val="1000"/>
              </a:spcBef>
              <a:buFont typeface="Arial" panose="020B0604020202020204" pitchFamily="34" charset="0"/>
              <a:buNone/>
              <a:defRPr sz="2400"/>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NZ" dirty="0"/>
              <a:t>3. Spatial links between catchment variables</a:t>
            </a:r>
          </a:p>
        </p:txBody>
      </p:sp>
      <p:sp>
        <p:nvSpPr>
          <p:cNvPr id="15" name="Content Placeholder 2">
            <a:extLst>
              <a:ext uri="{FF2B5EF4-FFF2-40B4-BE49-F238E27FC236}">
                <a16:creationId xmlns:a16="http://schemas.microsoft.com/office/drawing/2014/main" id="{EF13BD5A-4208-8D0A-5B66-E8C303841412}"/>
              </a:ext>
            </a:extLst>
          </p:cNvPr>
          <p:cNvSpPr txBox="1">
            <a:spLocks/>
          </p:cNvSpPr>
          <p:nvPr/>
        </p:nvSpPr>
        <p:spPr>
          <a:xfrm>
            <a:off x="4691862" y="2538302"/>
            <a:ext cx="4450672" cy="2915702"/>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buNone/>
            </a:pPr>
            <a:r>
              <a:rPr lang="en-US" sz="2000" dirty="0">
                <a:latin typeface="+mn-lt"/>
              </a:rPr>
              <a:t>Within catchment status:</a:t>
            </a:r>
            <a:endParaRPr lang="en-NZ" sz="2000" dirty="0">
              <a:latin typeface="+mn-lt"/>
            </a:endParaRPr>
          </a:p>
          <a:p>
            <a:pPr marL="473869" lvl="5" indent="-257175">
              <a:lnSpc>
                <a:spcPts val="2500"/>
              </a:lnSpc>
              <a:buFont typeface="Calibri Light" panose="020F0302020204030204" pitchFamily="34" charset="0"/>
              <a:buChar char="−"/>
            </a:pPr>
            <a:r>
              <a:rPr lang="en-US" dirty="0"/>
              <a:t>Status of individual sites (water level, rainfall, groundwater, soil moisture)</a:t>
            </a:r>
          </a:p>
          <a:p>
            <a:pPr marL="473869" lvl="5" indent="-257175">
              <a:lnSpc>
                <a:spcPts val="2500"/>
              </a:lnSpc>
              <a:buFont typeface="Calibri Light" panose="020F0302020204030204" pitchFamily="34" charset="0"/>
              <a:buChar char="−"/>
            </a:pPr>
            <a:r>
              <a:rPr lang="en-US" dirty="0"/>
              <a:t>Interactive, select site of interest to update </a:t>
            </a:r>
            <a:r>
              <a:rPr lang="en-US" dirty="0" err="1"/>
              <a:t>visualisations</a:t>
            </a:r>
            <a:endParaRPr lang="en-US" dirty="0"/>
          </a:p>
          <a:p>
            <a:pPr marL="473869" lvl="5" indent="-257175">
              <a:lnSpc>
                <a:spcPts val="2500"/>
              </a:lnSpc>
              <a:buFont typeface="Calibri Light" panose="020F0302020204030204" pitchFamily="34" charset="0"/>
              <a:buChar char="−"/>
            </a:pPr>
            <a:r>
              <a:rPr lang="en-US" dirty="0"/>
              <a:t>Includes thresholds for flood warnings and alarms where available (e.g. water level)</a:t>
            </a:r>
          </a:p>
        </p:txBody>
      </p:sp>
      <p:pic>
        <p:nvPicPr>
          <p:cNvPr id="2" name="Picture 1" descr="A blue coral logo with text&#10;&#10;Description automatically generated">
            <a:extLst>
              <a:ext uri="{FF2B5EF4-FFF2-40B4-BE49-F238E27FC236}">
                <a16:creationId xmlns:a16="http://schemas.microsoft.com/office/drawing/2014/main" id="{9EC66AE2-A803-0DAA-2500-900D77463494}"/>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6" name="Group 5">
            <a:extLst>
              <a:ext uri="{FF2B5EF4-FFF2-40B4-BE49-F238E27FC236}">
                <a16:creationId xmlns:a16="http://schemas.microsoft.com/office/drawing/2014/main" id="{C9076D3C-725F-662D-AFD3-32225694B9CF}"/>
              </a:ext>
            </a:extLst>
          </p:cNvPr>
          <p:cNvGrpSpPr/>
          <p:nvPr/>
        </p:nvGrpSpPr>
        <p:grpSpPr>
          <a:xfrm>
            <a:off x="5614745" y="6042069"/>
            <a:ext cx="1183145" cy="412686"/>
            <a:chOff x="3370325" y="4429413"/>
            <a:chExt cx="2065833" cy="714972"/>
          </a:xfrm>
        </p:grpSpPr>
        <p:pic>
          <p:nvPicPr>
            <p:cNvPr id="7" name="Graphic 6">
              <a:extLst>
                <a:ext uri="{FF2B5EF4-FFF2-40B4-BE49-F238E27FC236}">
                  <a16:creationId xmlns:a16="http://schemas.microsoft.com/office/drawing/2014/main" id="{C10F771F-F8DA-84A2-D4D8-FABA1B9074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0325" y="4429413"/>
              <a:ext cx="651886" cy="714972"/>
            </a:xfrm>
            <a:prstGeom prst="rect">
              <a:avLst/>
            </a:prstGeom>
          </p:spPr>
        </p:pic>
        <p:pic>
          <p:nvPicPr>
            <p:cNvPr id="16" name="Graphic 15">
              <a:extLst>
                <a:ext uri="{FF2B5EF4-FFF2-40B4-BE49-F238E27FC236}">
                  <a16:creationId xmlns:a16="http://schemas.microsoft.com/office/drawing/2014/main" id="{58CAA6FC-3334-1B5A-E342-12393E998F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7841" y="4651395"/>
              <a:ext cx="1358317" cy="450170"/>
            </a:xfrm>
            <a:prstGeom prst="rect">
              <a:avLst/>
            </a:prstGeom>
          </p:spPr>
        </p:pic>
      </p:grpSp>
      <p:sp>
        <p:nvSpPr>
          <p:cNvPr id="17" name="Title 1">
            <a:extLst>
              <a:ext uri="{FF2B5EF4-FFF2-40B4-BE49-F238E27FC236}">
                <a16:creationId xmlns:a16="http://schemas.microsoft.com/office/drawing/2014/main" id="{DBB3192E-53E5-42D0-BF40-90F3F8AB5129}"/>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HydroSOS</a:t>
            </a:r>
            <a:r>
              <a:rPr lang="en-US" dirty="0"/>
              <a:t> Portal for the Pacific: Fiji Example</a:t>
            </a:r>
          </a:p>
        </p:txBody>
      </p:sp>
      <p:sp>
        <p:nvSpPr>
          <p:cNvPr id="18" name="TextBox 17">
            <a:extLst>
              <a:ext uri="{FF2B5EF4-FFF2-40B4-BE49-F238E27FC236}">
                <a16:creationId xmlns:a16="http://schemas.microsoft.com/office/drawing/2014/main" id="{5E1CE62A-9AA1-35E3-FFB9-DFBA51C6E3FF}"/>
              </a:ext>
            </a:extLst>
          </p:cNvPr>
          <p:cNvSpPr txBox="1"/>
          <p:nvPr/>
        </p:nvSpPr>
        <p:spPr>
          <a:xfrm>
            <a:off x="3595042" y="1387506"/>
            <a:ext cx="1953917" cy="369332"/>
          </a:xfrm>
          <a:prstGeom prst="rect">
            <a:avLst/>
          </a:prstGeom>
          <a:noFill/>
          <a:ln>
            <a:solidFill>
              <a:srgbClr val="7B7E83"/>
            </a:solidFill>
          </a:ln>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pic>
        <p:nvPicPr>
          <p:cNvPr id="4" name="Picture 3">
            <a:extLst>
              <a:ext uri="{FF2B5EF4-FFF2-40B4-BE49-F238E27FC236}">
                <a16:creationId xmlns:a16="http://schemas.microsoft.com/office/drawing/2014/main" id="{1D3BA8A7-2BAD-7148-F8F5-C5F8FAE9A6D6}"/>
              </a:ext>
            </a:extLst>
          </p:cNvPr>
          <p:cNvPicPr>
            <a:picLocks noChangeAspect="1"/>
          </p:cNvPicPr>
          <p:nvPr/>
        </p:nvPicPr>
        <p:blipFill>
          <a:blip r:embed="rId8"/>
          <a:srcRect l="24939" t="7378"/>
          <a:stretch/>
        </p:blipFill>
        <p:spPr>
          <a:xfrm>
            <a:off x="241190" y="2714503"/>
            <a:ext cx="4450672" cy="2520128"/>
          </a:xfrm>
          <a:prstGeom prst="rect">
            <a:avLst/>
          </a:prstGeom>
        </p:spPr>
      </p:pic>
      <p:sp>
        <p:nvSpPr>
          <p:cNvPr id="5" name="Content Placeholder 2">
            <a:extLst>
              <a:ext uri="{FF2B5EF4-FFF2-40B4-BE49-F238E27FC236}">
                <a16:creationId xmlns:a16="http://schemas.microsoft.com/office/drawing/2014/main" id="{8EE37D15-B5F5-0800-6769-0F7D3AACDEB5}"/>
              </a:ext>
            </a:extLst>
          </p:cNvPr>
          <p:cNvSpPr txBox="1">
            <a:spLocks/>
          </p:cNvSpPr>
          <p:nvPr/>
        </p:nvSpPr>
        <p:spPr>
          <a:xfrm>
            <a:off x="370032" y="5358885"/>
            <a:ext cx="8434724" cy="702102"/>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3869" lvl="5" indent="-257175">
              <a:lnSpc>
                <a:spcPts val="2500"/>
              </a:lnSpc>
              <a:buFont typeface="Calibri Light" panose="020F0302020204030204" pitchFamily="34" charset="0"/>
              <a:buChar char="−"/>
            </a:pPr>
            <a:r>
              <a:rPr lang="en-US" dirty="0"/>
              <a:t>Demonstrates spatial links between variables, e.g. catchment response to rainfall</a:t>
            </a:r>
          </a:p>
        </p:txBody>
      </p:sp>
    </p:spTree>
    <p:extLst>
      <p:ext uri="{BB962C8B-B14F-4D97-AF65-F5344CB8AC3E}">
        <p14:creationId xmlns:p14="http://schemas.microsoft.com/office/powerpoint/2010/main" val="643674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A79A-BF75-42F7-8486-55BB4B8AE097}"/>
              </a:ext>
            </a:extLst>
          </p:cNvPr>
          <p:cNvSpPr>
            <a:spLocks noGrp="1"/>
          </p:cNvSpPr>
          <p:nvPr>
            <p:ph type="title"/>
          </p:nvPr>
        </p:nvSpPr>
        <p:spPr/>
        <p:txBody>
          <a:bodyPr/>
          <a:lstStyle/>
          <a:p>
            <a:r>
              <a:rPr lang="en-NZ" dirty="0"/>
              <a:t>…</a:t>
            </a:r>
          </a:p>
        </p:txBody>
      </p:sp>
      <p:sp>
        <p:nvSpPr>
          <p:cNvPr id="3" name="Content Placeholder 2">
            <a:extLst>
              <a:ext uri="{FF2B5EF4-FFF2-40B4-BE49-F238E27FC236}">
                <a16:creationId xmlns:a16="http://schemas.microsoft.com/office/drawing/2014/main" id="{B423F1EE-F135-4F18-9D6C-316A8A38BA8E}"/>
              </a:ext>
            </a:extLst>
          </p:cNvPr>
          <p:cNvSpPr>
            <a:spLocks noGrp="1"/>
          </p:cNvSpPr>
          <p:nvPr>
            <p:ph idx="1"/>
          </p:nvPr>
        </p:nvSpPr>
        <p:spPr/>
        <p:txBody>
          <a:bodyPr/>
          <a:lstStyle/>
          <a:p>
            <a:r>
              <a:rPr lang="en-US" dirty="0"/>
              <a:t>…</a:t>
            </a:r>
            <a:endParaRPr lang="en-NZ" dirty="0"/>
          </a:p>
        </p:txBody>
      </p:sp>
      <p:pic>
        <p:nvPicPr>
          <p:cNvPr id="11" name="Picture 10">
            <a:extLst>
              <a:ext uri="{FF2B5EF4-FFF2-40B4-BE49-F238E27FC236}">
                <a16:creationId xmlns:a16="http://schemas.microsoft.com/office/drawing/2014/main" id="{75C91D54-26B9-306D-9CEC-6703EE6195A2}"/>
              </a:ext>
            </a:extLst>
          </p:cNvPr>
          <p:cNvPicPr>
            <a:picLocks noChangeAspect="1"/>
          </p:cNvPicPr>
          <p:nvPr/>
        </p:nvPicPr>
        <p:blipFill>
          <a:blip r:embed="rId3"/>
          <a:stretch>
            <a:fillRect/>
          </a:stretch>
        </p:blipFill>
        <p:spPr>
          <a:xfrm>
            <a:off x="0" y="998129"/>
            <a:ext cx="9144000" cy="4195990"/>
          </a:xfrm>
          <a:prstGeom prst="rect">
            <a:avLst/>
          </a:prstGeom>
        </p:spPr>
      </p:pic>
      <p:pic>
        <p:nvPicPr>
          <p:cNvPr id="6" name="Picture 5" descr="A blue coral logo with text&#10;&#10;Description automatically generated">
            <a:extLst>
              <a:ext uri="{FF2B5EF4-FFF2-40B4-BE49-F238E27FC236}">
                <a16:creationId xmlns:a16="http://schemas.microsoft.com/office/drawing/2014/main" id="{53F637CD-0390-0D54-5A47-E8EB5BFF6E9E}"/>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10" name="Group 9">
            <a:extLst>
              <a:ext uri="{FF2B5EF4-FFF2-40B4-BE49-F238E27FC236}">
                <a16:creationId xmlns:a16="http://schemas.microsoft.com/office/drawing/2014/main" id="{CC7AB12F-BEDA-D83A-E47A-1F1BE3EFE025}"/>
              </a:ext>
            </a:extLst>
          </p:cNvPr>
          <p:cNvGrpSpPr/>
          <p:nvPr/>
        </p:nvGrpSpPr>
        <p:grpSpPr>
          <a:xfrm>
            <a:off x="5614745" y="6042069"/>
            <a:ext cx="1183145" cy="412686"/>
            <a:chOff x="3370325" y="4429413"/>
            <a:chExt cx="2065833" cy="714972"/>
          </a:xfrm>
        </p:grpSpPr>
        <p:pic>
          <p:nvPicPr>
            <p:cNvPr id="12" name="Graphic 11">
              <a:extLst>
                <a:ext uri="{FF2B5EF4-FFF2-40B4-BE49-F238E27FC236}">
                  <a16:creationId xmlns:a16="http://schemas.microsoft.com/office/drawing/2014/main" id="{F36DEF34-5128-007F-A2E9-3A4F5FB8A0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0325" y="4429413"/>
              <a:ext cx="651886" cy="714972"/>
            </a:xfrm>
            <a:prstGeom prst="rect">
              <a:avLst/>
            </a:prstGeom>
          </p:spPr>
        </p:pic>
        <p:pic>
          <p:nvPicPr>
            <p:cNvPr id="13" name="Graphic 12">
              <a:extLst>
                <a:ext uri="{FF2B5EF4-FFF2-40B4-BE49-F238E27FC236}">
                  <a16:creationId xmlns:a16="http://schemas.microsoft.com/office/drawing/2014/main" id="{CE4B7450-800F-EEF4-5326-69D67FD10B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841" y="4651395"/>
              <a:ext cx="1358317" cy="450170"/>
            </a:xfrm>
            <a:prstGeom prst="rect">
              <a:avLst/>
            </a:prstGeom>
          </p:spPr>
        </p:pic>
      </p:grpSp>
    </p:spTree>
    <p:extLst>
      <p:ext uri="{BB962C8B-B14F-4D97-AF65-F5344CB8AC3E}">
        <p14:creationId xmlns:p14="http://schemas.microsoft.com/office/powerpoint/2010/main" val="1703789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A79A-BF75-42F7-8486-55BB4B8AE097}"/>
              </a:ext>
            </a:extLst>
          </p:cNvPr>
          <p:cNvSpPr>
            <a:spLocks noGrp="1"/>
          </p:cNvSpPr>
          <p:nvPr>
            <p:ph type="title"/>
          </p:nvPr>
        </p:nvSpPr>
        <p:spPr/>
        <p:txBody>
          <a:bodyPr/>
          <a:lstStyle/>
          <a:p>
            <a:r>
              <a:rPr lang="en-NZ" dirty="0"/>
              <a:t>…</a:t>
            </a:r>
          </a:p>
        </p:txBody>
      </p:sp>
      <p:sp>
        <p:nvSpPr>
          <p:cNvPr id="3" name="Content Placeholder 2">
            <a:extLst>
              <a:ext uri="{FF2B5EF4-FFF2-40B4-BE49-F238E27FC236}">
                <a16:creationId xmlns:a16="http://schemas.microsoft.com/office/drawing/2014/main" id="{B423F1EE-F135-4F18-9D6C-316A8A38BA8E}"/>
              </a:ext>
            </a:extLst>
          </p:cNvPr>
          <p:cNvSpPr>
            <a:spLocks noGrp="1"/>
          </p:cNvSpPr>
          <p:nvPr>
            <p:ph idx="1"/>
          </p:nvPr>
        </p:nvSpPr>
        <p:spPr/>
        <p:txBody>
          <a:bodyPr/>
          <a:lstStyle/>
          <a:p>
            <a:r>
              <a:rPr lang="en-US" dirty="0"/>
              <a:t>…</a:t>
            </a:r>
            <a:endParaRPr lang="en-NZ" dirty="0"/>
          </a:p>
        </p:txBody>
      </p:sp>
      <p:pic>
        <p:nvPicPr>
          <p:cNvPr id="6" name="Picture 5">
            <a:extLst>
              <a:ext uri="{FF2B5EF4-FFF2-40B4-BE49-F238E27FC236}">
                <a16:creationId xmlns:a16="http://schemas.microsoft.com/office/drawing/2014/main" id="{67308CB9-89BD-E358-549D-C6A1654038CC}"/>
              </a:ext>
            </a:extLst>
          </p:cNvPr>
          <p:cNvPicPr>
            <a:picLocks noChangeAspect="1"/>
          </p:cNvPicPr>
          <p:nvPr/>
        </p:nvPicPr>
        <p:blipFill>
          <a:blip r:embed="rId3"/>
          <a:srcRect b="1652"/>
          <a:stretch/>
        </p:blipFill>
        <p:spPr>
          <a:xfrm>
            <a:off x="0" y="971551"/>
            <a:ext cx="9144000" cy="4315097"/>
          </a:xfrm>
          <a:prstGeom prst="rect">
            <a:avLst/>
          </a:prstGeom>
        </p:spPr>
      </p:pic>
      <p:pic>
        <p:nvPicPr>
          <p:cNvPr id="10" name="Picture 9" descr="A blue coral logo with text&#10;&#10;Description automatically generated">
            <a:extLst>
              <a:ext uri="{FF2B5EF4-FFF2-40B4-BE49-F238E27FC236}">
                <a16:creationId xmlns:a16="http://schemas.microsoft.com/office/drawing/2014/main" id="{F43B6A44-2F91-17B4-59C3-7D7E7BBA84AE}"/>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11" name="Group 10">
            <a:extLst>
              <a:ext uri="{FF2B5EF4-FFF2-40B4-BE49-F238E27FC236}">
                <a16:creationId xmlns:a16="http://schemas.microsoft.com/office/drawing/2014/main" id="{F5E5BCB8-6B10-7105-8868-B9E4660EF9BD}"/>
              </a:ext>
            </a:extLst>
          </p:cNvPr>
          <p:cNvGrpSpPr/>
          <p:nvPr/>
        </p:nvGrpSpPr>
        <p:grpSpPr>
          <a:xfrm>
            <a:off x="5614745" y="6042069"/>
            <a:ext cx="1183145" cy="412686"/>
            <a:chOff x="3370325" y="4429413"/>
            <a:chExt cx="2065833" cy="714972"/>
          </a:xfrm>
        </p:grpSpPr>
        <p:pic>
          <p:nvPicPr>
            <p:cNvPr id="12" name="Graphic 11">
              <a:extLst>
                <a:ext uri="{FF2B5EF4-FFF2-40B4-BE49-F238E27FC236}">
                  <a16:creationId xmlns:a16="http://schemas.microsoft.com/office/drawing/2014/main" id="{E04606DA-E8DB-1F45-430E-AABDCE502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0325" y="4429413"/>
              <a:ext cx="651886" cy="714972"/>
            </a:xfrm>
            <a:prstGeom prst="rect">
              <a:avLst/>
            </a:prstGeom>
          </p:spPr>
        </p:pic>
        <p:pic>
          <p:nvPicPr>
            <p:cNvPr id="13" name="Graphic 12">
              <a:extLst>
                <a:ext uri="{FF2B5EF4-FFF2-40B4-BE49-F238E27FC236}">
                  <a16:creationId xmlns:a16="http://schemas.microsoft.com/office/drawing/2014/main" id="{96630D23-34BA-ABD4-4DDA-BCE1F8BFF9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841" y="4651395"/>
              <a:ext cx="1358317" cy="450170"/>
            </a:xfrm>
            <a:prstGeom prst="rect">
              <a:avLst/>
            </a:prstGeom>
          </p:spPr>
        </p:pic>
      </p:grpSp>
    </p:spTree>
    <p:extLst>
      <p:ext uri="{BB962C8B-B14F-4D97-AF65-F5344CB8AC3E}">
        <p14:creationId xmlns:p14="http://schemas.microsoft.com/office/powerpoint/2010/main" val="3450780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3F1EE-F135-4F18-9D6C-316A8A38BA8E}"/>
              </a:ext>
            </a:extLst>
          </p:cNvPr>
          <p:cNvSpPr>
            <a:spLocks noGrp="1"/>
          </p:cNvSpPr>
          <p:nvPr>
            <p:ph idx="1"/>
          </p:nvPr>
        </p:nvSpPr>
        <p:spPr/>
        <p:txBody>
          <a:bodyPr/>
          <a:lstStyle/>
          <a:p>
            <a:r>
              <a:rPr lang="en-US" dirty="0"/>
              <a:t>…</a:t>
            </a:r>
            <a:endParaRPr lang="en-NZ" dirty="0"/>
          </a:p>
        </p:txBody>
      </p:sp>
      <p:pic>
        <p:nvPicPr>
          <p:cNvPr id="10" name="Picture 9">
            <a:extLst>
              <a:ext uri="{FF2B5EF4-FFF2-40B4-BE49-F238E27FC236}">
                <a16:creationId xmlns:a16="http://schemas.microsoft.com/office/drawing/2014/main" id="{7C71CC56-F1C4-2548-9CE9-413A87037CBA}"/>
              </a:ext>
            </a:extLst>
          </p:cNvPr>
          <p:cNvPicPr>
            <a:picLocks noChangeAspect="1"/>
          </p:cNvPicPr>
          <p:nvPr/>
        </p:nvPicPr>
        <p:blipFill>
          <a:blip r:embed="rId3"/>
          <a:stretch>
            <a:fillRect/>
          </a:stretch>
        </p:blipFill>
        <p:spPr>
          <a:xfrm>
            <a:off x="0" y="1322154"/>
            <a:ext cx="9144000" cy="4213693"/>
          </a:xfrm>
          <a:prstGeom prst="rect">
            <a:avLst/>
          </a:prstGeom>
        </p:spPr>
      </p:pic>
      <p:pic>
        <p:nvPicPr>
          <p:cNvPr id="9" name="Picture 8" descr="A blue coral logo with text&#10;&#10;Description automatically generated">
            <a:extLst>
              <a:ext uri="{FF2B5EF4-FFF2-40B4-BE49-F238E27FC236}">
                <a16:creationId xmlns:a16="http://schemas.microsoft.com/office/drawing/2014/main" id="{12431985-8251-3B5D-1CC7-2A3C5A6A8F24}"/>
              </a:ext>
            </a:extLst>
          </p:cNvPr>
          <p:cNvPicPr>
            <a:picLocks noChangeAspect="1"/>
          </p:cNvPicPr>
          <p:nvPr/>
        </p:nvPicPr>
        <p:blipFill>
          <a:blip r:embed="rId4"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11" name="Group 10">
            <a:extLst>
              <a:ext uri="{FF2B5EF4-FFF2-40B4-BE49-F238E27FC236}">
                <a16:creationId xmlns:a16="http://schemas.microsoft.com/office/drawing/2014/main" id="{078392CE-A4CB-610C-2CAB-BC261FF78EA7}"/>
              </a:ext>
            </a:extLst>
          </p:cNvPr>
          <p:cNvGrpSpPr/>
          <p:nvPr/>
        </p:nvGrpSpPr>
        <p:grpSpPr>
          <a:xfrm>
            <a:off x="5614745" y="6042069"/>
            <a:ext cx="1183145" cy="412686"/>
            <a:chOff x="3370325" y="4429413"/>
            <a:chExt cx="2065833" cy="714972"/>
          </a:xfrm>
        </p:grpSpPr>
        <p:pic>
          <p:nvPicPr>
            <p:cNvPr id="12" name="Graphic 11">
              <a:extLst>
                <a:ext uri="{FF2B5EF4-FFF2-40B4-BE49-F238E27FC236}">
                  <a16:creationId xmlns:a16="http://schemas.microsoft.com/office/drawing/2014/main" id="{F65F6625-DB54-9EB0-23EA-DB9A6CFE50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0325" y="4429413"/>
              <a:ext cx="651886" cy="714972"/>
            </a:xfrm>
            <a:prstGeom prst="rect">
              <a:avLst/>
            </a:prstGeom>
          </p:spPr>
        </p:pic>
        <p:pic>
          <p:nvPicPr>
            <p:cNvPr id="13" name="Graphic 12">
              <a:extLst>
                <a:ext uri="{FF2B5EF4-FFF2-40B4-BE49-F238E27FC236}">
                  <a16:creationId xmlns:a16="http://schemas.microsoft.com/office/drawing/2014/main" id="{E2E67152-CA6A-C02E-EEC9-083CB6839B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7841" y="4651395"/>
              <a:ext cx="1358317" cy="450170"/>
            </a:xfrm>
            <a:prstGeom prst="rect">
              <a:avLst/>
            </a:prstGeom>
          </p:spPr>
        </p:pic>
      </p:grpSp>
    </p:spTree>
    <p:extLst>
      <p:ext uri="{BB962C8B-B14F-4D97-AF65-F5344CB8AC3E}">
        <p14:creationId xmlns:p14="http://schemas.microsoft.com/office/powerpoint/2010/main" val="2195694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2F9025-D472-4B41-9789-38610A690AB1}"/>
              </a:ext>
            </a:extLst>
          </p:cNvPr>
          <p:cNvSpPr/>
          <p:nvPr/>
        </p:nvSpPr>
        <p:spPr>
          <a:xfrm>
            <a:off x="4692235" y="1995226"/>
            <a:ext cx="1965074" cy="3371431"/>
          </a:xfrm>
          <a:prstGeom prst="rect">
            <a:avLst/>
          </a:prstGeom>
          <a:noFill/>
          <a:ln w="19050" cap="flat" cmpd="sng" algn="ctr">
            <a:solidFill>
              <a:srgbClr val="7B7E8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02C630E2-A98B-0E72-8D37-43C29468FD69}"/>
              </a:ext>
            </a:extLst>
          </p:cNvPr>
          <p:cNvSpPr txBox="1"/>
          <p:nvPr/>
        </p:nvSpPr>
        <p:spPr>
          <a:xfrm>
            <a:off x="4697814" y="1986404"/>
            <a:ext cx="1953917" cy="369332"/>
          </a:xfrm>
          <a:prstGeom prst="rect">
            <a:avLst/>
          </a:prstGeom>
          <a:noFill/>
        </p:spPr>
        <p:txBody>
          <a:bodyPr wrap="square" rtlCol="0">
            <a:spAutoFit/>
          </a:bodyPr>
          <a:lstStyle/>
          <a:p>
            <a:pPr algn="ctr"/>
            <a:r>
              <a:rPr lang="en-NZ" b="1" dirty="0">
                <a:solidFill>
                  <a:srgbClr val="7B7E83"/>
                </a:solidFill>
                <a:latin typeface="Segoe UI Semibold" panose="020B0702040204020203" pitchFamily="34" charset="0"/>
                <a:cs typeface="Segoe UI Semibold" panose="020B0702040204020203" pitchFamily="34" charset="0"/>
              </a:rPr>
              <a:t>A Path to Action</a:t>
            </a:r>
          </a:p>
        </p:txBody>
      </p:sp>
      <p:sp>
        <p:nvSpPr>
          <p:cNvPr id="17" name="Rectangle 16">
            <a:extLst>
              <a:ext uri="{FF2B5EF4-FFF2-40B4-BE49-F238E27FC236}">
                <a16:creationId xmlns:a16="http://schemas.microsoft.com/office/drawing/2014/main" id="{DDB5BAA7-9BC4-8295-8FE3-EF047E7319E5}"/>
              </a:ext>
            </a:extLst>
          </p:cNvPr>
          <p:cNvSpPr/>
          <p:nvPr/>
        </p:nvSpPr>
        <p:spPr>
          <a:xfrm>
            <a:off x="6886990" y="1995225"/>
            <a:ext cx="1965074" cy="3371430"/>
          </a:xfrm>
          <a:prstGeom prst="rect">
            <a:avLst/>
          </a:prstGeom>
          <a:noFill/>
          <a:ln w="19050" cap="flat" cmpd="sng" algn="ctr">
            <a:solidFill>
              <a:srgbClr val="00A34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19" name="TextBox 18">
            <a:extLst>
              <a:ext uri="{FF2B5EF4-FFF2-40B4-BE49-F238E27FC236}">
                <a16:creationId xmlns:a16="http://schemas.microsoft.com/office/drawing/2014/main" id="{091F221D-FD92-5C2B-EC1B-8A5C886E9340}"/>
              </a:ext>
            </a:extLst>
          </p:cNvPr>
          <p:cNvSpPr txBox="1"/>
          <p:nvPr/>
        </p:nvSpPr>
        <p:spPr>
          <a:xfrm>
            <a:off x="7150278" y="1995225"/>
            <a:ext cx="1438495" cy="369332"/>
          </a:xfrm>
          <a:prstGeom prst="rect">
            <a:avLst/>
          </a:prstGeom>
          <a:noFill/>
        </p:spPr>
        <p:txBody>
          <a:bodyPr wrap="square" rtlCol="0">
            <a:spAutoFit/>
          </a:bodyPr>
          <a:lstStyle/>
          <a:p>
            <a:pPr algn="ctr"/>
            <a:r>
              <a:rPr lang="en-GB" b="1" dirty="0">
                <a:solidFill>
                  <a:srgbClr val="00A34F"/>
                </a:solidFill>
                <a:latin typeface="Segoe UI Semibold" panose="020B0702040204020203" pitchFamily="34" charset="0"/>
                <a:cs typeface="Segoe UI Semibold" panose="020B0702040204020203" pitchFamily="34" charset="0"/>
              </a:rPr>
              <a:t>Success</a:t>
            </a:r>
          </a:p>
        </p:txBody>
      </p:sp>
      <p:sp>
        <p:nvSpPr>
          <p:cNvPr id="28" name="TextBox 27">
            <a:extLst>
              <a:ext uri="{FF2B5EF4-FFF2-40B4-BE49-F238E27FC236}">
                <a16:creationId xmlns:a16="http://schemas.microsoft.com/office/drawing/2014/main" id="{364AD137-4FAD-323F-2D40-4505E1F48F3C}"/>
              </a:ext>
            </a:extLst>
          </p:cNvPr>
          <p:cNvSpPr txBox="1"/>
          <p:nvPr/>
        </p:nvSpPr>
        <p:spPr>
          <a:xfrm>
            <a:off x="2468856" y="3346415"/>
            <a:ext cx="2048885" cy="1977464"/>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67866" indent="-67866" algn="l">
              <a:spcAft>
                <a:spcPts val="450"/>
              </a:spcAft>
              <a:buFont typeface="Arial" panose="020B0604020202020204" pitchFamily="34" charset="0"/>
              <a:buChar char="•"/>
            </a:pPr>
            <a:r>
              <a:rPr lang="en-US" sz="1100" dirty="0"/>
              <a:t>Difficult to visually check data sent to WMO </a:t>
            </a:r>
            <a:r>
              <a:rPr lang="en-US" sz="1100" dirty="0" err="1"/>
              <a:t>HydroSOS</a:t>
            </a:r>
            <a:r>
              <a:rPr lang="en-US" sz="1100" dirty="0"/>
              <a:t> Portal</a:t>
            </a:r>
          </a:p>
          <a:p>
            <a:pPr marL="67866" indent="-67866" algn="l">
              <a:spcAft>
                <a:spcPts val="450"/>
              </a:spcAft>
              <a:buFont typeface="Arial" panose="020B0604020202020204" pitchFamily="34" charset="0"/>
              <a:buChar char="•"/>
            </a:pPr>
            <a:r>
              <a:rPr lang="en-US" sz="1100" dirty="0"/>
              <a:t>Difficult to track hydrological events in real-time</a:t>
            </a:r>
          </a:p>
          <a:p>
            <a:pPr marL="67866" indent="-67866" algn="l">
              <a:spcAft>
                <a:spcPts val="450"/>
              </a:spcAft>
              <a:buFont typeface="Arial" panose="020B0604020202020204" pitchFamily="34" charset="0"/>
              <a:buChar char="•"/>
            </a:pPr>
            <a:r>
              <a:rPr lang="en-US" sz="1100" dirty="0"/>
              <a:t>Spatial status of real-time hydrological processes unknown</a:t>
            </a:r>
          </a:p>
          <a:p>
            <a:pPr marL="67866" indent="-67866" algn="l">
              <a:spcAft>
                <a:spcPts val="450"/>
              </a:spcAft>
              <a:buFont typeface="Arial" panose="020B0604020202020204" pitchFamily="34" charset="0"/>
              <a:buChar char="•"/>
            </a:pPr>
            <a:r>
              <a:rPr lang="en-US" sz="1100" dirty="0"/>
              <a:t>Challenge to quickly identify and communicate information about hydrology processes</a:t>
            </a:r>
          </a:p>
        </p:txBody>
      </p:sp>
      <p:grpSp>
        <p:nvGrpSpPr>
          <p:cNvPr id="29" name="Group 28">
            <a:extLst>
              <a:ext uri="{FF2B5EF4-FFF2-40B4-BE49-F238E27FC236}">
                <a16:creationId xmlns:a16="http://schemas.microsoft.com/office/drawing/2014/main" id="{8501C1A1-DDB1-0A1D-9E65-25A08FF0B843}"/>
              </a:ext>
            </a:extLst>
          </p:cNvPr>
          <p:cNvGrpSpPr/>
          <p:nvPr/>
        </p:nvGrpSpPr>
        <p:grpSpPr>
          <a:xfrm>
            <a:off x="2496843" y="1995226"/>
            <a:ext cx="1965712" cy="3371431"/>
            <a:chOff x="3329124" y="1517301"/>
            <a:chExt cx="2620949" cy="4495242"/>
          </a:xfrm>
        </p:grpSpPr>
        <p:grpSp>
          <p:nvGrpSpPr>
            <p:cNvPr id="30" name="Group 29">
              <a:extLst>
                <a:ext uri="{FF2B5EF4-FFF2-40B4-BE49-F238E27FC236}">
                  <a16:creationId xmlns:a16="http://schemas.microsoft.com/office/drawing/2014/main" id="{F47CB603-C747-6854-91A4-AD15A45D14DA}"/>
                </a:ext>
              </a:extLst>
            </p:cNvPr>
            <p:cNvGrpSpPr/>
            <p:nvPr/>
          </p:nvGrpSpPr>
          <p:grpSpPr>
            <a:xfrm>
              <a:off x="3329124" y="1517301"/>
              <a:ext cx="2620949" cy="4495242"/>
              <a:chOff x="3329124" y="1517301"/>
              <a:chExt cx="2620949" cy="4495242"/>
            </a:xfrm>
          </p:grpSpPr>
          <p:sp>
            <p:nvSpPr>
              <p:cNvPr id="34" name="Rectangle 33">
                <a:extLst>
                  <a:ext uri="{FF2B5EF4-FFF2-40B4-BE49-F238E27FC236}">
                    <a16:creationId xmlns:a16="http://schemas.microsoft.com/office/drawing/2014/main" id="{1FD498E2-7A2F-8C94-C4C7-FD59F664703A}"/>
                  </a:ext>
                </a:extLst>
              </p:cNvPr>
              <p:cNvSpPr/>
              <p:nvPr/>
            </p:nvSpPr>
            <p:spPr>
              <a:xfrm>
                <a:off x="3329124" y="1517301"/>
                <a:ext cx="2620949" cy="4495242"/>
              </a:xfrm>
              <a:prstGeom prst="rect">
                <a:avLst/>
              </a:prstGeom>
              <a:noFill/>
              <a:ln w="19050"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NZ" sz="1350" dirty="0">
                  <a:solidFill>
                    <a:srgbClr val="FF6600"/>
                  </a:solidFill>
                  <a:latin typeface="Segoe UI Semilight" panose="020B0402040204020203" pitchFamily="34" charset="0"/>
                  <a:cs typeface="Segoe UI Semilight" panose="020B0402040204020203" pitchFamily="34" charset="0"/>
                </a:endParaRPr>
              </a:p>
            </p:txBody>
          </p:sp>
          <p:sp>
            <p:nvSpPr>
              <p:cNvPr id="35" name="TextBox 34">
                <a:extLst>
                  <a:ext uri="{FF2B5EF4-FFF2-40B4-BE49-F238E27FC236}">
                    <a16:creationId xmlns:a16="http://schemas.microsoft.com/office/drawing/2014/main" id="{E5F3816F-E2F5-B4D2-3537-EBFC970A3CE8}"/>
                  </a:ext>
                </a:extLst>
              </p:cNvPr>
              <p:cNvSpPr txBox="1"/>
              <p:nvPr/>
            </p:nvSpPr>
            <p:spPr>
              <a:xfrm>
                <a:off x="3360277" y="1517301"/>
                <a:ext cx="2544982" cy="492443"/>
              </a:xfrm>
              <a:prstGeom prst="rect">
                <a:avLst/>
              </a:prstGeom>
              <a:noFill/>
            </p:spPr>
            <p:txBody>
              <a:bodyPr wrap="square" rtlCol="0">
                <a:spAutoFit/>
              </a:bodyPr>
              <a:lstStyle/>
              <a:p>
                <a:pPr algn="ctr"/>
                <a:r>
                  <a:rPr lang="en-NZ" b="1" dirty="0">
                    <a:solidFill>
                      <a:srgbClr val="FF6600"/>
                    </a:solidFill>
                    <a:latin typeface="Segoe UI Semibold" panose="020B0702040204020203" pitchFamily="34" charset="0"/>
                    <a:cs typeface="Segoe UI Semibold" panose="020B0702040204020203" pitchFamily="34" charset="0"/>
                  </a:rPr>
                  <a:t>Their Challenge</a:t>
                </a:r>
              </a:p>
            </p:txBody>
          </p:sp>
        </p:grpSp>
        <p:pic>
          <p:nvPicPr>
            <p:cNvPr id="31" name="Picture 30">
              <a:extLst>
                <a:ext uri="{FF2B5EF4-FFF2-40B4-BE49-F238E27FC236}">
                  <a16:creationId xmlns:a16="http://schemas.microsoft.com/office/drawing/2014/main" id="{B3F21667-C9AE-9157-0C81-7450F22E94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14083" y="1997069"/>
              <a:ext cx="1614464" cy="1210848"/>
            </a:xfrm>
            <a:prstGeom prst="rect">
              <a:avLst/>
            </a:prstGeom>
          </p:spPr>
        </p:pic>
        <p:sp>
          <p:nvSpPr>
            <p:cNvPr id="32" name="TextBox 31">
              <a:extLst>
                <a:ext uri="{FF2B5EF4-FFF2-40B4-BE49-F238E27FC236}">
                  <a16:creationId xmlns:a16="http://schemas.microsoft.com/office/drawing/2014/main" id="{CE1D14A9-7FAB-2F2C-C281-74D1010F17AC}"/>
                </a:ext>
              </a:extLst>
            </p:cNvPr>
            <p:cNvSpPr txBox="1"/>
            <p:nvPr/>
          </p:nvSpPr>
          <p:spPr>
            <a:xfrm>
              <a:off x="4786365" y="2379996"/>
              <a:ext cx="546100" cy="954108"/>
            </a:xfrm>
            <a:prstGeom prst="rect">
              <a:avLst/>
            </a:prstGeom>
            <a:noFill/>
          </p:spPr>
          <p:txBody>
            <a:bodyPr wrap="square" rtlCol="0">
              <a:spAutoFit/>
            </a:bodyPr>
            <a:lstStyle/>
            <a:p>
              <a:r>
                <a:rPr lang="en-NZ" sz="4050" b="1" dirty="0">
                  <a:solidFill>
                    <a:schemeClr val="bg1"/>
                  </a:solidFill>
                </a:rPr>
                <a:t>?</a:t>
              </a:r>
              <a:endParaRPr lang="en-NZ" sz="1350" b="1" dirty="0">
                <a:solidFill>
                  <a:schemeClr val="bg1"/>
                </a:solidFill>
              </a:endParaRPr>
            </a:p>
          </p:txBody>
        </p:sp>
        <p:pic>
          <p:nvPicPr>
            <p:cNvPr id="33" name="Picture 32">
              <a:extLst>
                <a:ext uri="{FF2B5EF4-FFF2-40B4-BE49-F238E27FC236}">
                  <a16:creationId xmlns:a16="http://schemas.microsoft.com/office/drawing/2014/main" id="{563F5BDE-BE42-3BF6-59BE-5445749ACEB3}"/>
                </a:ext>
              </a:extLst>
            </p:cNvPr>
            <p:cNvPicPr>
              <a:picLocks noChangeAspect="1"/>
            </p:cNvPicPr>
            <p:nvPr/>
          </p:nvPicPr>
          <p:blipFill>
            <a:blip r:embed="rId4"/>
            <a:stretch>
              <a:fillRect/>
            </a:stretch>
          </p:blipFill>
          <p:spPr>
            <a:xfrm>
              <a:off x="3373935" y="1946749"/>
              <a:ext cx="1582720" cy="598726"/>
            </a:xfrm>
            <a:prstGeom prst="rect">
              <a:avLst/>
            </a:prstGeom>
          </p:spPr>
        </p:pic>
      </p:grpSp>
      <p:pic>
        <p:nvPicPr>
          <p:cNvPr id="2" name="Picture 1">
            <a:extLst>
              <a:ext uri="{FF2B5EF4-FFF2-40B4-BE49-F238E27FC236}">
                <a16:creationId xmlns:a16="http://schemas.microsoft.com/office/drawing/2014/main" id="{1F216D01-4192-5E26-0EC1-37E740284685}"/>
              </a:ext>
            </a:extLst>
          </p:cNvPr>
          <p:cNvPicPr>
            <a:picLocks noChangeAspect="1"/>
          </p:cNvPicPr>
          <p:nvPr/>
        </p:nvPicPr>
        <p:blipFill>
          <a:blip r:embed="rId5"/>
          <a:stretch>
            <a:fillRect/>
          </a:stretch>
        </p:blipFill>
        <p:spPr>
          <a:xfrm>
            <a:off x="4849609" y="2755538"/>
            <a:ext cx="1657372" cy="778061"/>
          </a:xfrm>
          <a:prstGeom prst="rect">
            <a:avLst/>
          </a:prstGeom>
        </p:spPr>
      </p:pic>
      <p:sp>
        <p:nvSpPr>
          <p:cNvPr id="7" name="TextBox 6">
            <a:extLst>
              <a:ext uri="{FF2B5EF4-FFF2-40B4-BE49-F238E27FC236}">
                <a16:creationId xmlns:a16="http://schemas.microsoft.com/office/drawing/2014/main" id="{5203CF92-C917-BC62-B257-682A1B76FBE8}"/>
              </a:ext>
            </a:extLst>
          </p:cNvPr>
          <p:cNvSpPr txBox="1"/>
          <p:nvPr/>
        </p:nvSpPr>
        <p:spPr>
          <a:xfrm>
            <a:off x="4677855" y="2522277"/>
            <a:ext cx="1965711" cy="253916"/>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050" dirty="0"/>
              <a:t>1. Visually check HydroSOS data</a:t>
            </a:r>
          </a:p>
        </p:txBody>
      </p:sp>
      <p:pic>
        <p:nvPicPr>
          <p:cNvPr id="9" name="Picture 8">
            <a:extLst>
              <a:ext uri="{FF2B5EF4-FFF2-40B4-BE49-F238E27FC236}">
                <a16:creationId xmlns:a16="http://schemas.microsoft.com/office/drawing/2014/main" id="{D0D7A48B-D862-0043-21EA-0F79E6E91C9A}"/>
              </a:ext>
            </a:extLst>
          </p:cNvPr>
          <p:cNvPicPr>
            <a:picLocks noChangeAspect="1"/>
          </p:cNvPicPr>
          <p:nvPr/>
        </p:nvPicPr>
        <p:blipFill>
          <a:blip r:embed="rId6"/>
          <a:srcRect b="1652"/>
          <a:stretch/>
        </p:blipFill>
        <p:spPr>
          <a:xfrm>
            <a:off x="4725424" y="3931037"/>
            <a:ext cx="1918142" cy="905181"/>
          </a:xfrm>
          <a:prstGeom prst="rect">
            <a:avLst/>
          </a:prstGeom>
        </p:spPr>
      </p:pic>
      <p:sp>
        <p:nvSpPr>
          <p:cNvPr id="10" name="TextBox 9">
            <a:extLst>
              <a:ext uri="{FF2B5EF4-FFF2-40B4-BE49-F238E27FC236}">
                <a16:creationId xmlns:a16="http://schemas.microsoft.com/office/drawing/2014/main" id="{375637A0-4CF3-926B-9DBF-370B7AA698F6}"/>
              </a:ext>
            </a:extLst>
          </p:cNvPr>
          <p:cNvSpPr txBox="1"/>
          <p:nvPr/>
        </p:nvSpPr>
        <p:spPr>
          <a:xfrm>
            <a:off x="4677855" y="2328377"/>
            <a:ext cx="1965711" cy="253916"/>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050" dirty="0"/>
              <a:t>Real-time interactive dashboard</a:t>
            </a:r>
          </a:p>
        </p:txBody>
      </p:sp>
      <p:sp>
        <p:nvSpPr>
          <p:cNvPr id="14" name="TextBox 13">
            <a:extLst>
              <a:ext uri="{FF2B5EF4-FFF2-40B4-BE49-F238E27FC236}">
                <a16:creationId xmlns:a16="http://schemas.microsoft.com/office/drawing/2014/main" id="{88C93A1D-8083-9725-8356-D0B8FE448482}"/>
              </a:ext>
            </a:extLst>
          </p:cNvPr>
          <p:cNvSpPr txBox="1"/>
          <p:nvPr/>
        </p:nvSpPr>
        <p:spPr>
          <a:xfrm>
            <a:off x="4609818" y="3673352"/>
            <a:ext cx="2111870" cy="253916"/>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NZ" sz="1050" dirty="0"/>
              <a:t>2. Identify and track hydro events</a:t>
            </a:r>
          </a:p>
        </p:txBody>
      </p:sp>
      <p:sp>
        <p:nvSpPr>
          <p:cNvPr id="18" name="TextBox 17">
            <a:extLst>
              <a:ext uri="{FF2B5EF4-FFF2-40B4-BE49-F238E27FC236}">
                <a16:creationId xmlns:a16="http://schemas.microsoft.com/office/drawing/2014/main" id="{A11C5E64-BCF5-32AB-D00F-ED4AD56C04F0}"/>
              </a:ext>
            </a:extLst>
          </p:cNvPr>
          <p:cNvSpPr txBox="1"/>
          <p:nvPr/>
        </p:nvSpPr>
        <p:spPr>
          <a:xfrm>
            <a:off x="6948435" y="2372004"/>
            <a:ext cx="1894115" cy="738664"/>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algn="l">
              <a:spcAft>
                <a:spcPts val="450"/>
              </a:spcAft>
            </a:pPr>
            <a:r>
              <a:rPr lang="en-GB" sz="1050" dirty="0"/>
              <a:t>Easier to quickly check hydro data, and to identify and communicate info about hydro events, because the data is:</a:t>
            </a:r>
            <a:endParaRPr lang="en-NZ" sz="1050" dirty="0"/>
          </a:p>
        </p:txBody>
      </p:sp>
      <p:sp>
        <p:nvSpPr>
          <p:cNvPr id="22" name="TextBox 21">
            <a:extLst>
              <a:ext uri="{FF2B5EF4-FFF2-40B4-BE49-F238E27FC236}">
                <a16:creationId xmlns:a16="http://schemas.microsoft.com/office/drawing/2014/main" id="{FF6C9C23-32F6-5A76-79FD-DBE163775E61}"/>
              </a:ext>
            </a:extLst>
          </p:cNvPr>
          <p:cNvSpPr txBox="1"/>
          <p:nvPr/>
        </p:nvSpPr>
        <p:spPr>
          <a:xfrm>
            <a:off x="6943851" y="3103044"/>
            <a:ext cx="1861972" cy="866904"/>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pPr marL="214313" indent="-214313" algn="l">
              <a:spcAft>
                <a:spcPts val="450"/>
              </a:spcAft>
              <a:buFont typeface="Wingdings" panose="05000000000000000000" pitchFamily="2" charset="2"/>
              <a:buChar char="ü"/>
            </a:pPr>
            <a:r>
              <a:rPr lang="en-GB" sz="1050" dirty="0"/>
              <a:t>Easy to access</a:t>
            </a:r>
          </a:p>
          <a:p>
            <a:pPr marL="214313" indent="-214313" algn="l">
              <a:spcAft>
                <a:spcPts val="450"/>
              </a:spcAft>
              <a:buFont typeface="Wingdings" panose="05000000000000000000" pitchFamily="2" charset="2"/>
              <a:buChar char="ü"/>
            </a:pPr>
            <a:r>
              <a:rPr lang="en-GB" sz="1050" dirty="0"/>
              <a:t>Available in real-time</a:t>
            </a:r>
          </a:p>
          <a:p>
            <a:pPr marL="214313" indent="-214313" algn="l">
              <a:spcAft>
                <a:spcPts val="450"/>
              </a:spcAft>
              <a:buFont typeface="Wingdings" panose="05000000000000000000" pitchFamily="2" charset="2"/>
              <a:buChar char="ü"/>
            </a:pPr>
            <a:r>
              <a:rPr lang="en-GB" sz="1050" dirty="0"/>
              <a:t>Spatial representation of catchment processes</a:t>
            </a:r>
          </a:p>
        </p:txBody>
      </p:sp>
      <p:pic>
        <p:nvPicPr>
          <p:cNvPr id="23" name="Picture 22">
            <a:extLst>
              <a:ext uri="{FF2B5EF4-FFF2-40B4-BE49-F238E27FC236}">
                <a16:creationId xmlns:a16="http://schemas.microsoft.com/office/drawing/2014/main" id="{57B11088-B8E5-61B4-87BF-5CF77880B5C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22722" y="4040169"/>
            <a:ext cx="1891763" cy="1261176"/>
          </a:xfrm>
          <a:prstGeom prst="rect">
            <a:avLst/>
          </a:prstGeom>
        </p:spPr>
      </p:pic>
      <p:pic>
        <p:nvPicPr>
          <p:cNvPr id="24" name="Picture 23" descr="A blue coral logo with text&#10;&#10;Description automatically generated">
            <a:extLst>
              <a:ext uri="{FF2B5EF4-FFF2-40B4-BE49-F238E27FC236}">
                <a16:creationId xmlns:a16="http://schemas.microsoft.com/office/drawing/2014/main" id="{FEFA714F-B21A-D3D6-217B-DF6B6C57DE99}"/>
              </a:ext>
            </a:extLst>
          </p:cNvPr>
          <p:cNvPicPr>
            <a:picLocks noChangeAspect="1"/>
          </p:cNvPicPr>
          <p:nvPr/>
        </p:nvPicPr>
        <p:blipFill>
          <a:blip r:embed="rId8"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25" name="Group 24">
            <a:extLst>
              <a:ext uri="{FF2B5EF4-FFF2-40B4-BE49-F238E27FC236}">
                <a16:creationId xmlns:a16="http://schemas.microsoft.com/office/drawing/2014/main" id="{EE53EE1A-BEE2-893A-7263-9A476A498A2E}"/>
              </a:ext>
            </a:extLst>
          </p:cNvPr>
          <p:cNvGrpSpPr/>
          <p:nvPr/>
        </p:nvGrpSpPr>
        <p:grpSpPr>
          <a:xfrm>
            <a:off x="5614745" y="6042069"/>
            <a:ext cx="1183145" cy="412686"/>
            <a:chOff x="3370325" y="4429413"/>
            <a:chExt cx="2065833" cy="714972"/>
          </a:xfrm>
        </p:grpSpPr>
        <p:pic>
          <p:nvPicPr>
            <p:cNvPr id="27" name="Graphic 26">
              <a:extLst>
                <a:ext uri="{FF2B5EF4-FFF2-40B4-BE49-F238E27FC236}">
                  <a16:creationId xmlns:a16="http://schemas.microsoft.com/office/drawing/2014/main" id="{E724BC6F-F0DF-8E17-CA97-64F714EDFD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70325" y="4429413"/>
              <a:ext cx="651886" cy="714972"/>
            </a:xfrm>
            <a:prstGeom prst="rect">
              <a:avLst/>
            </a:prstGeom>
          </p:spPr>
        </p:pic>
        <p:pic>
          <p:nvPicPr>
            <p:cNvPr id="36" name="Graphic 35">
              <a:extLst>
                <a:ext uri="{FF2B5EF4-FFF2-40B4-BE49-F238E27FC236}">
                  <a16:creationId xmlns:a16="http://schemas.microsoft.com/office/drawing/2014/main" id="{AC23AC5B-6479-D7C9-CB08-6B7E5EBE51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77841" y="4651395"/>
              <a:ext cx="1358317" cy="450170"/>
            </a:xfrm>
            <a:prstGeom prst="rect">
              <a:avLst/>
            </a:prstGeom>
          </p:spPr>
        </p:pic>
      </p:grpSp>
      <p:sp>
        <p:nvSpPr>
          <p:cNvPr id="37" name="Title 1">
            <a:extLst>
              <a:ext uri="{FF2B5EF4-FFF2-40B4-BE49-F238E27FC236}">
                <a16:creationId xmlns:a16="http://schemas.microsoft.com/office/drawing/2014/main" id="{B77E5FAA-2C56-6439-736B-C83084C6F67A}"/>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err="1"/>
              <a:t>HydroSOS</a:t>
            </a:r>
            <a:r>
              <a:rPr lang="en-US" dirty="0"/>
              <a:t> Portal for the Pacific: Fiji Example</a:t>
            </a:r>
          </a:p>
        </p:txBody>
      </p:sp>
      <p:grpSp>
        <p:nvGrpSpPr>
          <p:cNvPr id="6" name="Group 5">
            <a:extLst>
              <a:ext uri="{FF2B5EF4-FFF2-40B4-BE49-F238E27FC236}">
                <a16:creationId xmlns:a16="http://schemas.microsoft.com/office/drawing/2014/main" id="{732D0055-1425-A49C-954F-48071861A785}"/>
              </a:ext>
            </a:extLst>
          </p:cNvPr>
          <p:cNvGrpSpPr/>
          <p:nvPr/>
        </p:nvGrpSpPr>
        <p:grpSpPr>
          <a:xfrm>
            <a:off x="301451" y="1995226"/>
            <a:ext cx="1965712" cy="3371431"/>
            <a:chOff x="401934" y="1517301"/>
            <a:chExt cx="2620949" cy="4495242"/>
          </a:xfrm>
        </p:grpSpPr>
        <p:grpSp>
          <p:nvGrpSpPr>
            <p:cNvPr id="12" name="Group 11">
              <a:extLst>
                <a:ext uri="{FF2B5EF4-FFF2-40B4-BE49-F238E27FC236}">
                  <a16:creationId xmlns:a16="http://schemas.microsoft.com/office/drawing/2014/main" id="{DF87823B-A369-8BCF-298E-6361DD25C8B5}"/>
                </a:ext>
              </a:extLst>
            </p:cNvPr>
            <p:cNvGrpSpPr/>
            <p:nvPr/>
          </p:nvGrpSpPr>
          <p:grpSpPr>
            <a:xfrm>
              <a:off x="401934" y="1517301"/>
              <a:ext cx="2620949" cy="4495242"/>
              <a:chOff x="401934" y="1517301"/>
              <a:chExt cx="2620949" cy="4495242"/>
            </a:xfrm>
          </p:grpSpPr>
          <p:sp>
            <p:nvSpPr>
              <p:cNvPr id="20" name="Rectangle 19">
                <a:extLst>
                  <a:ext uri="{FF2B5EF4-FFF2-40B4-BE49-F238E27FC236}">
                    <a16:creationId xmlns:a16="http://schemas.microsoft.com/office/drawing/2014/main" id="{17E61386-BF98-B445-50E8-FBB006FBDE0A}"/>
                  </a:ext>
                </a:extLst>
              </p:cNvPr>
              <p:cNvSpPr/>
              <p:nvPr/>
            </p:nvSpPr>
            <p:spPr>
              <a:xfrm>
                <a:off x="401934" y="1517301"/>
                <a:ext cx="2620949" cy="4495242"/>
              </a:xfrm>
              <a:prstGeom prst="rect">
                <a:avLst/>
              </a:prstGeom>
              <a:noFill/>
              <a:ln w="19050" cap="flat" cmpd="sng" algn="ctr">
                <a:solidFill>
                  <a:srgbClr val="0DA8D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NZ" sz="1350">
                  <a:latin typeface="Segoe UI Semilight" panose="020B0402040204020203" pitchFamily="34" charset="0"/>
                  <a:cs typeface="Segoe UI Semilight" panose="020B0402040204020203" pitchFamily="34" charset="0"/>
                </a:endParaRPr>
              </a:p>
            </p:txBody>
          </p:sp>
          <p:sp>
            <p:nvSpPr>
              <p:cNvPr id="21" name="TextBox 20">
                <a:extLst>
                  <a:ext uri="{FF2B5EF4-FFF2-40B4-BE49-F238E27FC236}">
                    <a16:creationId xmlns:a16="http://schemas.microsoft.com/office/drawing/2014/main" id="{ACD8E16D-EB8E-1F5F-1332-46316422AD0E}"/>
                  </a:ext>
                </a:extLst>
              </p:cNvPr>
              <p:cNvSpPr txBox="1"/>
              <p:nvPr/>
            </p:nvSpPr>
            <p:spPr>
              <a:xfrm>
                <a:off x="689749" y="3763725"/>
                <a:ext cx="2045318" cy="1046440"/>
              </a:xfrm>
              <a:prstGeom prst="rect">
                <a:avLst/>
              </a:prstGeom>
              <a:noFill/>
            </p:spPr>
            <p:txBody>
              <a:bodyPr wrap="square" rtlCol="0">
                <a:spAutoFit/>
              </a:bodyPr>
              <a:lstStyle/>
              <a:p>
                <a:pPr algn="ctr"/>
                <a:r>
                  <a:rPr lang="en-GB" sz="1500" dirty="0">
                    <a:cs typeface="Segoe UI Semilight" panose="020B0402040204020203" pitchFamily="34" charset="0"/>
                  </a:rPr>
                  <a:t>Fiji Meteorological Service</a:t>
                </a:r>
              </a:p>
            </p:txBody>
          </p:sp>
          <p:sp>
            <p:nvSpPr>
              <p:cNvPr id="38" name="TextBox 37">
                <a:extLst>
                  <a:ext uri="{FF2B5EF4-FFF2-40B4-BE49-F238E27FC236}">
                    <a16:creationId xmlns:a16="http://schemas.microsoft.com/office/drawing/2014/main" id="{AE0F2257-E45D-A2C1-D5DD-288FEF1648E2}"/>
                  </a:ext>
                </a:extLst>
              </p:cNvPr>
              <p:cNvSpPr txBox="1"/>
              <p:nvPr/>
            </p:nvSpPr>
            <p:spPr>
              <a:xfrm>
                <a:off x="401934" y="1517301"/>
                <a:ext cx="2620949" cy="492443"/>
              </a:xfrm>
              <a:prstGeom prst="rect">
                <a:avLst/>
              </a:prstGeom>
              <a:noFill/>
            </p:spPr>
            <p:txBody>
              <a:bodyPr wrap="square" rtlCol="0">
                <a:spAutoFit/>
              </a:bodyPr>
              <a:lstStyle/>
              <a:p>
                <a:pPr algn="ctr"/>
                <a:r>
                  <a:rPr lang="en-GB" b="1" dirty="0">
                    <a:solidFill>
                      <a:srgbClr val="0DA8DA"/>
                    </a:solidFill>
                    <a:latin typeface="Segoe UI Semibold" panose="020B0702040204020203" pitchFamily="34" charset="0"/>
                    <a:cs typeface="Segoe UI Semibold" panose="020B0702040204020203" pitchFamily="34" charset="0"/>
                  </a:rPr>
                  <a:t>Partner</a:t>
                </a:r>
              </a:p>
            </p:txBody>
          </p:sp>
        </p:grpSp>
        <p:pic>
          <p:nvPicPr>
            <p:cNvPr id="16" name="Picture 15" descr="A person holding a spear and a shield&#10;&#10;Description automatically generated">
              <a:extLst>
                <a:ext uri="{FF2B5EF4-FFF2-40B4-BE49-F238E27FC236}">
                  <a16:creationId xmlns:a16="http://schemas.microsoft.com/office/drawing/2014/main" id="{7219C0B9-7038-D3F3-3EB1-55EF7D2EAF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2159" y="2616414"/>
              <a:ext cx="1120495" cy="1120495"/>
            </a:xfrm>
            <a:prstGeom prst="rect">
              <a:avLst/>
            </a:prstGeom>
          </p:spPr>
        </p:pic>
      </p:grpSp>
      <p:sp>
        <p:nvSpPr>
          <p:cNvPr id="39" name="TextBox 38">
            <a:extLst>
              <a:ext uri="{FF2B5EF4-FFF2-40B4-BE49-F238E27FC236}">
                <a16:creationId xmlns:a16="http://schemas.microsoft.com/office/drawing/2014/main" id="{78557554-5DE8-E318-3D96-F4D3F6A02EC7}"/>
              </a:ext>
            </a:extLst>
          </p:cNvPr>
          <p:cNvSpPr txBox="1"/>
          <p:nvPr/>
        </p:nvSpPr>
        <p:spPr>
          <a:xfrm>
            <a:off x="4628560" y="4996079"/>
            <a:ext cx="2111870" cy="415498"/>
          </a:xfrm>
          <a:prstGeom prst="rect">
            <a:avLst/>
          </a:prstGeom>
          <a:noFill/>
        </p:spPr>
        <p:txBody>
          <a:bodyPr wrap="square" rtlCol="0">
            <a:spAutoFit/>
          </a:bodyPr>
          <a:lstStyle>
            <a:defPPr>
              <a:defRPr lang="en-US"/>
            </a:defPPr>
            <a:lvl1pPr algn="ctr">
              <a:defRPr sz="2000">
                <a:cs typeface="Segoe UI Semilight" panose="020B0402040204020203" pitchFamily="34" charset="0"/>
              </a:defRPr>
            </a:lvl1pPr>
          </a:lstStyle>
          <a:p>
            <a:r>
              <a:rPr lang="en-US" sz="1050" dirty="0"/>
              <a:t>3. Spatial links between catchment variables</a:t>
            </a:r>
            <a:endParaRPr lang="en-NZ" sz="1050" dirty="0"/>
          </a:p>
        </p:txBody>
      </p:sp>
    </p:spTree>
    <p:extLst>
      <p:ext uri="{BB962C8B-B14F-4D97-AF65-F5344CB8AC3E}">
        <p14:creationId xmlns:p14="http://schemas.microsoft.com/office/powerpoint/2010/main" val="94305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8" grpId="0"/>
      <p:bldP spid="22" grpId="0"/>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50F73D-9349-0E64-0F6B-B1A5374A1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413" y="1706916"/>
            <a:ext cx="2382255" cy="1140869"/>
          </a:xfrm>
          <a:prstGeom prst="rect">
            <a:avLst/>
          </a:prstGeom>
          <a:ln>
            <a:solidFill>
              <a:schemeClr val="tx1"/>
            </a:solidFill>
          </a:ln>
        </p:spPr>
      </p:pic>
      <p:pic>
        <p:nvPicPr>
          <p:cNvPr id="7" name="Picture 6">
            <a:extLst>
              <a:ext uri="{FF2B5EF4-FFF2-40B4-BE49-F238E27FC236}">
                <a16:creationId xmlns:a16="http://schemas.microsoft.com/office/drawing/2014/main" id="{E6868BB6-0C5B-F652-2337-17CE2E9D8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866"/>
          <a:stretch/>
        </p:blipFill>
        <p:spPr>
          <a:xfrm>
            <a:off x="1060567" y="2766914"/>
            <a:ext cx="2224520" cy="1188967"/>
          </a:xfrm>
          <a:prstGeom prst="rect">
            <a:avLst/>
          </a:prstGeom>
          <a:ln>
            <a:solidFill>
              <a:schemeClr val="tx1"/>
            </a:solidFill>
          </a:ln>
        </p:spPr>
      </p:pic>
      <p:pic>
        <p:nvPicPr>
          <p:cNvPr id="6" name="Picture 5">
            <a:extLst>
              <a:ext uri="{FF2B5EF4-FFF2-40B4-BE49-F238E27FC236}">
                <a16:creationId xmlns:a16="http://schemas.microsoft.com/office/drawing/2014/main" id="{FE0859E9-B50A-3D55-EF41-30E2ED361123}"/>
              </a:ext>
            </a:extLst>
          </p:cNvPr>
          <p:cNvPicPr>
            <a:picLocks noChangeAspect="1"/>
          </p:cNvPicPr>
          <p:nvPr/>
        </p:nvPicPr>
        <p:blipFill>
          <a:blip r:embed="rId5"/>
          <a:srcRect b="1652"/>
          <a:stretch/>
        </p:blipFill>
        <p:spPr>
          <a:xfrm>
            <a:off x="617843" y="3907783"/>
            <a:ext cx="2791720" cy="1317426"/>
          </a:xfrm>
          <a:prstGeom prst="rect">
            <a:avLst/>
          </a:prstGeom>
          <a:ln>
            <a:solidFill>
              <a:schemeClr val="tx1"/>
            </a:solidFill>
          </a:ln>
        </p:spPr>
      </p:pic>
      <p:pic>
        <p:nvPicPr>
          <p:cNvPr id="2" name="Picture 1" descr="A blue coral logo with text&#10;&#10;Description automatically generated">
            <a:extLst>
              <a:ext uri="{FF2B5EF4-FFF2-40B4-BE49-F238E27FC236}">
                <a16:creationId xmlns:a16="http://schemas.microsoft.com/office/drawing/2014/main" id="{26F77D10-5300-26E2-2C2F-FEF8EF260643}"/>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4" name="Title 1">
            <a:extLst>
              <a:ext uri="{FF2B5EF4-FFF2-40B4-BE49-F238E27FC236}">
                <a16:creationId xmlns:a16="http://schemas.microsoft.com/office/drawing/2014/main" id="{8DE54B84-7C15-A2F5-FC9A-6A6B06F04295}"/>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sz="2700" dirty="0"/>
              <a:t>Summary</a:t>
            </a:r>
            <a:endParaRPr lang="en-NZ" sz="2700" dirty="0"/>
          </a:p>
        </p:txBody>
      </p:sp>
      <p:sp>
        <p:nvSpPr>
          <p:cNvPr id="5" name="Content Placeholder 2">
            <a:extLst>
              <a:ext uri="{FF2B5EF4-FFF2-40B4-BE49-F238E27FC236}">
                <a16:creationId xmlns:a16="http://schemas.microsoft.com/office/drawing/2014/main" id="{52F37DAE-B9DE-0601-B85D-BA867C0FA096}"/>
              </a:ext>
            </a:extLst>
          </p:cNvPr>
          <p:cNvSpPr txBox="1">
            <a:spLocks/>
          </p:cNvSpPr>
          <p:nvPr/>
        </p:nvSpPr>
        <p:spPr>
          <a:xfrm>
            <a:off x="3655241" y="1077685"/>
            <a:ext cx="5281928" cy="4757057"/>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dirty="0">
                <a:latin typeface="+mn-lt"/>
              </a:rPr>
              <a:t>Benefits of tools:</a:t>
            </a:r>
          </a:p>
          <a:p>
            <a:pPr>
              <a:lnSpc>
                <a:spcPct val="110000"/>
              </a:lnSpc>
            </a:pPr>
            <a:r>
              <a:rPr lang="en-US" sz="2400" dirty="0"/>
              <a:t>Allow spatial data to be communicated in new and impactful ways.</a:t>
            </a:r>
          </a:p>
          <a:p>
            <a:pPr>
              <a:lnSpc>
                <a:spcPct val="110000"/>
              </a:lnSpc>
            </a:pPr>
            <a:r>
              <a:rPr lang="en-US" sz="2400" dirty="0"/>
              <a:t>Can be developed for specific end-user needs to empower decision-making</a:t>
            </a:r>
          </a:p>
          <a:p>
            <a:pPr>
              <a:lnSpc>
                <a:spcPct val="110000"/>
              </a:lnSpc>
            </a:pPr>
            <a:r>
              <a:rPr lang="en-US" sz="2400" dirty="0"/>
              <a:t>Can be used to reduce the uncertainty around weather and climate events and hydrological processes</a:t>
            </a:r>
          </a:p>
        </p:txBody>
      </p:sp>
    </p:spTree>
    <p:extLst>
      <p:ext uri="{BB962C8B-B14F-4D97-AF65-F5344CB8AC3E}">
        <p14:creationId xmlns:p14="http://schemas.microsoft.com/office/powerpoint/2010/main" val="2146187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coral logo with text&#10;&#10;Description automatically generated">
            <a:extLst>
              <a:ext uri="{FF2B5EF4-FFF2-40B4-BE49-F238E27FC236}">
                <a16:creationId xmlns:a16="http://schemas.microsoft.com/office/drawing/2014/main" id="{26F77D10-5300-26E2-2C2F-FEF8EF260643}"/>
              </a:ext>
            </a:extLst>
          </p:cNvPr>
          <p:cNvPicPr>
            <a:picLocks noChangeAspect="1"/>
          </p:cNvPicPr>
          <p:nvPr/>
        </p:nvPicPr>
        <p:blipFill>
          <a:blip r:embed="rId2"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4" name="Title 1">
            <a:extLst>
              <a:ext uri="{FF2B5EF4-FFF2-40B4-BE49-F238E27FC236}">
                <a16:creationId xmlns:a16="http://schemas.microsoft.com/office/drawing/2014/main" id="{8DE54B84-7C15-A2F5-FC9A-6A6B06F04295}"/>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sz="2700" dirty="0"/>
              <a:t>Summary</a:t>
            </a:r>
            <a:endParaRPr lang="en-NZ" sz="2700" dirty="0"/>
          </a:p>
        </p:txBody>
      </p:sp>
      <p:sp>
        <p:nvSpPr>
          <p:cNvPr id="5" name="Content Placeholder 2">
            <a:extLst>
              <a:ext uri="{FF2B5EF4-FFF2-40B4-BE49-F238E27FC236}">
                <a16:creationId xmlns:a16="http://schemas.microsoft.com/office/drawing/2014/main" id="{52F37DAE-B9DE-0601-B85D-BA867C0FA096}"/>
              </a:ext>
            </a:extLst>
          </p:cNvPr>
          <p:cNvSpPr txBox="1">
            <a:spLocks/>
          </p:cNvSpPr>
          <p:nvPr/>
        </p:nvSpPr>
        <p:spPr>
          <a:xfrm>
            <a:off x="3655241" y="1077685"/>
            <a:ext cx="5281928" cy="4757057"/>
          </a:xfrm>
          <a:prstGeom prst="rect">
            <a:avLst/>
          </a:prstGeom>
        </p:spPr>
        <p:txBody>
          <a:bodyPr vert="horz" lIns="68580" tIns="34290" rIns="68580" bIns="34290" numCol="1" spcCol="0" rtlCol="0">
            <a:no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dirty="0">
                <a:latin typeface="+mn-lt"/>
              </a:rPr>
              <a:t>Benefits of tools:</a:t>
            </a:r>
          </a:p>
          <a:p>
            <a:pPr>
              <a:lnSpc>
                <a:spcPct val="110000"/>
              </a:lnSpc>
            </a:pPr>
            <a:r>
              <a:rPr lang="en-US" sz="2400" dirty="0"/>
              <a:t>Allow spatial data to be communicated in new and impactful ways.</a:t>
            </a:r>
          </a:p>
          <a:p>
            <a:pPr>
              <a:lnSpc>
                <a:spcPct val="110000"/>
              </a:lnSpc>
            </a:pPr>
            <a:r>
              <a:rPr lang="en-US" sz="2400" dirty="0"/>
              <a:t>Can be developed for specific end-user needs to empower decision-making</a:t>
            </a:r>
          </a:p>
          <a:p>
            <a:pPr>
              <a:lnSpc>
                <a:spcPct val="110000"/>
              </a:lnSpc>
            </a:pPr>
            <a:r>
              <a:rPr lang="en-US" sz="2400" dirty="0"/>
              <a:t>Can be used to reduce the uncertainty around weather and climate events and hydrological processes</a:t>
            </a:r>
          </a:p>
          <a:p>
            <a:pPr>
              <a:lnSpc>
                <a:spcPct val="110000"/>
              </a:lnSpc>
            </a:pPr>
            <a:r>
              <a:rPr lang="en-US" sz="2400" dirty="0"/>
              <a:t>All dashboards are password protected to maintain data sovereignty and protect access</a:t>
            </a:r>
          </a:p>
        </p:txBody>
      </p:sp>
      <p:pic>
        <p:nvPicPr>
          <p:cNvPr id="3" name="Picture 2">
            <a:extLst>
              <a:ext uri="{FF2B5EF4-FFF2-40B4-BE49-F238E27FC236}">
                <a16:creationId xmlns:a16="http://schemas.microsoft.com/office/drawing/2014/main" id="{DB907AF5-B04E-BCB5-3ADB-A457847E91FD}"/>
              </a:ext>
            </a:extLst>
          </p:cNvPr>
          <p:cNvPicPr>
            <a:picLocks noChangeAspect="1"/>
          </p:cNvPicPr>
          <p:nvPr/>
        </p:nvPicPr>
        <p:blipFill>
          <a:blip r:embed="rId3"/>
          <a:stretch>
            <a:fillRect/>
          </a:stretch>
        </p:blipFill>
        <p:spPr>
          <a:xfrm>
            <a:off x="468086" y="1654426"/>
            <a:ext cx="1707754" cy="1686273"/>
          </a:xfrm>
          <a:prstGeom prst="rect">
            <a:avLst/>
          </a:prstGeom>
        </p:spPr>
      </p:pic>
      <p:pic>
        <p:nvPicPr>
          <p:cNvPr id="9" name="Picture 8">
            <a:extLst>
              <a:ext uri="{FF2B5EF4-FFF2-40B4-BE49-F238E27FC236}">
                <a16:creationId xmlns:a16="http://schemas.microsoft.com/office/drawing/2014/main" id="{7960EB1A-46EA-77BE-EAA7-25912FC364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5899" y="2685941"/>
            <a:ext cx="1649558" cy="1686273"/>
          </a:xfrm>
          <a:prstGeom prst="rect">
            <a:avLst/>
          </a:prstGeom>
        </p:spPr>
      </p:pic>
      <p:pic>
        <p:nvPicPr>
          <p:cNvPr id="10" name="Picture 9">
            <a:extLst>
              <a:ext uri="{FF2B5EF4-FFF2-40B4-BE49-F238E27FC236}">
                <a16:creationId xmlns:a16="http://schemas.microsoft.com/office/drawing/2014/main" id="{DCA86FB8-7BC0-9809-1657-C66748F1FD5C}"/>
              </a:ext>
            </a:extLst>
          </p:cNvPr>
          <p:cNvPicPr>
            <a:picLocks noChangeAspect="1"/>
          </p:cNvPicPr>
          <p:nvPr/>
        </p:nvPicPr>
        <p:blipFill>
          <a:blip r:embed="rId5"/>
          <a:stretch>
            <a:fillRect/>
          </a:stretch>
        </p:blipFill>
        <p:spPr>
          <a:xfrm>
            <a:off x="497287" y="4008194"/>
            <a:ext cx="1649558" cy="1785281"/>
          </a:xfrm>
          <a:prstGeom prst="rect">
            <a:avLst/>
          </a:prstGeom>
        </p:spPr>
      </p:pic>
    </p:spTree>
    <p:extLst>
      <p:ext uri="{BB962C8B-B14F-4D97-AF65-F5344CB8AC3E}">
        <p14:creationId xmlns:p14="http://schemas.microsoft.com/office/powerpoint/2010/main" val="179802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3F1EE-F135-4F18-9D6C-316A8A38BA8E}"/>
              </a:ext>
            </a:extLst>
          </p:cNvPr>
          <p:cNvSpPr>
            <a:spLocks noGrp="1"/>
          </p:cNvSpPr>
          <p:nvPr>
            <p:ph idx="1"/>
          </p:nvPr>
        </p:nvSpPr>
        <p:spPr>
          <a:xfrm>
            <a:off x="370033" y="1487589"/>
            <a:ext cx="8249195" cy="1034934"/>
          </a:xfrm>
        </p:spPr>
        <p:txBody>
          <a:bodyPr>
            <a:normAutofit/>
          </a:bodyPr>
          <a:lstStyle/>
          <a:p>
            <a:pPr marL="0" indent="0">
              <a:lnSpc>
                <a:spcPts val="3000"/>
              </a:lnSpc>
              <a:buNone/>
            </a:pPr>
            <a:r>
              <a:rPr lang="en-US" sz="2400" dirty="0"/>
              <a:t>To ensure stakeholders have the necessary resources to navigate an increasingly variable climate:</a:t>
            </a:r>
          </a:p>
        </p:txBody>
      </p:sp>
      <p:grpSp>
        <p:nvGrpSpPr>
          <p:cNvPr id="23" name="Group 22">
            <a:extLst>
              <a:ext uri="{FF2B5EF4-FFF2-40B4-BE49-F238E27FC236}">
                <a16:creationId xmlns:a16="http://schemas.microsoft.com/office/drawing/2014/main" id="{ECB5E02A-ABC3-FE52-F58D-419273369CCF}"/>
              </a:ext>
            </a:extLst>
          </p:cNvPr>
          <p:cNvGrpSpPr/>
          <p:nvPr/>
        </p:nvGrpSpPr>
        <p:grpSpPr>
          <a:xfrm>
            <a:off x="2925255" y="2943302"/>
            <a:ext cx="1586906" cy="2387793"/>
            <a:chOff x="3682621" y="2853976"/>
            <a:chExt cx="2115874" cy="3183724"/>
          </a:xfrm>
        </p:grpSpPr>
        <p:sp>
          <p:nvSpPr>
            <p:cNvPr id="12" name="Content Placeholder 2">
              <a:extLst>
                <a:ext uri="{FF2B5EF4-FFF2-40B4-BE49-F238E27FC236}">
                  <a16:creationId xmlns:a16="http://schemas.microsoft.com/office/drawing/2014/main" id="{3267B8B8-73A9-89AD-F635-5F36DC221F2D}"/>
                </a:ext>
              </a:extLst>
            </p:cNvPr>
            <p:cNvSpPr txBox="1">
              <a:spLocks/>
            </p:cNvSpPr>
            <p:nvPr/>
          </p:nvSpPr>
          <p:spPr>
            <a:xfrm>
              <a:off x="3682621" y="4633872"/>
              <a:ext cx="2115874" cy="1403828"/>
            </a:xfrm>
            <a:prstGeom prst="rect">
              <a:avLst/>
            </a:prstGeom>
          </p:spPr>
          <p:txBody>
            <a:bodyPr vert="horz" lIns="68580" tIns="34290" rIns="68580" bIns="34290" numCol="1" spcCol="0" rtlCol="0">
              <a:normAutofit/>
            </a:bodyPr>
            <a:lstStyle>
              <a:defPPr>
                <a:defRPr lang="en-US"/>
              </a:defPPr>
              <a:lvl1pPr marL="269875" indent="-269875" defTabSz="914400">
                <a:lnSpc>
                  <a:spcPct val="90000"/>
                </a:lnSpc>
                <a:spcBef>
                  <a:spcPts val="1000"/>
                </a:spcBef>
                <a:buFont typeface="Arial" panose="020B0604020202020204" pitchFamily="34" charset="0"/>
                <a:buChar char="•"/>
                <a:defRPr sz="2800">
                  <a:latin typeface="+mj-lt"/>
                </a:defRPr>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0" lvl="5" indent="0" algn="ctr" defTabSz="914400">
                <a:lnSpc>
                  <a:spcPts val="2500"/>
                </a:lnSpc>
                <a:spcBef>
                  <a:spcPts val="500"/>
                </a:spcBef>
                <a:buFont typeface="Arial" panose="020B0604020202020204" pitchFamily="34" charset="0"/>
                <a:buNone/>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5"/>
              <a:r>
                <a:rPr lang="en-NZ" dirty="0"/>
                <a:t>Regular maintenance of sites</a:t>
              </a:r>
            </a:p>
          </p:txBody>
        </p:sp>
        <p:pic>
          <p:nvPicPr>
            <p:cNvPr id="17" name="Picture 16" descr="A group of people standing on a dock by a body of water&#10;&#10;Description automatically generated">
              <a:extLst>
                <a:ext uri="{FF2B5EF4-FFF2-40B4-BE49-F238E27FC236}">
                  <a16:creationId xmlns:a16="http://schemas.microsoft.com/office/drawing/2014/main" id="{D745BBA2-3CE7-F13F-ECFB-3C2D9A8C7451}"/>
                </a:ext>
              </a:extLst>
            </p:cNvPr>
            <p:cNvPicPr>
              <a:picLocks noChangeAspect="1"/>
            </p:cNvPicPr>
            <p:nvPr/>
          </p:nvPicPr>
          <p:blipFill>
            <a:blip r:embed="rId3" cstate="print">
              <a:extLst>
                <a:ext uri="{28A0092B-C50C-407E-A947-70E740481C1C}">
                  <a14:useLocalDpi xmlns:a14="http://schemas.microsoft.com/office/drawing/2010/main" val="0"/>
                </a:ext>
              </a:extLst>
            </a:blip>
            <a:srcRect l="44375" t="34101" r="22143" b="1"/>
            <a:stretch/>
          </p:blipFill>
          <p:spPr>
            <a:xfrm>
              <a:off x="3755721" y="2853976"/>
              <a:ext cx="1969674" cy="1791006"/>
            </a:xfrm>
            <a:prstGeom prst="rect">
              <a:avLst/>
            </a:prstGeom>
          </p:spPr>
        </p:pic>
      </p:grpSp>
      <p:grpSp>
        <p:nvGrpSpPr>
          <p:cNvPr id="24" name="Group 23">
            <a:extLst>
              <a:ext uri="{FF2B5EF4-FFF2-40B4-BE49-F238E27FC236}">
                <a16:creationId xmlns:a16="http://schemas.microsoft.com/office/drawing/2014/main" id="{F9095AED-33FA-14DB-63A3-DE77E94208E5}"/>
              </a:ext>
            </a:extLst>
          </p:cNvPr>
          <p:cNvGrpSpPr/>
          <p:nvPr/>
        </p:nvGrpSpPr>
        <p:grpSpPr>
          <a:xfrm>
            <a:off x="522437" y="3190266"/>
            <a:ext cx="2151505" cy="2140833"/>
            <a:chOff x="696586" y="3183257"/>
            <a:chExt cx="2868674" cy="2854443"/>
          </a:xfrm>
        </p:grpSpPr>
        <p:pic>
          <p:nvPicPr>
            <p:cNvPr id="18" name="Picture 17">
              <a:extLst>
                <a:ext uri="{FF2B5EF4-FFF2-40B4-BE49-F238E27FC236}">
                  <a16:creationId xmlns:a16="http://schemas.microsoft.com/office/drawing/2014/main" id="{50176A50-5224-3985-1C78-0A08CF52753B}"/>
                </a:ext>
              </a:extLst>
            </p:cNvPr>
            <p:cNvPicPr>
              <a:picLocks noChangeAspect="1"/>
            </p:cNvPicPr>
            <p:nvPr/>
          </p:nvPicPr>
          <p:blipFill>
            <a:blip r:embed="rId4"/>
            <a:stretch>
              <a:fillRect/>
            </a:stretch>
          </p:blipFill>
          <p:spPr>
            <a:xfrm>
              <a:off x="696586" y="3183257"/>
              <a:ext cx="2868674" cy="1085188"/>
            </a:xfrm>
            <a:prstGeom prst="rect">
              <a:avLst/>
            </a:prstGeom>
          </p:spPr>
        </p:pic>
        <p:grpSp>
          <p:nvGrpSpPr>
            <p:cNvPr id="6" name="Group 5">
              <a:extLst>
                <a:ext uri="{FF2B5EF4-FFF2-40B4-BE49-F238E27FC236}">
                  <a16:creationId xmlns:a16="http://schemas.microsoft.com/office/drawing/2014/main" id="{677217EC-8915-7C0D-8453-5C898CAE7FDA}"/>
                </a:ext>
              </a:extLst>
            </p:cNvPr>
            <p:cNvGrpSpPr/>
            <p:nvPr/>
          </p:nvGrpSpPr>
          <p:grpSpPr>
            <a:xfrm>
              <a:off x="864893" y="3426184"/>
              <a:ext cx="2419895" cy="2611516"/>
              <a:chOff x="2511453" y="2339409"/>
              <a:chExt cx="2419895" cy="2611516"/>
            </a:xfrm>
          </p:grpSpPr>
          <p:sp>
            <p:nvSpPr>
              <p:cNvPr id="7" name="Content Placeholder 2">
                <a:extLst>
                  <a:ext uri="{FF2B5EF4-FFF2-40B4-BE49-F238E27FC236}">
                    <a16:creationId xmlns:a16="http://schemas.microsoft.com/office/drawing/2014/main" id="{5993EB02-6F40-7012-78D1-A112D0A517E6}"/>
                  </a:ext>
                </a:extLst>
              </p:cNvPr>
              <p:cNvSpPr txBox="1">
                <a:spLocks/>
              </p:cNvSpPr>
              <p:nvPr/>
            </p:nvSpPr>
            <p:spPr>
              <a:xfrm>
                <a:off x="2567661" y="3835545"/>
                <a:ext cx="2363687" cy="1115380"/>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5" indent="0" algn="ctr">
                  <a:lnSpc>
                    <a:spcPts val="2500"/>
                  </a:lnSpc>
                  <a:buNone/>
                </a:pPr>
                <a:r>
                  <a:rPr lang="en-NZ" dirty="0"/>
                  <a:t>Improve data quality</a:t>
                </a:r>
                <a:endParaRPr lang="en-NZ" sz="1050" dirty="0"/>
              </a:p>
            </p:txBody>
          </p:sp>
          <p:pic>
            <p:nvPicPr>
              <p:cNvPr id="10" name="Picture 9" descr="A close up of a magnifying glass&#10;&#10;Description automatically generated">
                <a:extLst>
                  <a:ext uri="{FF2B5EF4-FFF2-40B4-BE49-F238E27FC236}">
                    <a16:creationId xmlns:a16="http://schemas.microsoft.com/office/drawing/2014/main" id="{37FC7CDD-08F5-A983-03FD-63F480E89C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99606" flipH="1">
                <a:off x="2511453" y="2339409"/>
                <a:ext cx="2052868" cy="1307413"/>
              </a:xfrm>
              <a:prstGeom prst="rect">
                <a:avLst/>
              </a:prstGeom>
            </p:spPr>
          </p:pic>
        </p:grpSp>
        <p:sp>
          <p:nvSpPr>
            <p:cNvPr id="20" name="TextBox 19">
              <a:extLst>
                <a:ext uri="{FF2B5EF4-FFF2-40B4-BE49-F238E27FC236}">
                  <a16:creationId xmlns:a16="http://schemas.microsoft.com/office/drawing/2014/main" id="{7E359098-8456-9035-B669-581022F039D6}"/>
                </a:ext>
              </a:extLst>
            </p:cNvPr>
            <p:cNvSpPr txBox="1"/>
            <p:nvPr/>
          </p:nvSpPr>
          <p:spPr>
            <a:xfrm>
              <a:off x="2280365" y="3502665"/>
              <a:ext cx="397521" cy="892552"/>
            </a:xfrm>
            <a:prstGeom prst="rect">
              <a:avLst/>
            </a:prstGeom>
            <a:noFill/>
          </p:spPr>
          <p:txBody>
            <a:bodyPr wrap="square" rtlCol="0">
              <a:spAutoFit/>
            </a:bodyPr>
            <a:lstStyle/>
            <a:p>
              <a:r>
                <a:rPr lang="en-NZ" sz="750" b="1" dirty="0">
                  <a:solidFill>
                    <a:srgbClr val="00A34F"/>
                  </a:solidFill>
                  <a:sym typeface="Wingdings" panose="05000000000000000000" pitchFamily="2" charset="2"/>
                </a:rPr>
                <a:t></a:t>
              </a:r>
            </a:p>
            <a:p>
              <a:r>
                <a:rPr lang="en-NZ" sz="750" b="1" dirty="0">
                  <a:solidFill>
                    <a:srgbClr val="00A34F"/>
                  </a:solidFill>
                  <a:sym typeface="Wingdings" panose="05000000000000000000" pitchFamily="2" charset="2"/>
                </a:rPr>
                <a:t></a:t>
              </a:r>
            </a:p>
            <a:p>
              <a:r>
                <a:rPr lang="en-NZ" sz="750" b="1" dirty="0">
                  <a:solidFill>
                    <a:srgbClr val="00A34F"/>
                  </a:solidFill>
                  <a:sym typeface="Wingdings" panose="05000000000000000000" pitchFamily="2" charset="2"/>
                </a:rPr>
                <a:t></a:t>
              </a:r>
            </a:p>
            <a:p>
              <a:r>
                <a:rPr lang="en-NZ" sz="750" b="1" dirty="0">
                  <a:solidFill>
                    <a:srgbClr val="00A34F"/>
                  </a:solidFill>
                  <a:sym typeface="Wingdings" panose="05000000000000000000" pitchFamily="2" charset="2"/>
                </a:rPr>
                <a:t></a:t>
              </a:r>
            </a:p>
            <a:p>
              <a:r>
                <a:rPr lang="en-NZ" sz="750" b="1" dirty="0">
                  <a:solidFill>
                    <a:srgbClr val="00A34F"/>
                  </a:solidFill>
                  <a:sym typeface="Wingdings" panose="05000000000000000000" pitchFamily="2" charset="2"/>
                </a:rPr>
                <a:t></a:t>
              </a:r>
            </a:p>
          </p:txBody>
        </p:sp>
      </p:grpSp>
      <p:grpSp>
        <p:nvGrpSpPr>
          <p:cNvPr id="30" name="Group 29">
            <a:extLst>
              <a:ext uri="{FF2B5EF4-FFF2-40B4-BE49-F238E27FC236}">
                <a16:creationId xmlns:a16="http://schemas.microsoft.com/office/drawing/2014/main" id="{18D68804-C73C-0257-2BE3-AD4458CD43CD}"/>
              </a:ext>
            </a:extLst>
          </p:cNvPr>
          <p:cNvGrpSpPr/>
          <p:nvPr/>
        </p:nvGrpSpPr>
        <p:grpSpPr>
          <a:xfrm>
            <a:off x="4722026" y="3075660"/>
            <a:ext cx="1946350" cy="2453498"/>
            <a:chOff x="6296036" y="3030454"/>
            <a:chExt cx="2595133" cy="3271331"/>
          </a:xfrm>
        </p:grpSpPr>
        <p:pic>
          <p:nvPicPr>
            <p:cNvPr id="21" name="Picture 20">
              <a:extLst>
                <a:ext uri="{FF2B5EF4-FFF2-40B4-BE49-F238E27FC236}">
                  <a16:creationId xmlns:a16="http://schemas.microsoft.com/office/drawing/2014/main" id="{398AAB75-F202-E387-88ED-DBB658AF484E}"/>
                </a:ext>
              </a:extLst>
            </p:cNvPr>
            <p:cNvPicPr>
              <a:picLocks noChangeAspect="1"/>
            </p:cNvPicPr>
            <p:nvPr/>
          </p:nvPicPr>
          <p:blipFill>
            <a:blip r:embed="rId6"/>
            <a:srcRect l="1352" r="1728"/>
            <a:stretch/>
          </p:blipFill>
          <p:spPr>
            <a:xfrm>
              <a:off x="6465380" y="3030454"/>
              <a:ext cx="2248818" cy="1484831"/>
            </a:xfrm>
            <a:prstGeom prst="rect">
              <a:avLst/>
            </a:prstGeom>
          </p:spPr>
        </p:pic>
        <p:sp>
          <p:nvSpPr>
            <p:cNvPr id="22" name="Content Placeholder 2">
              <a:extLst>
                <a:ext uri="{FF2B5EF4-FFF2-40B4-BE49-F238E27FC236}">
                  <a16:creationId xmlns:a16="http://schemas.microsoft.com/office/drawing/2014/main" id="{41CF4D34-6A0B-02F5-F6AF-6FD7A57345D0}"/>
                </a:ext>
              </a:extLst>
            </p:cNvPr>
            <p:cNvSpPr txBox="1">
              <a:spLocks/>
            </p:cNvSpPr>
            <p:nvPr/>
          </p:nvSpPr>
          <p:spPr>
            <a:xfrm>
              <a:off x="6296036" y="4510778"/>
              <a:ext cx="2595133" cy="1791007"/>
            </a:xfrm>
            <a:prstGeom prst="rect">
              <a:avLst/>
            </a:prstGeom>
          </p:spPr>
          <p:txBody>
            <a:bodyPr vert="horz" lIns="68580" tIns="34290" rIns="68580" bIns="34290" numCol="1" spcCol="0" rtlCol="0">
              <a:normAutofit/>
            </a:bodyPr>
            <a:lstStyle>
              <a:defPPr>
                <a:defRPr lang="en-US"/>
              </a:defPPr>
              <a:lvl1pPr marL="269875" indent="-269875" defTabSz="914400">
                <a:lnSpc>
                  <a:spcPct val="90000"/>
                </a:lnSpc>
                <a:spcBef>
                  <a:spcPts val="1000"/>
                </a:spcBef>
                <a:buFont typeface="Arial" panose="020B0604020202020204" pitchFamily="34" charset="0"/>
                <a:buChar char="•"/>
                <a:defRPr sz="2800">
                  <a:latin typeface="+mj-lt"/>
                </a:defRPr>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0" lvl="5" indent="0" algn="ctr" defTabSz="914400">
                <a:lnSpc>
                  <a:spcPts val="2500"/>
                </a:lnSpc>
                <a:spcBef>
                  <a:spcPts val="500"/>
                </a:spcBef>
                <a:buFont typeface="Arial" panose="020B0604020202020204" pitchFamily="34" charset="0"/>
                <a:buNone/>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5"/>
              <a:r>
                <a:rPr lang="en-US" dirty="0"/>
                <a:t>Continued expansion of observational networks</a:t>
              </a:r>
            </a:p>
            <a:p>
              <a:pPr lvl="5"/>
              <a:endParaRPr lang="en-NZ" dirty="0"/>
            </a:p>
          </p:txBody>
        </p:sp>
      </p:grpSp>
      <p:grpSp>
        <p:nvGrpSpPr>
          <p:cNvPr id="31" name="Group 30">
            <a:extLst>
              <a:ext uri="{FF2B5EF4-FFF2-40B4-BE49-F238E27FC236}">
                <a16:creationId xmlns:a16="http://schemas.microsoft.com/office/drawing/2014/main" id="{558B2167-BDCB-2A67-1888-303DE7558359}"/>
              </a:ext>
            </a:extLst>
          </p:cNvPr>
          <p:cNvGrpSpPr/>
          <p:nvPr/>
        </p:nvGrpSpPr>
        <p:grpSpPr>
          <a:xfrm>
            <a:off x="6745008" y="2560330"/>
            <a:ext cx="2192165" cy="2938636"/>
            <a:chOff x="8993341" y="2343343"/>
            <a:chExt cx="2922885" cy="3918187"/>
          </a:xfrm>
        </p:grpSpPr>
        <p:grpSp>
          <p:nvGrpSpPr>
            <p:cNvPr id="28" name="Group 27">
              <a:extLst>
                <a:ext uri="{FF2B5EF4-FFF2-40B4-BE49-F238E27FC236}">
                  <a16:creationId xmlns:a16="http://schemas.microsoft.com/office/drawing/2014/main" id="{E11ECBF5-DC9A-EF11-F4A9-3D9CCB0A2148}"/>
                </a:ext>
              </a:extLst>
            </p:cNvPr>
            <p:cNvGrpSpPr/>
            <p:nvPr/>
          </p:nvGrpSpPr>
          <p:grpSpPr>
            <a:xfrm>
              <a:off x="8993341" y="2343343"/>
              <a:ext cx="2922885" cy="2533750"/>
              <a:chOff x="-1258861" y="533248"/>
              <a:chExt cx="6842955" cy="5751471"/>
            </a:xfrm>
          </p:grpSpPr>
          <p:pic>
            <p:nvPicPr>
              <p:cNvPr id="25" name="Picture 24">
                <a:extLst>
                  <a:ext uri="{FF2B5EF4-FFF2-40B4-BE49-F238E27FC236}">
                    <a16:creationId xmlns:a16="http://schemas.microsoft.com/office/drawing/2014/main" id="{F6B8AD79-77A9-06E9-2E29-231895589D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916" y="533248"/>
                <a:ext cx="4151819" cy="1988325"/>
              </a:xfrm>
              <a:prstGeom prst="rect">
                <a:avLst/>
              </a:prstGeom>
              <a:ln>
                <a:solidFill>
                  <a:schemeClr val="tx1"/>
                </a:solidFill>
              </a:ln>
            </p:spPr>
          </p:pic>
          <p:pic>
            <p:nvPicPr>
              <p:cNvPr id="26" name="Picture 25">
                <a:extLst>
                  <a:ext uri="{FF2B5EF4-FFF2-40B4-BE49-F238E27FC236}">
                    <a16:creationId xmlns:a16="http://schemas.microsoft.com/office/drawing/2014/main" id="{AB50C2D0-BCBF-59A3-C01F-06C3D409B7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866"/>
              <a:stretch/>
            </p:blipFill>
            <p:spPr>
              <a:xfrm>
                <a:off x="-1258861" y="2170755"/>
                <a:ext cx="4151816" cy="2219076"/>
              </a:xfrm>
              <a:prstGeom prst="rect">
                <a:avLst/>
              </a:prstGeom>
              <a:ln>
                <a:solidFill>
                  <a:schemeClr val="tx1"/>
                </a:solidFill>
              </a:ln>
            </p:spPr>
          </p:pic>
          <p:pic>
            <p:nvPicPr>
              <p:cNvPr id="27" name="Picture 26">
                <a:extLst>
                  <a:ext uri="{FF2B5EF4-FFF2-40B4-BE49-F238E27FC236}">
                    <a16:creationId xmlns:a16="http://schemas.microsoft.com/office/drawing/2014/main" id="{76D93903-DEFE-F567-E03F-773340819011}"/>
                  </a:ext>
                </a:extLst>
              </p:cNvPr>
              <p:cNvPicPr>
                <a:picLocks noChangeAspect="1"/>
              </p:cNvPicPr>
              <p:nvPr/>
            </p:nvPicPr>
            <p:blipFill>
              <a:blip r:embed="rId9"/>
              <a:srcRect b="1652"/>
              <a:stretch/>
            </p:blipFill>
            <p:spPr>
              <a:xfrm>
                <a:off x="1292732" y="4259605"/>
                <a:ext cx="4291362" cy="2025114"/>
              </a:xfrm>
              <a:prstGeom prst="rect">
                <a:avLst/>
              </a:prstGeom>
              <a:ln>
                <a:solidFill>
                  <a:schemeClr val="tx1"/>
                </a:solidFill>
              </a:ln>
            </p:spPr>
          </p:pic>
        </p:grpSp>
        <p:sp>
          <p:nvSpPr>
            <p:cNvPr id="29" name="Content Placeholder 2">
              <a:extLst>
                <a:ext uri="{FF2B5EF4-FFF2-40B4-BE49-F238E27FC236}">
                  <a16:creationId xmlns:a16="http://schemas.microsoft.com/office/drawing/2014/main" id="{7C9EEDE8-1F35-7BCD-0BC0-AFF40319E4EB}"/>
                </a:ext>
              </a:extLst>
            </p:cNvPr>
            <p:cNvSpPr txBox="1">
              <a:spLocks/>
            </p:cNvSpPr>
            <p:nvPr/>
          </p:nvSpPr>
          <p:spPr>
            <a:xfrm>
              <a:off x="9461805" y="4902189"/>
              <a:ext cx="2282173" cy="1359341"/>
            </a:xfrm>
            <a:prstGeom prst="rect">
              <a:avLst/>
            </a:prstGeom>
          </p:spPr>
          <p:txBody>
            <a:bodyPr vert="horz" lIns="68580" tIns="34290" rIns="68580" bIns="34290" numCol="1" spcCol="0" rtlCol="0">
              <a:normAutofit/>
            </a:bodyPr>
            <a:lstStyle>
              <a:defPPr>
                <a:defRPr lang="en-US"/>
              </a:defPPr>
              <a:lvl1pPr marL="269875" indent="-269875" defTabSz="914400">
                <a:lnSpc>
                  <a:spcPct val="90000"/>
                </a:lnSpc>
                <a:spcBef>
                  <a:spcPts val="1000"/>
                </a:spcBef>
                <a:buFont typeface="Arial" panose="020B0604020202020204" pitchFamily="34" charset="0"/>
                <a:buChar char="•"/>
                <a:defRPr sz="2800">
                  <a:latin typeface="+mj-lt"/>
                </a:defRPr>
              </a:lvl1pPr>
              <a:lvl2pPr marL="269875" indent="-269875" defTabSz="914400">
                <a:lnSpc>
                  <a:spcPct val="90000"/>
                </a:lnSpc>
                <a:spcBef>
                  <a:spcPts val="1000"/>
                </a:spcBef>
                <a:buFont typeface="Arial" panose="020B0604020202020204" pitchFamily="34" charset="0"/>
                <a:buChar char="•"/>
                <a:defRPr sz="2400"/>
              </a:lvl2pPr>
              <a:lvl3pPr marL="269875" indent="-269875" defTabSz="914400">
                <a:lnSpc>
                  <a:spcPct val="90000"/>
                </a:lnSpc>
                <a:spcBef>
                  <a:spcPts val="1000"/>
                </a:spcBef>
                <a:buFont typeface="Arial" panose="020B0604020202020204" pitchFamily="34" charset="0"/>
                <a:buChar char="•"/>
                <a:defRPr sz="2200"/>
              </a:lvl3pPr>
              <a:lvl4pPr marL="269875" indent="-269875" defTabSz="914400">
                <a:lnSpc>
                  <a:spcPct val="90000"/>
                </a:lnSpc>
                <a:spcBef>
                  <a:spcPts val="1000"/>
                </a:spcBef>
                <a:buFont typeface="Arial" panose="020B0604020202020204" pitchFamily="34" charset="0"/>
                <a:buChar char="•"/>
              </a:lvl4pPr>
              <a:lvl5pPr marL="269875" indent="-269875" defTabSz="914400">
                <a:lnSpc>
                  <a:spcPct val="90000"/>
                </a:lnSpc>
                <a:spcBef>
                  <a:spcPts val="1000"/>
                </a:spcBef>
                <a:buFont typeface="Arial" panose="020B0604020202020204" pitchFamily="34" charset="0"/>
                <a:buChar char="•"/>
                <a:defRPr sz="1600"/>
              </a:lvl5pPr>
              <a:lvl6pPr marL="0" lvl="5" indent="0" algn="ctr" defTabSz="914400">
                <a:lnSpc>
                  <a:spcPts val="2500"/>
                </a:lnSpc>
                <a:spcBef>
                  <a:spcPts val="500"/>
                </a:spcBef>
                <a:buFont typeface="Arial" panose="020B0604020202020204" pitchFamily="34" charset="0"/>
                <a:buNone/>
                <a:defRP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5"/>
              <a:r>
                <a:rPr lang="en-US" dirty="0"/>
                <a:t>Refinement of the tools built upon them</a:t>
              </a:r>
            </a:p>
          </p:txBody>
        </p:sp>
      </p:grpSp>
      <p:pic>
        <p:nvPicPr>
          <p:cNvPr id="2" name="Picture 1" descr="A blue coral logo with text&#10;&#10;Description automatically generated">
            <a:extLst>
              <a:ext uri="{FF2B5EF4-FFF2-40B4-BE49-F238E27FC236}">
                <a16:creationId xmlns:a16="http://schemas.microsoft.com/office/drawing/2014/main" id="{A067FE05-531B-D467-3E3C-A8BA8C3CA01C}"/>
              </a:ext>
            </a:extLst>
          </p:cNvPr>
          <p:cNvPicPr>
            <a:picLocks noChangeAspect="1"/>
          </p:cNvPicPr>
          <p:nvPr/>
        </p:nvPicPr>
        <p:blipFill>
          <a:blip r:embed="rId10"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13" name="Title 1">
            <a:extLst>
              <a:ext uri="{FF2B5EF4-FFF2-40B4-BE49-F238E27FC236}">
                <a16:creationId xmlns:a16="http://schemas.microsoft.com/office/drawing/2014/main" id="{5C666A6F-7C3B-63C0-7A95-240F872DD16A}"/>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sz="2700" dirty="0"/>
              <a:t>Importance of Continued Improvement</a:t>
            </a:r>
            <a:endParaRPr lang="en-NZ" sz="2700" dirty="0"/>
          </a:p>
        </p:txBody>
      </p:sp>
    </p:spTree>
    <p:extLst>
      <p:ext uri="{BB962C8B-B14F-4D97-AF65-F5344CB8AC3E}">
        <p14:creationId xmlns:p14="http://schemas.microsoft.com/office/powerpoint/2010/main" val="232627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3F1EE-F135-4F18-9D6C-316A8A38BA8E}"/>
              </a:ext>
            </a:extLst>
          </p:cNvPr>
          <p:cNvSpPr>
            <a:spLocks noGrp="1"/>
          </p:cNvSpPr>
          <p:nvPr>
            <p:ph idx="1"/>
          </p:nvPr>
        </p:nvSpPr>
        <p:spPr>
          <a:xfrm>
            <a:off x="404949" y="1500116"/>
            <a:ext cx="8110402" cy="477713"/>
          </a:xfrm>
        </p:spPr>
        <p:txBody>
          <a:bodyPr>
            <a:normAutofit fontScale="70000" lnSpcReduction="20000"/>
          </a:bodyPr>
          <a:lstStyle/>
          <a:p>
            <a:pPr marL="0" indent="0">
              <a:lnSpc>
                <a:spcPct val="120000"/>
              </a:lnSpc>
              <a:buNone/>
            </a:pPr>
            <a:r>
              <a:rPr lang="en-US" dirty="0"/>
              <a:t>The majority of this work has been funded under the </a:t>
            </a:r>
            <a:r>
              <a:rPr lang="en-US" b="1" dirty="0" err="1">
                <a:solidFill>
                  <a:srgbClr val="19607F"/>
                </a:solidFill>
                <a:latin typeface="Abadi" panose="020F0502020204030204" pitchFamily="34" charset="0"/>
                <a:ea typeface="ADLaM Display" panose="02010000000000000000" pitchFamily="2" charset="0"/>
                <a:cs typeface="ADLaM Display" panose="02010000000000000000" pitchFamily="2" charset="0"/>
              </a:rPr>
              <a:t>COSP</a:t>
            </a:r>
            <a:r>
              <a:rPr lang="en-US" b="1" dirty="0" err="1">
                <a:solidFill>
                  <a:srgbClr val="04ADC9"/>
                </a:solidFill>
                <a:latin typeface="Abadi" panose="020F0502020204030204" pitchFamily="34" charset="0"/>
                <a:ea typeface="ADLaM Display" panose="02010000000000000000" pitchFamily="2" charset="0"/>
                <a:cs typeface="ADLaM Display" panose="02010000000000000000" pitchFamily="2" charset="0"/>
              </a:rPr>
              <a:t>Pac</a:t>
            </a:r>
            <a:r>
              <a:rPr lang="en-US" dirty="0"/>
              <a:t> project</a:t>
            </a:r>
            <a:endParaRPr lang="en-NZ" dirty="0"/>
          </a:p>
        </p:txBody>
      </p:sp>
      <p:pic>
        <p:nvPicPr>
          <p:cNvPr id="5" name="Picture 4" descr="A blue coral logo with text&#10;&#10;Description automatically generated">
            <a:extLst>
              <a:ext uri="{FF2B5EF4-FFF2-40B4-BE49-F238E27FC236}">
                <a16:creationId xmlns:a16="http://schemas.microsoft.com/office/drawing/2014/main" id="{F6FA20EA-63B8-2382-A871-445C0FCD97D1}"/>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594999" y="2116408"/>
            <a:ext cx="2033795" cy="1959646"/>
          </a:xfrm>
          <a:prstGeom prst="rect">
            <a:avLst/>
          </a:prstGeom>
        </p:spPr>
      </p:pic>
      <p:sp>
        <p:nvSpPr>
          <p:cNvPr id="6" name="Content Placeholder 2">
            <a:extLst>
              <a:ext uri="{FF2B5EF4-FFF2-40B4-BE49-F238E27FC236}">
                <a16:creationId xmlns:a16="http://schemas.microsoft.com/office/drawing/2014/main" id="{6D268DE4-8F57-EB33-375A-BB79F07B1F55}"/>
              </a:ext>
            </a:extLst>
          </p:cNvPr>
          <p:cNvSpPr txBox="1">
            <a:spLocks/>
          </p:cNvSpPr>
          <p:nvPr/>
        </p:nvSpPr>
        <p:spPr>
          <a:xfrm>
            <a:off x="2862519" y="2984591"/>
            <a:ext cx="6073137" cy="1390439"/>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pPr>
            <a:r>
              <a:rPr lang="en-US" sz="1800" dirty="0"/>
              <a:t>Funded by the Australian and New Zealand governments</a:t>
            </a:r>
          </a:p>
          <a:p>
            <a:pPr>
              <a:lnSpc>
                <a:spcPts val="2500"/>
              </a:lnSpc>
            </a:pPr>
            <a:r>
              <a:rPr lang="en-NZ" sz="1800" dirty="0"/>
              <a:t>To support Pacific Island countries to adapt to and mitigate the impacts of climate variability </a:t>
            </a:r>
          </a:p>
        </p:txBody>
      </p:sp>
      <p:pic>
        <p:nvPicPr>
          <p:cNvPr id="7" name="Picture 6" descr="A black background with white text&#10;&#10;Description automatically generated">
            <a:extLst>
              <a:ext uri="{FF2B5EF4-FFF2-40B4-BE49-F238E27FC236}">
                <a16:creationId xmlns:a16="http://schemas.microsoft.com/office/drawing/2014/main" id="{57A5F191-75FA-4994-4678-B91EB7580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6669" y="2260293"/>
            <a:ext cx="3148885" cy="541577"/>
          </a:xfrm>
          <a:prstGeom prst="rect">
            <a:avLst/>
          </a:prstGeom>
        </p:spPr>
      </p:pic>
      <p:pic>
        <p:nvPicPr>
          <p:cNvPr id="5122" name="Picture 2" descr="Logos | New Zealand Ministry of Foreign Affairs and Trade">
            <a:extLst>
              <a:ext uri="{FF2B5EF4-FFF2-40B4-BE49-F238E27FC236}">
                <a16:creationId xmlns:a16="http://schemas.microsoft.com/office/drawing/2014/main" id="{AD2F439D-7594-8FD3-05FB-D038A295B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421" y="2205668"/>
            <a:ext cx="1667055" cy="5962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coral logo with text&#10;&#10;Description automatically generated">
            <a:extLst>
              <a:ext uri="{FF2B5EF4-FFF2-40B4-BE49-F238E27FC236}">
                <a16:creationId xmlns:a16="http://schemas.microsoft.com/office/drawing/2014/main" id="{18C26D9E-C4CC-FA41-1EE7-A385FC1587DB}"/>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grpSp>
        <p:nvGrpSpPr>
          <p:cNvPr id="9" name="Group 8">
            <a:extLst>
              <a:ext uri="{FF2B5EF4-FFF2-40B4-BE49-F238E27FC236}">
                <a16:creationId xmlns:a16="http://schemas.microsoft.com/office/drawing/2014/main" id="{755D8F1D-3573-1211-BBBA-8789FFD769DB}"/>
              </a:ext>
            </a:extLst>
          </p:cNvPr>
          <p:cNvGrpSpPr/>
          <p:nvPr/>
        </p:nvGrpSpPr>
        <p:grpSpPr>
          <a:xfrm>
            <a:off x="5614745" y="6042069"/>
            <a:ext cx="1183145" cy="412686"/>
            <a:chOff x="3370325" y="4429413"/>
            <a:chExt cx="2065833" cy="714972"/>
          </a:xfrm>
        </p:grpSpPr>
        <p:pic>
          <p:nvPicPr>
            <p:cNvPr id="10" name="Graphic 9">
              <a:extLst>
                <a:ext uri="{FF2B5EF4-FFF2-40B4-BE49-F238E27FC236}">
                  <a16:creationId xmlns:a16="http://schemas.microsoft.com/office/drawing/2014/main" id="{3BDD2706-7642-8CC9-187D-0163B5247F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0325" y="4429413"/>
              <a:ext cx="651886" cy="714972"/>
            </a:xfrm>
            <a:prstGeom prst="rect">
              <a:avLst/>
            </a:prstGeom>
          </p:spPr>
        </p:pic>
        <p:pic>
          <p:nvPicPr>
            <p:cNvPr id="11" name="Graphic 10">
              <a:extLst>
                <a:ext uri="{FF2B5EF4-FFF2-40B4-BE49-F238E27FC236}">
                  <a16:creationId xmlns:a16="http://schemas.microsoft.com/office/drawing/2014/main" id="{33EDAE17-3172-CD4E-D7A4-660B45A664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7841" y="4651395"/>
              <a:ext cx="1358317" cy="450170"/>
            </a:xfrm>
            <a:prstGeom prst="rect">
              <a:avLst/>
            </a:prstGeom>
          </p:spPr>
        </p:pic>
      </p:grpSp>
      <p:grpSp>
        <p:nvGrpSpPr>
          <p:cNvPr id="12" name="Group 11">
            <a:extLst>
              <a:ext uri="{FF2B5EF4-FFF2-40B4-BE49-F238E27FC236}">
                <a16:creationId xmlns:a16="http://schemas.microsoft.com/office/drawing/2014/main" id="{48E75C99-6C42-2022-F148-1F7CB2C2D6F4}"/>
              </a:ext>
            </a:extLst>
          </p:cNvPr>
          <p:cNvGrpSpPr/>
          <p:nvPr/>
        </p:nvGrpSpPr>
        <p:grpSpPr>
          <a:xfrm>
            <a:off x="6172213" y="4543404"/>
            <a:ext cx="2295525" cy="754541"/>
            <a:chOff x="3370325" y="4429413"/>
            <a:chExt cx="2065833" cy="714972"/>
          </a:xfrm>
        </p:grpSpPr>
        <p:pic>
          <p:nvPicPr>
            <p:cNvPr id="13" name="Graphic 12">
              <a:extLst>
                <a:ext uri="{FF2B5EF4-FFF2-40B4-BE49-F238E27FC236}">
                  <a16:creationId xmlns:a16="http://schemas.microsoft.com/office/drawing/2014/main" id="{13955707-C170-9AFD-8BB0-D6AE18D578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0325" y="4429413"/>
              <a:ext cx="651886" cy="714972"/>
            </a:xfrm>
            <a:prstGeom prst="rect">
              <a:avLst/>
            </a:prstGeom>
          </p:spPr>
        </p:pic>
        <p:pic>
          <p:nvPicPr>
            <p:cNvPr id="14" name="Graphic 13">
              <a:extLst>
                <a:ext uri="{FF2B5EF4-FFF2-40B4-BE49-F238E27FC236}">
                  <a16:creationId xmlns:a16="http://schemas.microsoft.com/office/drawing/2014/main" id="{9253D376-7A70-2F2B-A775-F5105283CF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77841" y="4651395"/>
              <a:ext cx="1358317" cy="450170"/>
            </a:xfrm>
            <a:prstGeom prst="rect">
              <a:avLst/>
            </a:prstGeom>
          </p:spPr>
        </p:pic>
      </p:grpSp>
      <p:sp>
        <p:nvSpPr>
          <p:cNvPr id="4" name="Content Placeholder 2">
            <a:extLst>
              <a:ext uri="{FF2B5EF4-FFF2-40B4-BE49-F238E27FC236}">
                <a16:creationId xmlns:a16="http://schemas.microsoft.com/office/drawing/2014/main" id="{6A7C4F6B-E4A8-8508-9ECB-E0C57461E320}"/>
              </a:ext>
            </a:extLst>
          </p:cNvPr>
          <p:cNvSpPr txBox="1">
            <a:spLocks/>
          </p:cNvSpPr>
          <p:nvPr/>
        </p:nvSpPr>
        <p:spPr>
          <a:xfrm>
            <a:off x="404948" y="4825868"/>
            <a:ext cx="5767265" cy="412686"/>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latin typeface="+mn-lt"/>
              </a:rPr>
              <a:t>Parts of the </a:t>
            </a:r>
            <a:r>
              <a:rPr lang="en-US" sz="2000" dirty="0" err="1">
                <a:latin typeface="+mn-lt"/>
              </a:rPr>
              <a:t>HydroSOS</a:t>
            </a:r>
            <a:r>
              <a:rPr lang="en-US" sz="2000" dirty="0">
                <a:latin typeface="+mn-lt"/>
              </a:rPr>
              <a:t> portal were funded by WMO</a:t>
            </a:r>
            <a:endParaRPr lang="en-NZ" sz="2000" dirty="0">
              <a:latin typeface="+mn-lt"/>
            </a:endParaRPr>
          </a:p>
        </p:txBody>
      </p:sp>
      <p:sp>
        <p:nvSpPr>
          <p:cNvPr id="17" name="Title 1">
            <a:extLst>
              <a:ext uri="{FF2B5EF4-FFF2-40B4-BE49-F238E27FC236}">
                <a16:creationId xmlns:a16="http://schemas.microsoft.com/office/drawing/2014/main" id="{705DA14E-769D-341B-2B84-FBCE94085D0A}"/>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NZ" dirty="0"/>
              <a:t>Acknowledgement of funding</a:t>
            </a:r>
            <a:endParaRPr lang="en-NZ" sz="2700" dirty="0"/>
          </a:p>
        </p:txBody>
      </p:sp>
    </p:spTree>
    <p:extLst>
      <p:ext uri="{BB962C8B-B14F-4D97-AF65-F5344CB8AC3E}">
        <p14:creationId xmlns:p14="http://schemas.microsoft.com/office/powerpoint/2010/main" val="1682456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11539C-89D9-8AEB-2CEA-012A204C19DD}"/>
              </a:ext>
            </a:extLst>
          </p:cNvPr>
          <p:cNvSpPr txBox="1">
            <a:spLocks/>
          </p:cNvSpPr>
          <p:nvPr/>
        </p:nvSpPr>
        <p:spPr>
          <a:xfrm>
            <a:off x="2076841" y="2382067"/>
            <a:ext cx="5005388" cy="75009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200"/>
              </a:spcBef>
              <a:buFont typeface="Arial" panose="020B0604020202020204" pitchFamily="34" charset="0"/>
              <a:buNone/>
              <a:defRPr sz="1800" b="1" kern="1200" baseline="0">
                <a:solidFill>
                  <a:schemeClr val="bg1"/>
                </a:solidFill>
                <a:latin typeface="+mn-lt"/>
                <a:ea typeface="+mn-ea"/>
                <a:cs typeface="+mn-cs"/>
              </a:defRPr>
            </a:lvl1pPr>
            <a:lvl2pPr marL="0" indent="0" algn="l" defTabSz="914400" rtl="0" eaLnBrk="1" latinLnBrk="0" hangingPunct="1">
              <a:lnSpc>
                <a:spcPct val="90000"/>
              </a:lnSpc>
              <a:spcBef>
                <a:spcPts val="200"/>
              </a:spcBef>
              <a:buFont typeface="Arial" panose="020B0604020202020204" pitchFamily="34" charset="0"/>
              <a:buNone/>
              <a:defRPr sz="1800" b="0" kern="1200">
                <a:solidFill>
                  <a:schemeClr val="bg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NZ" sz="3300" dirty="0">
                <a:ea typeface="+mj-ea"/>
                <a:cs typeface="+mj-cs"/>
              </a:rPr>
              <a:t>Vinaka and Thank You</a:t>
            </a:r>
          </a:p>
        </p:txBody>
      </p:sp>
      <p:sp>
        <p:nvSpPr>
          <p:cNvPr id="5" name="TextBox 4">
            <a:extLst>
              <a:ext uri="{FF2B5EF4-FFF2-40B4-BE49-F238E27FC236}">
                <a16:creationId xmlns:a16="http://schemas.microsoft.com/office/drawing/2014/main" id="{897A5F42-59DD-A35E-B474-36419221B045}"/>
              </a:ext>
            </a:extLst>
          </p:cNvPr>
          <p:cNvSpPr txBox="1"/>
          <p:nvPr/>
        </p:nvSpPr>
        <p:spPr>
          <a:xfrm>
            <a:off x="2662906" y="3429000"/>
            <a:ext cx="3833261" cy="1200329"/>
          </a:xfrm>
          <a:prstGeom prst="rect">
            <a:avLst/>
          </a:prstGeom>
          <a:noFill/>
        </p:spPr>
        <p:txBody>
          <a:bodyPr wrap="square" rtlCol="0">
            <a:spAutoFit/>
          </a:bodyPr>
          <a:lstStyle/>
          <a:p>
            <a:pPr algn="ctr"/>
            <a:r>
              <a:rPr lang="en-NZ" dirty="0">
                <a:solidFill>
                  <a:schemeClr val="bg1"/>
                </a:solidFill>
              </a:rPr>
              <a:t>Hannah Marley</a:t>
            </a:r>
          </a:p>
          <a:p>
            <a:pPr algn="ctr"/>
            <a:r>
              <a:rPr lang="en-NZ" dirty="0">
                <a:solidFill>
                  <a:schemeClr val="bg1"/>
                </a:solidFill>
              </a:rPr>
              <a:t>Climate Applications Scientist, NIWA</a:t>
            </a:r>
          </a:p>
          <a:p>
            <a:pPr algn="ctr"/>
            <a:endParaRPr lang="en-NZ" dirty="0">
              <a:solidFill>
                <a:schemeClr val="bg1"/>
              </a:solidFill>
            </a:endParaRPr>
          </a:p>
          <a:p>
            <a:pPr algn="ctr"/>
            <a:r>
              <a:rPr lang="en-NZ" dirty="0">
                <a:solidFill>
                  <a:schemeClr val="bg1"/>
                </a:solidFill>
              </a:rPr>
              <a:t>Hannah.Marley@niwa.co.nz</a:t>
            </a:r>
          </a:p>
        </p:txBody>
      </p:sp>
    </p:spTree>
    <p:extLst>
      <p:ext uri="{BB962C8B-B14F-4D97-AF65-F5344CB8AC3E}">
        <p14:creationId xmlns:p14="http://schemas.microsoft.com/office/powerpoint/2010/main" val="340387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4E0191-95C5-D206-353D-8CFE80E72DDB}"/>
              </a:ext>
            </a:extLst>
          </p:cNvPr>
          <p:cNvPicPr>
            <a:picLocks noChangeAspect="1"/>
          </p:cNvPicPr>
          <p:nvPr/>
        </p:nvPicPr>
        <p:blipFill>
          <a:blip r:embed="rId3"/>
          <a:srcRect l="1352" r="1728"/>
          <a:stretch/>
        </p:blipFill>
        <p:spPr>
          <a:xfrm>
            <a:off x="5207785" y="2529769"/>
            <a:ext cx="3300657" cy="2179331"/>
          </a:xfrm>
          <a:prstGeom prst="rect">
            <a:avLst/>
          </a:prstGeom>
        </p:spPr>
      </p:pic>
      <p:sp>
        <p:nvSpPr>
          <p:cNvPr id="2" name="Content Placeholder 2">
            <a:extLst>
              <a:ext uri="{FF2B5EF4-FFF2-40B4-BE49-F238E27FC236}">
                <a16:creationId xmlns:a16="http://schemas.microsoft.com/office/drawing/2014/main" id="{439905C3-FDEC-FBA2-3F40-4B58EFBCB22E}"/>
              </a:ext>
            </a:extLst>
          </p:cNvPr>
          <p:cNvSpPr txBox="1">
            <a:spLocks/>
          </p:cNvSpPr>
          <p:nvPr/>
        </p:nvSpPr>
        <p:spPr>
          <a:xfrm>
            <a:off x="370032" y="1489072"/>
            <a:ext cx="4988252" cy="2599312"/>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pPr>
            <a:r>
              <a:rPr lang="en-NZ" sz="1800" dirty="0">
                <a:latin typeface="+mn-lt"/>
              </a:rPr>
              <a:t>Ongoing efforts throughout the Pacific are being made to:</a:t>
            </a:r>
          </a:p>
          <a:p>
            <a:pPr marL="756047" lvl="5" indent="-257175">
              <a:lnSpc>
                <a:spcPts val="2500"/>
              </a:lnSpc>
              <a:buFont typeface="Calibri Light" panose="020F0302020204030204" pitchFamily="34" charset="0"/>
              <a:buChar char="−"/>
            </a:pPr>
            <a:r>
              <a:rPr lang="en-NZ" dirty="0"/>
              <a:t>Strengthen and expand the observational climate and hydrology networks</a:t>
            </a:r>
          </a:p>
          <a:p>
            <a:pPr marL="756047" lvl="5" indent="-257175">
              <a:lnSpc>
                <a:spcPts val="2500"/>
              </a:lnSpc>
              <a:buFont typeface="Calibri Light" panose="020F0302020204030204" pitchFamily="34" charset="0"/>
              <a:buChar char="−"/>
            </a:pPr>
            <a:r>
              <a:rPr lang="en-NZ" dirty="0"/>
              <a:t>Enhance the collection of data through improved station density </a:t>
            </a:r>
            <a:endParaRPr lang="en-NZ" dirty="0">
              <a:latin typeface="+mn-lt"/>
            </a:endParaRPr>
          </a:p>
        </p:txBody>
      </p:sp>
      <p:pic>
        <p:nvPicPr>
          <p:cNvPr id="4" name="Picture 3" descr="A group of people standing next to a small stream&#10;&#10;Description automatically generated">
            <a:extLst>
              <a:ext uri="{FF2B5EF4-FFF2-40B4-BE49-F238E27FC236}">
                <a16:creationId xmlns:a16="http://schemas.microsoft.com/office/drawing/2014/main" id="{A23EE763-CEBE-0C9F-8445-46E45AF49D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834" y="4282092"/>
            <a:ext cx="2492120" cy="1661413"/>
          </a:xfrm>
          <a:prstGeom prst="rect">
            <a:avLst/>
          </a:prstGeom>
        </p:spPr>
      </p:pic>
      <p:sp>
        <p:nvSpPr>
          <p:cNvPr id="7" name="TextBox 6">
            <a:extLst>
              <a:ext uri="{FF2B5EF4-FFF2-40B4-BE49-F238E27FC236}">
                <a16:creationId xmlns:a16="http://schemas.microsoft.com/office/drawing/2014/main" id="{36458C2C-5443-2734-160A-8E347DA56558}"/>
              </a:ext>
            </a:extLst>
          </p:cNvPr>
          <p:cNvSpPr txBox="1"/>
          <p:nvPr/>
        </p:nvSpPr>
        <p:spPr>
          <a:xfrm>
            <a:off x="370032" y="4210920"/>
            <a:ext cx="4898572" cy="1355499"/>
          </a:xfrm>
          <a:prstGeom prst="rect">
            <a:avLst/>
          </a:prstGeom>
          <a:noFill/>
        </p:spPr>
        <p:txBody>
          <a:bodyPr wrap="square" rtlCol="0">
            <a:spAutoFit/>
          </a:bodyPr>
          <a:lstStyle/>
          <a:p>
            <a:pPr marL="202406" indent="-202406">
              <a:lnSpc>
                <a:spcPts val="2500"/>
              </a:lnSpc>
              <a:spcBef>
                <a:spcPts val="750"/>
              </a:spcBef>
              <a:buFont typeface="Arial" panose="020B0604020202020204" pitchFamily="34" charset="0"/>
              <a:buChar char="•"/>
            </a:pPr>
            <a:r>
              <a:rPr lang="en-NZ" dirty="0"/>
              <a:t>Involves collaborative work with the World Meteorological Organization (WMO) and National Meteorological and Hydrological Services </a:t>
            </a:r>
          </a:p>
        </p:txBody>
      </p:sp>
      <p:pic>
        <p:nvPicPr>
          <p:cNvPr id="8" name="Content Placeholder 8" descr="A group of men working on a construction site&#10;&#10;Description automatically generated">
            <a:extLst>
              <a:ext uri="{FF2B5EF4-FFF2-40B4-BE49-F238E27FC236}">
                <a16:creationId xmlns:a16="http://schemas.microsoft.com/office/drawing/2014/main" id="{B8E229A3-9AE0-3F31-8ADC-D49D6DED7962}"/>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bwMode="auto">
          <a:xfrm>
            <a:off x="6635310" y="1289983"/>
            <a:ext cx="2397310" cy="15988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coral logo with text&#10;&#10;Description automatically generated">
            <a:extLst>
              <a:ext uri="{FF2B5EF4-FFF2-40B4-BE49-F238E27FC236}">
                <a16:creationId xmlns:a16="http://schemas.microsoft.com/office/drawing/2014/main" id="{142FF98D-98BE-B668-9AB3-8360FB76B0E9}"/>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9" name="Title 1">
            <a:extLst>
              <a:ext uri="{FF2B5EF4-FFF2-40B4-BE49-F238E27FC236}">
                <a16:creationId xmlns:a16="http://schemas.microsoft.com/office/drawing/2014/main" id="{DFFBEF0A-ADF1-1DE8-6975-776E04B88CC0}"/>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Pacific observational climate and hydrology networks</a:t>
            </a:r>
            <a:endParaRPr lang="en-NZ" dirty="0"/>
          </a:p>
        </p:txBody>
      </p:sp>
    </p:spTree>
    <p:extLst>
      <p:ext uri="{BB962C8B-B14F-4D97-AF65-F5344CB8AC3E}">
        <p14:creationId xmlns:p14="http://schemas.microsoft.com/office/powerpoint/2010/main" val="21091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40898D9-45A4-41C5-97FB-CBB20A27522E}"/>
              </a:ext>
            </a:extLst>
          </p:cNvPr>
          <p:cNvPicPr>
            <a:picLocks noChangeAspect="1"/>
          </p:cNvPicPr>
          <p:nvPr/>
        </p:nvPicPr>
        <p:blipFill>
          <a:blip r:embed="rId3"/>
          <a:srcRect l="1352" r="1728"/>
          <a:stretch/>
        </p:blipFill>
        <p:spPr>
          <a:xfrm>
            <a:off x="3565474" y="2490707"/>
            <a:ext cx="2278109" cy="1504172"/>
          </a:xfrm>
          <a:prstGeom prst="rect">
            <a:avLst/>
          </a:prstGeom>
        </p:spPr>
      </p:pic>
      <p:pic>
        <p:nvPicPr>
          <p:cNvPr id="18" name="Picture 17" descr="A black box with a lid&#10;&#10;Description automatically generated">
            <a:extLst>
              <a:ext uri="{FF2B5EF4-FFF2-40B4-BE49-F238E27FC236}">
                <a16:creationId xmlns:a16="http://schemas.microsoft.com/office/drawing/2014/main" id="{41EB31AA-DF16-6317-5ADC-C9E229D7A2D2}"/>
              </a:ext>
            </a:extLst>
          </p:cNvPr>
          <p:cNvPicPr>
            <a:picLocks noChangeAspect="1"/>
          </p:cNvPicPr>
          <p:nvPr/>
        </p:nvPicPr>
        <p:blipFill>
          <a:blip r:embed="rId4">
            <a:extLst>
              <a:ext uri="{28A0092B-C50C-407E-A947-70E740481C1C}">
                <a14:useLocalDpi xmlns:a14="http://schemas.microsoft.com/office/drawing/2010/main" val="0"/>
              </a:ext>
            </a:extLst>
          </a:blip>
          <a:srcRect l="5563" t="14097" r="3571" b="17085"/>
          <a:stretch/>
        </p:blipFill>
        <p:spPr>
          <a:xfrm>
            <a:off x="2848709" y="1968929"/>
            <a:ext cx="3670161" cy="2779668"/>
          </a:xfrm>
          <a:prstGeom prst="rect">
            <a:avLst/>
          </a:prstGeom>
        </p:spPr>
      </p:pic>
      <p:sp>
        <p:nvSpPr>
          <p:cNvPr id="34" name="Rectangle 33">
            <a:extLst>
              <a:ext uri="{FF2B5EF4-FFF2-40B4-BE49-F238E27FC236}">
                <a16:creationId xmlns:a16="http://schemas.microsoft.com/office/drawing/2014/main" id="{F6540929-CF6A-55FB-DEC8-2D4F83BF923A}"/>
              </a:ext>
            </a:extLst>
          </p:cNvPr>
          <p:cNvSpPr/>
          <p:nvPr/>
        </p:nvSpPr>
        <p:spPr>
          <a:xfrm rot="20660338">
            <a:off x="4137762" y="3570075"/>
            <a:ext cx="2293352" cy="438582"/>
          </a:xfrm>
          <a:prstGeom prst="rect">
            <a:avLst/>
          </a:prstGeom>
          <a:noFill/>
        </p:spPr>
        <p:txBody>
          <a:bodyPr wrap="square" lIns="68580" tIns="34290" rIns="68580" bIns="34290">
            <a:spAutoFit/>
          </a:bodyPr>
          <a:lstStyle/>
          <a:p>
            <a:pPr algn="ctr"/>
            <a:r>
              <a:rPr lang="en-US" sz="2400" dirty="0">
                <a:ln w="0"/>
                <a:solidFill>
                  <a:srgbClr val="0088CE"/>
                </a:solidFill>
                <a:effectLst>
                  <a:outerShdw blurRad="38100" dist="19050" dir="2700000" algn="tl" rotWithShape="0">
                    <a:schemeClr val="dk1">
                      <a:alpha val="40000"/>
                    </a:schemeClr>
                  </a:outerShdw>
                </a:effectLst>
              </a:rPr>
              <a:t>Abundant data</a:t>
            </a:r>
          </a:p>
        </p:txBody>
      </p:sp>
      <p:sp>
        <p:nvSpPr>
          <p:cNvPr id="35" name="TextBox 34">
            <a:extLst>
              <a:ext uri="{FF2B5EF4-FFF2-40B4-BE49-F238E27FC236}">
                <a16:creationId xmlns:a16="http://schemas.microsoft.com/office/drawing/2014/main" id="{58420A58-98F7-11A5-E44D-F5B8E7C03B0F}"/>
              </a:ext>
            </a:extLst>
          </p:cNvPr>
          <p:cNvSpPr txBox="1"/>
          <p:nvPr/>
        </p:nvSpPr>
        <p:spPr>
          <a:xfrm>
            <a:off x="733091" y="4037577"/>
            <a:ext cx="1693776" cy="646331"/>
          </a:xfrm>
          <a:prstGeom prst="rect">
            <a:avLst/>
          </a:prstGeom>
          <a:noFill/>
        </p:spPr>
        <p:txBody>
          <a:bodyPr wrap="square" rtlCol="0">
            <a:spAutoFit/>
          </a:bodyPr>
          <a:lstStyle/>
          <a:p>
            <a:pPr>
              <a:spcBef>
                <a:spcPts val="750"/>
              </a:spcBef>
            </a:pPr>
            <a:r>
              <a:rPr lang="en-NZ" dirty="0"/>
              <a:t>Challenging to communicate</a:t>
            </a:r>
          </a:p>
        </p:txBody>
      </p:sp>
      <p:sp>
        <p:nvSpPr>
          <p:cNvPr id="36" name="TextBox 35">
            <a:extLst>
              <a:ext uri="{FF2B5EF4-FFF2-40B4-BE49-F238E27FC236}">
                <a16:creationId xmlns:a16="http://schemas.microsoft.com/office/drawing/2014/main" id="{112BACAC-06BB-C754-6216-01B69B7EDE3B}"/>
              </a:ext>
            </a:extLst>
          </p:cNvPr>
          <p:cNvSpPr txBox="1"/>
          <p:nvPr/>
        </p:nvSpPr>
        <p:spPr>
          <a:xfrm>
            <a:off x="764039" y="2858413"/>
            <a:ext cx="1412388" cy="646330"/>
          </a:xfrm>
          <a:prstGeom prst="rect">
            <a:avLst/>
          </a:prstGeom>
          <a:noFill/>
        </p:spPr>
        <p:txBody>
          <a:bodyPr wrap="square" rtlCol="0">
            <a:spAutoFit/>
          </a:bodyPr>
          <a:lstStyle/>
          <a:p>
            <a:pPr>
              <a:spcBef>
                <a:spcPts val="750"/>
              </a:spcBef>
            </a:pPr>
            <a:r>
              <a:rPr lang="en-NZ" dirty="0"/>
              <a:t>Difficult to interpret</a:t>
            </a:r>
          </a:p>
        </p:txBody>
      </p:sp>
      <p:sp>
        <p:nvSpPr>
          <p:cNvPr id="37" name="TextBox 36">
            <a:extLst>
              <a:ext uri="{FF2B5EF4-FFF2-40B4-BE49-F238E27FC236}">
                <a16:creationId xmlns:a16="http://schemas.microsoft.com/office/drawing/2014/main" id="{492F0CF9-C35B-9953-FC93-471918FA2E27}"/>
              </a:ext>
            </a:extLst>
          </p:cNvPr>
          <p:cNvSpPr txBox="1"/>
          <p:nvPr/>
        </p:nvSpPr>
        <p:spPr>
          <a:xfrm>
            <a:off x="722448" y="1932683"/>
            <a:ext cx="1715063" cy="369332"/>
          </a:xfrm>
          <a:prstGeom prst="rect">
            <a:avLst/>
          </a:prstGeom>
          <a:noFill/>
        </p:spPr>
        <p:txBody>
          <a:bodyPr wrap="square" rtlCol="0">
            <a:spAutoFit/>
          </a:bodyPr>
          <a:lstStyle/>
          <a:p>
            <a:pPr>
              <a:spcBef>
                <a:spcPts val="750"/>
              </a:spcBef>
            </a:pPr>
            <a:r>
              <a:rPr lang="en-NZ" dirty="0"/>
              <a:t>Hard to access</a:t>
            </a:r>
          </a:p>
        </p:txBody>
      </p:sp>
      <p:sp>
        <p:nvSpPr>
          <p:cNvPr id="39" name="Arrow: Right 38">
            <a:extLst>
              <a:ext uri="{FF2B5EF4-FFF2-40B4-BE49-F238E27FC236}">
                <a16:creationId xmlns:a16="http://schemas.microsoft.com/office/drawing/2014/main" id="{CAD3E634-3894-F0CB-A1A7-21B353D9DCF1}"/>
              </a:ext>
            </a:extLst>
          </p:cNvPr>
          <p:cNvSpPr/>
          <p:nvPr/>
        </p:nvSpPr>
        <p:spPr>
          <a:xfrm flipH="1">
            <a:off x="1949508" y="3024847"/>
            <a:ext cx="557684" cy="314739"/>
          </a:xfrm>
          <a:prstGeom prst="rightArrow">
            <a:avLst/>
          </a:prstGeom>
          <a:solidFill>
            <a:srgbClr val="FF660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NZ"/>
          </a:p>
        </p:txBody>
      </p:sp>
      <p:sp>
        <p:nvSpPr>
          <p:cNvPr id="40" name="Arrow: Right 39">
            <a:extLst>
              <a:ext uri="{FF2B5EF4-FFF2-40B4-BE49-F238E27FC236}">
                <a16:creationId xmlns:a16="http://schemas.microsoft.com/office/drawing/2014/main" id="{B20AE032-8715-A7E2-3C3E-EABE67C77125}"/>
              </a:ext>
            </a:extLst>
          </p:cNvPr>
          <p:cNvSpPr/>
          <p:nvPr/>
        </p:nvSpPr>
        <p:spPr>
          <a:xfrm rot="19226413" flipH="1">
            <a:off x="2219999" y="3855164"/>
            <a:ext cx="557684" cy="314739"/>
          </a:xfrm>
          <a:prstGeom prst="rightArrow">
            <a:avLst/>
          </a:prstGeom>
          <a:solidFill>
            <a:srgbClr val="FF660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NZ"/>
          </a:p>
        </p:txBody>
      </p:sp>
      <p:sp>
        <p:nvSpPr>
          <p:cNvPr id="41" name="Arrow: Right 40">
            <a:extLst>
              <a:ext uri="{FF2B5EF4-FFF2-40B4-BE49-F238E27FC236}">
                <a16:creationId xmlns:a16="http://schemas.microsoft.com/office/drawing/2014/main" id="{CE644E19-05F5-16A4-15AB-FFA5C9D8EE3C}"/>
              </a:ext>
            </a:extLst>
          </p:cNvPr>
          <p:cNvSpPr/>
          <p:nvPr/>
        </p:nvSpPr>
        <p:spPr>
          <a:xfrm rot="2215275" flipH="1">
            <a:off x="2293885" y="2211530"/>
            <a:ext cx="557684" cy="314739"/>
          </a:xfrm>
          <a:prstGeom prst="rightArrow">
            <a:avLst/>
          </a:prstGeom>
          <a:solidFill>
            <a:srgbClr val="FF660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defTabSz="914400"/>
            <a:endParaRPr lang="en-NZ"/>
          </a:p>
        </p:txBody>
      </p:sp>
      <p:sp>
        <p:nvSpPr>
          <p:cNvPr id="42" name="TextBox 41">
            <a:extLst>
              <a:ext uri="{FF2B5EF4-FFF2-40B4-BE49-F238E27FC236}">
                <a16:creationId xmlns:a16="http://schemas.microsoft.com/office/drawing/2014/main" id="{40CE3940-069E-270D-BB7C-75E5759265CB}"/>
              </a:ext>
            </a:extLst>
          </p:cNvPr>
          <p:cNvSpPr txBox="1"/>
          <p:nvPr/>
        </p:nvSpPr>
        <p:spPr>
          <a:xfrm>
            <a:off x="6627993" y="1564465"/>
            <a:ext cx="2326606" cy="3163687"/>
          </a:xfrm>
          <a:prstGeom prst="rect">
            <a:avLst/>
          </a:prstGeom>
          <a:noFill/>
        </p:spPr>
        <p:txBody>
          <a:bodyPr wrap="square" rtlCol="0">
            <a:spAutoFit/>
          </a:bodyPr>
          <a:lstStyle/>
          <a:p>
            <a:pPr marL="202406" indent="-202406">
              <a:lnSpc>
                <a:spcPts val="2500"/>
              </a:lnSpc>
              <a:spcBef>
                <a:spcPts val="750"/>
              </a:spcBef>
              <a:buFont typeface="Arial" panose="020B0604020202020204" pitchFamily="34" charset="0"/>
              <a:buChar char="•"/>
            </a:pPr>
            <a:r>
              <a:rPr lang="en-NZ" dirty="0"/>
              <a:t>Hinders effective decision-making</a:t>
            </a:r>
          </a:p>
          <a:p>
            <a:pPr marL="202406" indent="-202406">
              <a:lnSpc>
                <a:spcPts val="2500"/>
              </a:lnSpc>
              <a:spcBef>
                <a:spcPts val="750"/>
              </a:spcBef>
              <a:buFont typeface="Arial" panose="020B0604020202020204" pitchFamily="34" charset="0"/>
              <a:buChar char="•"/>
            </a:pPr>
            <a:endParaRPr lang="en-NZ" dirty="0"/>
          </a:p>
          <a:p>
            <a:pPr marL="202406" indent="-202406">
              <a:lnSpc>
                <a:spcPts val="2500"/>
              </a:lnSpc>
              <a:spcBef>
                <a:spcPts val="750"/>
              </a:spcBef>
              <a:buFont typeface="Arial" panose="020B0604020202020204" pitchFamily="34" charset="0"/>
              <a:buChar char="•"/>
            </a:pPr>
            <a:r>
              <a:rPr lang="en-NZ" dirty="0"/>
              <a:t>Limits the ability to fully leverage the observational networks that are being expanded in the Pacific Region</a:t>
            </a:r>
          </a:p>
        </p:txBody>
      </p:sp>
      <p:sp>
        <p:nvSpPr>
          <p:cNvPr id="3" name="Content Placeholder 2">
            <a:extLst>
              <a:ext uri="{FF2B5EF4-FFF2-40B4-BE49-F238E27FC236}">
                <a16:creationId xmlns:a16="http://schemas.microsoft.com/office/drawing/2014/main" id="{C813AF54-25C5-0BD6-3BE6-D9BC69714947}"/>
              </a:ext>
            </a:extLst>
          </p:cNvPr>
          <p:cNvSpPr>
            <a:spLocks noGrp="1"/>
          </p:cNvSpPr>
          <p:nvPr>
            <p:ph idx="1"/>
          </p:nvPr>
        </p:nvSpPr>
        <p:spPr>
          <a:xfrm>
            <a:off x="966438" y="5209656"/>
            <a:ext cx="7297491" cy="461038"/>
          </a:xfrm>
        </p:spPr>
        <p:txBody>
          <a:bodyPr>
            <a:normAutofit fontScale="77500" lnSpcReduction="20000"/>
          </a:bodyPr>
          <a:lstStyle/>
          <a:p>
            <a:pPr marL="0" indent="0" algn="ctr">
              <a:lnSpc>
                <a:spcPct val="120000"/>
              </a:lnSpc>
              <a:buNone/>
            </a:pPr>
            <a:r>
              <a:rPr lang="en-US" b="1" dirty="0">
                <a:solidFill>
                  <a:srgbClr val="FF0000"/>
                </a:solidFill>
              </a:rPr>
              <a:t>Need for robust, user-friendly platforms for decision-makers!</a:t>
            </a:r>
            <a:endParaRPr lang="en-NZ" b="1" dirty="0">
              <a:solidFill>
                <a:srgbClr val="FF0000"/>
              </a:solidFill>
            </a:endParaRPr>
          </a:p>
        </p:txBody>
      </p:sp>
      <p:pic>
        <p:nvPicPr>
          <p:cNvPr id="2" name="Picture 1" descr="A blue coral logo with text&#10;&#10;Description automatically generated">
            <a:extLst>
              <a:ext uri="{FF2B5EF4-FFF2-40B4-BE49-F238E27FC236}">
                <a16:creationId xmlns:a16="http://schemas.microsoft.com/office/drawing/2014/main" id="{42F50D54-20F2-17B8-2016-A4EA64BF9ED9}"/>
              </a:ext>
            </a:extLst>
          </p:cNvPr>
          <p:cNvPicPr>
            <a:picLocks noChangeAspect="1"/>
          </p:cNvPicPr>
          <p:nvPr/>
        </p:nvPicPr>
        <p:blipFill>
          <a:blip r:embed="rId5"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48CEEDC7-CAB6-A4BA-4179-7D30C0718F92}"/>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Gaps and challenges</a:t>
            </a:r>
            <a:endParaRPr lang="en-NZ" dirty="0"/>
          </a:p>
        </p:txBody>
      </p:sp>
    </p:spTree>
    <p:extLst>
      <p:ext uri="{BB962C8B-B14F-4D97-AF65-F5344CB8AC3E}">
        <p14:creationId xmlns:p14="http://schemas.microsoft.com/office/powerpoint/2010/main" val="39453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250" fill="hold"/>
                                        <p:tgtEl>
                                          <p:spTgt spid="33"/>
                                        </p:tgtEl>
                                        <p:attrNameLst>
                                          <p:attrName>ppt_x</p:attrName>
                                        </p:attrNameLst>
                                      </p:cBhvr>
                                      <p:tavLst>
                                        <p:tav tm="0">
                                          <p:val>
                                            <p:strVal val="#ppt_x"/>
                                          </p:val>
                                        </p:tav>
                                        <p:tav tm="100000">
                                          <p:val>
                                            <p:strVal val="#ppt_x"/>
                                          </p:val>
                                        </p:tav>
                                      </p:tavLst>
                                    </p:anim>
                                    <p:anim calcmode="lin" valueType="num">
                                      <p:cBhvr additive="base">
                                        <p:cTn id="8" dur="225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9" grpId="0" animBg="1"/>
      <p:bldP spid="40" grpId="0" animBg="1"/>
      <p:bldP spid="41" grpId="0" animBg="1"/>
      <p:bldP spid="42" grpId="0" build="p"/>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B847C26-0E01-E437-946F-82203843635A}"/>
              </a:ext>
            </a:extLst>
          </p:cNvPr>
          <p:cNvGrpSpPr/>
          <p:nvPr/>
        </p:nvGrpSpPr>
        <p:grpSpPr>
          <a:xfrm>
            <a:off x="236012" y="3269558"/>
            <a:ext cx="6148840" cy="1789734"/>
            <a:chOff x="644101" y="2245070"/>
            <a:chExt cx="8198453" cy="2386312"/>
          </a:xfrm>
        </p:grpSpPr>
        <p:pic>
          <p:nvPicPr>
            <p:cNvPr id="4" name="Picture 3" descr="A brown wooden bridge with black background&#10;&#10;Description automatically generated">
              <a:extLst>
                <a:ext uri="{FF2B5EF4-FFF2-40B4-BE49-F238E27FC236}">
                  <a16:creationId xmlns:a16="http://schemas.microsoft.com/office/drawing/2014/main" id="{2816C03F-8446-8AD9-8FAF-E3129D103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691" y="2245070"/>
              <a:ext cx="4085144" cy="1433767"/>
            </a:xfrm>
            <a:prstGeom prst="rect">
              <a:avLst/>
            </a:prstGeom>
          </p:spPr>
        </p:pic>
        <p:pic>
          <p:nvPicPr>
            <p:cNvPr id="2" name="Picture 1" descr="A black box with a lid&#10;&#10;Description automatically generated">
              <a:extLst>
                <a:ext uri="{FF2B5EF4-FFF2-40B4-BE49-F238E27FC236}">
                  <a16:creationId xmlns:a16="http://schemas.microsoft.com/office/drawing/2014/main" id="{D2030DB1-BD97-0CC6-C618-B33030377060}"/>
                </a:ext>
              </a:extLst>
            </p:cNvPr>
            <p:cNvPicPr>
              <a:picLocks noChangeAspect="1"/>
            </p:cNvPicPr>
            <p:nvPr/>
          </p:nvPicPr>
          <p:blipFill>
            <a:blip r:embed="rId4" cstate="print">
              <a:extLst>
                <a:ext uri="{28A0092B-C50C-407E-A947-70E740481C1C}">
                  <a14:useLocalDpi xmlns:a14="http://schemas.microsoft.com/office/drawing/2010/main" val="0"/>
                </a:ext>
              </a:extLst>
            </a:blip>
            <a:srcRect l="5563" t="14097" r="3571" b="17085"/>
            <a:stretch/>
          </p:blipFill>
          <p:spPr>
            <a:xfrm>
              <a:off x="644101" y="2892351"/>
              <a:ext cx="1893088" cy="1433767"/>
            </a:xfrm>
            <a:prstGeom prst="rect">
              <a:avLst/>
            </a:prstGeom>
          </p:spPr>
        </p:pic>
        <p:pic>
          <p:nvPicPr>
            <p:cNvPr id="7" name="Picture 6" descr="A cardboard box with a lid open&#10;&#10;Description automatically generated">
              <a:extLst>
                <a:ext uri="{FF2B5EF4-FFF2-40B4-BE49-F238E27FC236}">
                  <a16:creationId xmlns:a16="http://schemas.microsoft.com/office/drawing/2014/main" id="{835A804C-80E9-D98A-D635-9E0D7590F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5581" y="2544751"/>
              <a:ext cx="2696973" cy="2086631"/>
            </a:xfrm>
            <a:prstGeom prst="rect">
              <a:avLst/>
            </a:prstGeom>
          </p:spPr>
        </p:pic>
      </p:grpSp>
      <p:sp>
        <p:nvSpPr>
          <p:cNvPr id="9" name="Content Placeholder 2">
            <a:extLst>
              <a:ext uri="{FF2B5EF4-FFF2-40B4-BE49-F238E27FC236}">
                <a16:creationId xmlns:a16="http://schemas.microsoft.com/office/drawing/2014/main" id="{5F4BFB92-1F2B-2A7B-EB0F-8D5C0C518088}"/>
              </a:ext>
            </a:extLst>
          </p:cNvPr>
          <p:cNvSpPr txBox="1">
            <a:spLocks/>
          </p:cNvSpPr>
          <p:nvPr/>
        </p:nvSpPr>
        <p:spPr>
          <a:xfrm>
            <a:off x="370032" y="1546946"/>
            <a:ext cx="8176091" cy="345855"/>
          </a:xfrm>
          <a:prstGeom prst="rect">
            <a:avLst/>
          </a:prstGeom>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NZ" sz="1800" dirty="0">
                <a:latin typeface="+mn-lt"/>
              </a:rPr>
              <a:t>Three examples of user-friendly dashboards tailored for decision-makers</a:t>
            </a:r>
            <a:endParaRPr lang="en-NZ" sz="1800" dirty="0"/>
          </a:p>
        </p:txBody>
      </p:sp>
      <p:sp>
        <p:nvSpPr>
          <p:cNvPr id="10" name="TextBox 9">
            <a:extLst>
              <a:ext uri="{FF2B5EF4-FFF2-40B4-BE49-F238E27FC236}">
                <a16:creationId xmlns:a16="http://schemas.microsoft.com/office/drawing/2014/main" id="{5BE2E8B6-710B-057C-2A57-6CEF051C8EF1}"/>
              </a:ext>
            </a:extLst>
          </p:cNvPr>
          <p:cNvSpPr txBox="1"/>
          <p:nvPr/>
        </p:nvSpPr>
        <p:spPr>
          <a:xfrm>
            <a:off x="6024225" y="2550361"/>
            <a:ext cx="2022730" cy="605294"/>
          </a:xfrm>
          <a:prstGeom prst="rect">
            <a:avLst/>
          </a:prstGeom>
          <a:noFill/>
        </p:spPr>
        <p:txBody>
          <a:bodyPr wrap="square" rtlCol="0">
            <a:spAutoFit/>
          </a:bodyPr>
          <a:lstStyle/>
          <a:p>
            <a:pPr algn="ctr">
              <a:lnSpc>
                <a:spcPts val="2000"/>
              </a:lnSpc>
              <a:spcBef>
                <a:spcPts val="750"/>
              </a:spcBef>
            </a:pPr>
            <a:r>
              <a:rPr lang="en-NZ" dirty="0"/>
              <a:t>To capture spatial variability</a:t>
            </a:r>
          </a:p>
        </p:txBody>
      </p:sp>
      <p:sp>
        <p:nvSpPr>
          <p:cNvPr id="11" name="TextBox 10">
            <a:extLst>
              <a:ext uri="{FF2B5EF4-FFF2-40B4-BE49-F238E27FC236}">
                <a16:creationId xmlns:a16="http://schemas.microsoft.com/office/drawing/2014/main" id="{48B04947-3447-24C9-5FD5-85CE9F6E317F}"/>
              </a:ext>
            </a:extLst>
          </p:cNvPr>
          <p:cNvSpPr txBox="1"/>
          <p:nvPr/>
        </p:nvSpPr>
        <p:spPr>
          <a:xfrm rot="20975998">
            <a:off x="4809006" y="3793822"/>
            <a:ext cx="1131644" cy="591957"/>
          </a:xfrm>
          <a:prstGeom prst="rect">
            <a:avLst/>
          </a:prstGeom>
          <a:noFill/>
        </p:spPr>
        <p:txBody>
          <a:bodyPr wrap="square" rtlCol="0">
            <a:spAutoFit/>
          </a:bodyPr>
          <a:lstStyle/>
          <a:p>
            <a:pPr algn="ctr">
              <a:lnSpc>
                <a:spcPts val="2000"/>
              </a:lnSpc>
              <a:spcBef>
                <a:spcPts val="750"/>
              </a:spcBef>
            </a:pPr>
            <a:r>
              <a:rPr lang="en-NZ" sz="1500" dirty="0"/>
              <a:t>Use of station data</a:t>
            </a:r>
          </a:p>
        </p:txBody>
      </p:sp>
      <p:sp>
        <p:nvSpPr>
          <p:cNvPr id="12" name="TextBox 11">
            <a:extLst>
              <a:ext uri="{FF2B5EF4-FFF2-40B4-BE49-F238E27FC236}">
                <a16:creationId xmlns:a16="http://schemas.microsoft.com/office/drawing/2014/main" id="{C6EBADA0-D27A-3246-8C42-D19C8859393E}"/>
              </a:ext>
            </a:extLst>
          </p:cNvPr>
          <p:cNvSpPr txBox="1"/>
          <p:nvPr/>
        </p:nvSpPr>
        <p:spPr>
          <a:xfrm>
            <a:off x="6854024" y="3494319"/>
            <a:ext cx="2133261" cy="1118255"/>
          </a:xfrm>
          <a:prstGeom prst="rect">
            <a:avLst/>
          </a:prstGeom>
          <a:noFill/>
        </p:spPr>
        <p:txBody>
          <a:bodyPr wrap="square" rtlCol="0">
            <a:spAutoFit/>
          </a:bodyPr>
          <a:lstStyle>
            <a:defPPr>
              <a:defRPr lang="en-US"/>
            </a:defPPr>
            <a:lvl1pPr algn="ctr">
              <a:lnSpc>
                <a:spcPts val="2000"/>
              </a:lnSpc>
              <a:spcBef>
                <a:spcPts val="750"/>
              </a:spcBef>
            </a:lvl1pPr>
          </a:lstStyle>
          <a:p>
            <a:r>
              <a:rPr lang="en-NZ" dirty="0"/>
              <a:t>To produce a range of real-time observations and forecasts</a:t>
            </a:r>
          </a:p>
        </p:txBody>
      </p:sp>
      <p:sp>
        <p:nvSpPr>
          <p:cNvPr id="13" name="TextBox 12">
            <a:extLst>
              <a:ext uri="{FF2B5EF4-FFF2-40B4-BE49-F238E27FC236}">
                <a16:creationId xmlns:a16="http://schemas.microsoft.com/office/drawing/2014/main" id="{C9181273-EC75-8C39-1657-64B8EB956FD4}"/>
              </a:ext>
            </a:extLst>
          </p:cNvPr>
          <p:cNvSpPr txBox="1"/>
          <p:nvPr/>
        </p:nvSpPr>
        <p:spPr>
          <a:xfrm>
            <a:off x="6420814" y="5026845"/>
            <a:ext cx="2545017" cy="605294"/>
          </a:xfrm>
          <a:prstGeom prst="rect">
            <a:avLst/>
          </a:prstGeom>
          <a:noFill/>
        </p:spPr>
        <p:txBody>
          <a:bodyPr wrap="square" rtlCol="0">
            <a:spAutoFit/>
          </a:bodyPr>
          <a:lstStyle/>
          <a:p>
            <a:pPr algn="ctr">
              <a:lnSpc>
                <a:spcPts val="2000"/>
              </a:lnSpc>
              <a:spcBef>
                <a:spcPts val="750"/>
              </a:spcBef>
            </a:pPr>
            <a:r>
              <a:rPr lang="en-NZ" dirty="0">
                <a:solidFill>
                  <a:srgbClr val="007A3B"/>
                </a:solidFill>
              </a:rPr>
              <a:t>Significantly enhance accessibility and usability</a:t>
            </a:r>
          </a:p>
        </p:txBody>
      </p:sp>
      <p:sp>
        <p:nvSpPr>
          <p:cNvPr id="14" name="Content Placeholder 2">
            <a:extLst>
              <a:ext uri="{FF2B5EF4-FFF2-40B4-BE49-F238E27FC236}">
                <a16:creationId xmlns:a16="http://schemas.microsoft.com/office/drawing/2014/main" id="{1AD21D79-AC19-49EC-1364-1F1F4C080320}"/>
              </a:ext>
            </a:extLst>
          </p:cNvPr>
          <p:cNvSpPr txBox="1">
            <a:spLocks/>
          </p:cNvSpPr>
          <p:nvPr/>
        </p:nvSpPr>
        <p:spPr>
          <a:xfrm>
            <a:off x="638415" y="2211732"/>
            <a:ext cx="4961437" cy="735378"/>
          </a:xfrm>
          <a:prstGeom prst="rect">
            <a:avLst/>
          </a:prstGeom>
          <a:solidFill>
            <a:srgbClr val="005227">
              <a:alpha val="60000"/>
            </a:srgbClr>
          </a:solidFill>
          <a:ln w="19050">
            <a:solidFill>
              <a:srgbClr val="005227"/>
            </a:solidFill>
          </a:ln>
        </p:spPr>
        <p:txBody>
          <a:bodyPr vert="horz" lIns="68580" tIns="34290" rIns="68580" bIns="34290" numCol="1" spcCol="0" rtlCol="0">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269875" indent="-2698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2pPr>
            <a:lvl3pPr marL="269875" indent="-269875"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3pPr>
            <a:lvl4pPr marL="269875" indent="-269875"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269875" indent="-269875"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buNone/>
            </a:pPr>
            <a:r>
              <a:rPr lang="en-NZ" sz="1800" b="1" dirty="0">
                <a:latin typeface="+mn-lt"/>
              </a:rPr>
              <a:t>Aim:</a:t>
            </a:r>
            <a:r>
              <a:rPr lang="en-NZ" sz="1800" dirty="0">
                <a:latin typeface="+mn-lt"/>
              </a:rPr>
              <a:t> Reduce uncertainty around weather &amp; climate events and hydrological processes</a:t>
            </a:r>
          </a:p>
          <a:p>
            <a:pPr>
              <a:lnSpc>
                <a:spcPts val="2500"/>
              </a:lnSpc>
            </a:pPr>
            <a:endParaRPr lang="en-NZ" sz="1050" dirty="0"/>
          </a:p>
          <a:p>
            <a:pPr lvl="5">
              <a:lnSpc>
                <a:spcPts val="2500"/>
              </a:lnSpc>
            </a:pPr>
            <a:endParaRPr lang="en-NZ" sz="1050" dirty="0"/>
          </a:p>
        </p:txBody>
      </p:sp>
      <p:sp>
        <p:nvSpPr>
          <p:cNvPr id="17" name="Arrow: Right 16">
            <a:extLst>
              <a:ext uri="{FF2B5EF4-FFF2-40B4-BE49-F238E27FC236}">
                <a16:creationId xmlns:a16="http://schemas.microsoft.com/office/drawing/2014/main" id="{EFF1D144-4DDC-AA83-ADC1-1A3337A0CA3F}"/>
              </a:ext>
            </a:extLst>
          </p:cNvPr>
          <p:cNvSpPr/>
          <p:nvPr/>
        </p:nvSpPr>
        <p:spPr>
          <a:xfrm rot="18790390">
            <a:off x="5934069" y="3071525"/>
            <a:ext cx="557684" cy="314739"/>
          </a:xfrm>
          <a:prstGeom prst="rightArrow">
            <a:avLst/>
          </a:prstGeom>
          <a:solidFill>
            <a:srgbClr val="00B05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sp>
        <p:nvSpPr>
          <p:cNvPr id="18" name="Arrow: Right 17">
            <a:extLst>
              <a:ext uri="{FF2B5EF4-FFF2-40B4-BE49-F238E27FC236}">
                <a16:creationId xmlns:a16="http://schemas.microsoft.com/office/drawing/2014/main" id="{5B0A7EF6-716A-D023-5C6C-D606B803CE05}"/>
              </a:ext>
            </a:extLst>
          </p:cNvPr>
          <p:cNvSpPr/>
          <p:nvPr/>
        </p:nvSpPr>
        <p:spPr>
          <a:xfrm rot="21411998">
            <a:off x="6428999" y="3897883"/>
            <a:ext cx="557684" cy="314739"/>
          </a:xfrm>
          <a:prstGeom prst="rightArrow">
            <a:avLst/>
          </a:prstGeom>
          <a:solidFill>
            <a:srgbClr val="00B05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sp>
        <p:nvSpPr>
          <p:cNvPr id="19" name="Arrow: Right 18">
            <a:extLst>
              <a:ext uri="{FF2B5EF4-FFF2-40B4-BE49-F238E27FC236}">
                <a16:creationId xmlns:a16="http://schemas.microsoft.com/office/drawing/2014/main" id="{DA5095EC-62B1-AE83-CE03-4BCEDCAF3147}"/>
              </a:ext>
            </a:extLst>
          </p:cNvPr>
          <p:cNvSpPr/>
          <p:nvPr/>
        </p:nvSpPr>
        <p:spPr>
          <a:xfrm rot="2411939">
            <a:off x="6221828" y="4652021"/>
            <a:ext cx="557684" cy="314739"/>
          </a:xfrm>
          <a:prstGeom prst="rightArrow">
            <a:avLst/>
          </a:prstGeom>
          <a:solidFill>
            <a:srgbClr val="00B050"/>
          </a:solidFill>
          <a:ln>
            <a:solidFill>
              <a:srgbClr val="05295F"/>
            </a:solidFill>
          </a:ln>
          <a:effectLst>
            <a:outerShdw blurRad="50800" dist="38100" algn="l"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NZ" sz="1350"/>
          </a:p>
        </p:txBody>
      </p:sp>
      <p:pic>
        <p:nvPicPr>
          <p:cNvPr id="3" name="Picture 2" descr="A blue coral logo with text&#10;&#10;Description automatically generated">
            <a:extLst>
              <a:ext uri="{FF2B5EF4-FFF2-40B4-BE49-F238E27FC236}">
                <a16:creationId xmlns:a16="http://schemas.microsoft.com/office/drawing/2014/main" id="{3E2DA1BD-2846-BFA0-799B-2EDFAA83B003}"/>
              </a:ext>
            </a:extLst>
          </p:cNvPr>
          <p:cNvPicPr>
            <a:picLocks noChangeAspect="1"/>
          </p:cNvPicPr>
          <p:nvPr/>
        </p:nvPicPr>
        <p:blipFill>
          <a:blip r:embed="rId6"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sp>
        <p:nvSpPr>
          <p:cNvPr id="5" name="Title 1">
            <a:extLst>
              <a:ext uri="{FF2B5EF4-FFF2-40B4-BE49-F238E27FC236}">
                <a16:creationId xmlns:a16="http://schemas.microsoft.com/office/drawing/2014/main" id="{74E72CFF-69A8-1F9F-18AD-72A6AA9E1D38}"/>
              </a:ext>
            </a:extLst>
          </p:cNvPr>
          <p:cNvSpPr txBox="1">
            <a:spLocks/>
          </p:cNvSpPr>
          <p:nvPr/>
        </p:nvSpPr>
        <p:spPr>
          <a:xfrm>
            <a:off x="370033" y="750302"/>
            <a:ext cx="8002757" cy="477713"/>
          </a:xfrm>
          <a:prstGeom prst="rect">
            <a:avLst/>
          </a:prstGeom>
        </p:spPr>
        <p:txBody>
          <a:bodyPr vert="horz" lIns="68580" tIns="34290" rIns="68580" bIns="34290" rtlCol="0" anchor="ctr">
            <a:normAutofit lnSpcReduction="10000"/>
          </a:bodyPr>
          <a:lstStyle>
            <a:defPPr>
              <a:defRPr lang="en-US"/>
            </a:defPPr>
            <a:lvl1pPr defTabSz="914400">
              <a:lnSpc>
                <a:spcPct val="100000"/>
              </a:lnSpc>
              <a:spcBef>
                <a:spcPct val="0"/>
              </a:spcBef>
              <a:buNone/>
              <a:defRPr sz="2700" baseline="0">
                <a:solidFill>
                  <a:srgbClr val="17469E"/>
                </a:solidFill>
                <a:ea typeface="+mj-ea"/>
                <a:cs typeface="+mj-cs"/>
              </a:defRPr>
            </a:lvl1pPr>
          </a:lstStyle>
          <a:p>
            <a:r>
              <a:rPr lang="en-US" dirty="0"/>
              <a:t>Bridging the gap: Development of innovative tools </a:t>
            </a:r>
            <a:endParaRPr lang="en-NZ" dirty="0"/>
          </a:p>
        </p:txBody>
      </p:sp>
    </p:spTree>
    <p:extLst>
      <p:ext uri="{BB962C8B-B14F-4D97-AF65-F5344CB8AC3E}">
        <p14:creationId xmlns:p14="http://schemas.microsoft.com/office/powerpoint/2010/main" val="24436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3" name="Picture 2" descr="A blue coral logo with text&#10;&#10;Description automatically generated">
            <a:extLst>
              <a:ext uri="{FF2B5EF4-FFF2-40B4-BE49-F238E27FC236}">
                <a16:creationId xmlns:a16="http://schemas.microsoft.com/office/drawing/2014/main" id="{B664DEFF-DCBB-900A-152B-9EC95E42462B}"/>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2" name="Picture 1" descr="A map of the world&#10;&#10;Description automatically generated">
            <a:extLst>
              <a:ext uri="{FF2B5EF4-FFF2-40B4-BE49-F238E27FC236}">
                <a16:creationId xmlns:a16="http://schemas.microsoft.com/office/drawing/2014/main" id="{13DB2ED0-77BB-B5B4-27CC-EF48FFF7DE7B}"/>
              </a:ext>
            </a:extLst>
          </p:cNvPr>
          <p:cNvPicPr>
            <a:picLocks noChangeAspect="1"/>
          </p:cNvPicPr>
          <p:nvPr/>
        </p:nvPicPr>
        <p:blipFill rotWithShape="1">
          <a:blip r:embed="rId4">
            <a:extLst>
              <a:ext uri="{28A0092B-C50C-407E-A947-70E740481C1C}">
                <a14:useLocalDpi xmlns:a14="http://schemas.microsoft.com/office/drawing/2010/main" val="0"/>
              </a:ext>
            </a:extLst>
          </a:blip>
          <a:srcRect l="11473" r="10323" b="3796"/>
          <a:stretch/>
        </p:blipFill>
        <p:spPr>
          <a:xfrm>
            <a:off x="-1501639" y="-23150"/>
            <a:ext cx="12277670" cy="6902620"/>
          </a:xfrm>
          <a:prstGeom prst="rect">
            <a:avLst/>
          </a:prstGeom>
        </p:spPr>
      </p:pic>
    </p:spTree>
    <p:extLst>
      <p:ext uri="{BB962C8B-B14F-4D97-AF65-F5344CB8AC3E}">
        <p14:creationId xmlns:p14="http://schemas.microsoft.com/office/powerpoint/2010/main" val="1500691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371A-E3A6-03EE-2154-42B05504CAC6}"/>
            </a:ext>
          </a:extLst>
        </p:cNvPr>
        <p:cNvGrpSpPr/>
        <p:nvPr/>
      </p:nvGrpSpPr>
      <p:grpSpPr>
        <a:xfrm>
          <a:off x="0" y="0"/>
          <a:ext cx="0" cy="0"/>
          <a:chOff x="0" y="0"/>
          <a:chExt cx="0" cy="0"/>
        </a:xfrm>
      </p:grpSpPr>
      <p:pic>
        <p:nvPicPr>
          <p:cNvPr id="3" name="Picture 2" descr="A blue coral logo with text&#10;&#10;Description automatically generated">
            <a:extLst>
              <a:ext uri="{FF2B5EF4-FFF2-40B4-BE49-F238E27FC236}">
                <a16:creationId xmlns:a16="http://schemas.microsoft.com/office/drawing/2014/main" id="{BFA5DCFB-732F-A92D-6BF3-75533CE5DB98}"/>
              </a:ext>
            </a:extLst>
          </p:cNvPr>
          <p:cNvPicPr>
            <a:picLocks noChangeAspect="1"/>
          </p:cNvPicPr>
          <p:nvPr/>
        </p:nvPicPr>
        <p:blipFill>
          <a:blip r:embed="rId3" cstate="print">
            <a:extLst>
              <a:ext uri="{28A0092B-C50C-407E-A947-70E740481C1C}">
                <a14:useLocalDpi xmlns:a14="http://schemas.microsoft.com/office/drawing/2010/main" val="0"/>
              </a:ext>
            </a:extLst>
          </a:blip>
          <a:srcRect l="24955" t="16524" r="25136" b="15449"/>
          <a:stretch/>
        </p:blipFill>
        <p:spPr>
          <a:xfrm>
            <a:off x="6943329" y="5948886"/>
            <a:ext cx="567251" cy="546569"/>
          </a:xfrm>
          <a:prstGeom prst="rect">
            <a:avLst/>
          </a:prstGeom>
        </p:spPr>
      </p:pic>
      <p:pic>
        <p:nvPicPr>
          <p:cNvPr id="2" name="Picture 1" descr="A map of the world&#10;&#10;Description automatically generated">
            <a:extLst>
              <a:ext uri="{FF2B5EF4-FFF2-40B4-BE49-F238E27FC236}">
                <a16:creationId xmlns:a16="http://schemas.microsoft.com/office/drawing/2014/main" id="{13DB2ED0-77BB-B5B4-27CC-EF48FFF7DE7B}"/>
              </a:ext>
            </a:extLst>
          </p:cNvPr>
          <p:cNvPicPr>
            <a:picLocks noChangeAspect="1"/>
          </p:cNvPicPr>
          <p:nvPr/>
        </p:nvPicPr>
        <p:blipFill rotWithShape="1">
          <a:blip r:embed="rId4">
            <a:extLst>
              <a:ext uri="{28A0092B-C50C-407E-A947-70E740481C1C}">
                <a14:useLocalDpi xmlns:a14="http://schemas.microsoft.com/office/drawing/2010/main" val="0"/>
              </a:ext>
            </a:extLst>
          </a:blip>
          <a:srcRect l="29954" t="41682" r="29259" b="8117"/>
          <a:stretch/>
        </p:blipFill>
        <p:spPr>
          <a:xfrm>
            <a:off x="-1580598" y="0"/>
            <a:ext cx="12483951" cy="7022222"/>
          </a:xfrm>
          <a:prstGeom prst="rect">
            <a:avLst/>
          </a:prstGeom>
        </p:spPr>
      </p:pic>
    </p:spTree>
    <p:extLst>
      <p:ext uri="{BB962C8B-B14F-4D97-AF65-F5344CB8AC3E}">
        <p14:creationId xmlns:p14="http://schemas.microsoft.com/office/powerpoint/2010/main" val="32268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E645E44DF4C347A076E5154A1E1A44" ma:contentTypeVersion="13" ma:contentTypeDescription="Create a new document." ma:contentTypeScope="" ma:versionID="fed3924ebad4b1980a48696ea5626475">
  <xsd:schema xmlns:xsd="http://www.w3.org/2001/XMLSchema" xmlns:xs="http://www.w3.org/2001/XMLSchema" xmlns:p="http://schemas.microsoft.com/office/2006/metadata/properties" xmlns:ns3="0e9b77c3-686e-41f8-8658-848585ae3dd1" xmlns:ns4="7cc5065d-f71a-4a84-87cf-13f6ecd6fd27" targetNamespace="http://schemas.microsoft.com/office/2006/metadata/properties" ma:root="true" ma:fieldsID="17712d7b2787ccbd2e536e461d73e683" ns3:_="" ns4:_="">
    <xsd:import namespace="0e9b77c3-686e-41f8-8658-848585ae3dd1"/>
    <xsd:import namespace="7cc5065d-f71a-4a84-87cf-13f6ecd6fd2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9b77c3-686e-41f8-8658-848585ae3d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c5065d-f71a-4a84-87cf-13f6ecd6fd27"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317C76-B0BC-4DAA-9FEE-2F6EC759F733}">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7cc5065d-f71a-4a84-87cf-13f6ecd6fd27"/>
    <ds:schemaRef ds:uri="0e9b77c3-686e-41f8-8658-848585ae3dd1"/>
    <ds:schemaRef ds:uri="http://www.w3.org/XML/1998/namespace"/>
  </ds:schemaRefs>
</ds:datastoreItem>
</file>

<file path=customXml/itemProps2.xml><?xml version="1.0" encoding="utf-8"?>
<ds:datastoreItem xmlns:ds="http://schemas.openxmlformats.org/officeDocument/2006/customXml" ds:itemID="{1B991322-6CA4-49CA-A5EB-C0B5EF00A0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9b77c3-686e-41f8-8658-848585ae3dd1"/>
    <ds:schemaRef ds:uri="7cc5065d-f71a-4a84-87cf-13f6ecd6fd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E36611-773A-4920-89A3-001E853427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7046</TotalTime>
  <Words>4131</Words>
  <Application>Microsoft Office PowerPoint</Application>
  <PresentationFormat>On-screen Show (4:3)</PresentationFormat>
  <Paragraphs>488</Paragraphs>
  <Slides>49</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Abadi</vt:lpstr>
      <vt:lpstr>Arial</vt:lpstr>
      <vt:lpstr>Calibri</vt:lpstr>
      <vt:lpstr>Calibri Light</vt:lpstr>
      <vt:lpstr>Segoe UI Semibold</vt:lpstr>
      <vt:lpstr>Segoe UI Semilight</vt:lpstr>
      <vt:lpstr>Times New Roman</vt:lpstr>
      <vt:lpstr>Wingdings</vt:lpstr>
      <vt:lpstr>Office 2013 - 2022 Theme</vt:lpstr>
      <vt:lpstr>Spatial climate &amp; hydrology insights: Tools to reduce uncertainty and empower decision-making</vt:lpstr>
      <vt:lpstr>Acknowledgement of Pacific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Empson</dc:creator>
  <cp:lastModifiedBy>Hannah Marley</cp:lastModifiedBy>
  <cp:revision>82</cp:revision>
  <cp:lastPrinted>2019-01-21T02:52:19Z</cp:lastPrinted>
  <dcterms:created xsi:type="dcterms:W3CDTF">2018-07-24T04:55:28Z</dcterms:created>
  <dcterms:modified xsi:type="dcterms:W3CDTF">2024-11-27T20:40:13Z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0x0101005FE645E44DF4C347A076E5154A1E1A44</vt:lpwstr>
  </property>
</Properties>
</file>