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3266" r:id="rId5"/>
    <p:sldId id="4402" r:id="rId6"/>
    <p:sldId id="4395" r:id="rId7"/>
    <p:sldId id="4407" r:id="rId8"/>
    <p:sldId id="4399" r:id="rId9"/>
    <p:sldId id="4410" r:id="rId10"/>
    <p:sldId id="4409" r:id="rId11"/>
    <p:sldId id="4414" r:id="rId12"/>
    <p:sldId id="4404" r:id="rId13"/>
    <p:sldId id="4403" r:id="rId14"/>
    <p:sldId id="3448" r:id="rId15"/>
    <p:sldId id="3446" r:id="rId16"/>
    <p:sldId id="4413" r:id="rId17"/>
    <p:sldId id="4411" r:id="rId18"/>
    <p:sldId id="3433" r:id="rId1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082C01-EE6C-C526-1CA1-F9E769DEF430}" name="Peter Kinne" initials="PK" userId="S::p.kinne@satrevolution.com::b131f98d-0502-4ca9-b544-fb7cc56e9851" providerId="AD"/>
  <p188:author id="{0C50A806-BF31-DA2D-A8CE-FA1866365F0E}" name="Marta Szaja" initials="" userId="S::m.szaja@satrev.space::997f60b8-7adf-4287-aa69-60d8bbcf6d81" providerId="AD"/>
  <p188:author id="{571B450B-5B72-C6BC-E34B-E8AB5BF73570}" name="jj@yabusamepartners.com" initials="jj" userId="S::urn:spo:guest#jj@yabusamepartners.com::" providerId="AD"/>
  <p188:author id="{CA76E320-5CFC-454B-4AA3-74108553CFAF}" name="Riccardo Cattaneo" initials="RC" userId="Riccardo Cattaneo" providerId="None"/>
  <p188:author id="{10901059-6587-F391-024D-DBB020C68D93}" name="Paul Tomko" initials="PT" userId="S::p.tomko@satrev.space::9390acec-a92e-40d8-80e7-3ac750cf4098" providerId="AD"/>
  <p188:author id="{0900846F-9880-7E3E-E0D7-7AA6CD07BDA5}" name="Łukasz Uhryn" initials="" userId="S::l.uhryn@satrev.space::e80b6bf7-95ff-4603-a535-03db1f6de062" providerId="AD"/>
  <p188:author id="{F6FCA883-8377-2D3A-D12B-CECA201057A1}" name="Urszula Wiśniewska" initials="UW" userId="S::u.wisniewska@satrev.space::8b303085-06a6-4921-9065-a66b57fede9d" providerId="AD"/>
  <p188:author id="{3D458887-B24B-A4C9-F353-8DBABE63D4BA}" name="jens@yabusamepartners.com" initials="je" userId="S::urn:spo:guest#jens@yabusamepartners.com::" providerId="AD"/>
  <p188:author id="{F9253FB9-8B12-F362-B297-3DC14410CA53}" name="Jens Weitzel" initials="JW" userId="fd36329306918144" providerId="Windows Live"/>
  <p188:author id="{D86546C1-16E7-9417-6AB6-6BEA90F53DFF}" name="Paul Tomko" initials="PT" userId="S::p.tomko@satrevolution.com::9390acec-a92e-40d8-80e7-3ac750cf4098" providerId="AD"/>
  <p188:author id="{614008F0-09FA-B989-7FAC-0F4B4C29DCBC}" name="Riccardo Cattaneo" initials="RC" userId="S::r.cattaneo@satrev.space::edef403f-c3c1-4be7-8a27-28b2a4e7f291" providerId="AD"/>
  <p188:author id="{E2F440FC-60E0-1A34-CB4C-81D131846D4E}" name="Riccardo Cattaneo" initials="RC" userId="S::r.cattaneo@satrevolution.com::edef403f-c3c1-4be7-8a27-28b2a4e7f29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FFFFFF"/>
    <a:srgbClr val="000000"/>
    <a:srgbClr val="0864C7"/>
    <a:srgbClr val="E9E9E9"/>
    <a:srgbClr val="EDEDED"/>
    <a:srgbClr val="2DB6DA"/>
    <a:srgbClr val="2C92D6"/>
    <a:srgbClr val="37C9F0"/>
    <a:srgbClr val="1153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Styl jasny 1 — Ak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06"/>
    <p:restoredTop sz="94803"/>
  </p:normalViewPr>
  <p:slideViewPr>
    <p:cSldViewPr snapToGrid="0">
      <p:cViewPr varScale="1">
        <p:scale>
          <a:sx n="99" d="100"/>
          <a:sy n="99" d="100"/>
        </p:scale>
        <p:origin x="176" y="28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peter_kinneyahoo.com.au/Library/Containers/com.microsoft.Outlook/Data/tmp/Outlook%20Temp/Space%20Economies%2020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a:t>Growth of Countries with Space Agencies</a:t>
            </a:r>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1"/>
          <c:order val="0"/>
          <c:tx>
            <c:strRef>
              <c:f>Sheet2!$G$6</c:f>
              <c:strCache>
                <c:ptCount val="1"/>
                <c:pt idx="0">
                  <c:v>Number of Countries</c:v>
                </c:pt>
              </c:strCache>
            </c:strRef>
          </c:tx>
          <c:spPr>
            <a:ln w="25400" cap="rnd">
              <a:solidFill>
                <a:schemeClr val="lt1"/>
              </a:solidFill>
              <a:round/>
            </a:ln>
            <a:effectLst>
              <a:outerShdw dist="25400" dir="2700000" algn="tl" rotWithShape="0">
                <a:schemeClr val="accent2"/>
              </a:outerShdw>
            </a:effectLst>
          </c:spPr>
          <c:marker>
            <c:symbol val="none"/>
          </c:marker>
          <c:dLbls>
            <c:spPr>
              <a:solidFill>
                <a:schemeClr val="accent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Sheet2!$H$5:$O$5</c:f>
              <c:numCache>
                <c:formatCode>General</c:formatCode>
                <c:ptCount val="8"/>
                <c:pt idx="0">
                  <c:v>1957</c:v>
                </c:pt>
                <c:pt idx="1">
                  <c:v>1960</c:v>
                </c:pt>
                <c:pt idx="2">
                  <c:v>1970</c:v>
                </c:pt>
                <c:pt idx="3">
                  <c:v>1990</c:v>
                </c:pt>
                <c:pt idx="4">
                  <c:v>2000</c:v>
                </c:pt>
                <c:pt idx="5">
                  <c:v>2010</c:v>
                </c:pt>
                <c:pt idx="6">
                  <c:v>2020</c:v>
                </c:pt>
                <c:pt idx="7">
                  <c:v>2024</c:v>
                </c:pt>
              </c:numCache>
            </c:numRef>
          </c:cat>
          <c:val>
            <c:numRef>
              <c:f>Sheet2!$H$6:$O$6</c:f>
              <c:numCache>
                <c:formatCode>General</c:formatCode>
                <c:ptCount val="8"/>
                <c:pt idx="0">
                  <c:v>2</c:v>
                </c:pt>
                <c:pt idx="1">
                  <c:v>3</c:v>
                </c:pt>
                <c:pt idx="2">
                  <c:v>5</c:v>
                </c:pt>
                <c:pt idx="3">
                  <c:v>10</c:v>
                </c:pt>
                <c:pt idx="4">
                  <c:v>20</c:v>
                </c:pt>
                <c:pt idx="5">
                  <c:v>30</c:v>
                </c:pt>
                <c:pt idx="6">
                  <c:v>50</c:v>
                </c:pt>
                <c:pt idx="7">
                  <c:v>91</c:v>
                </c:pt>
              </c:numCache>
            </c:numRef>
          </c:val>
          <c:smooth val="0"/>
          <c:extLst>
            <c:ext xmlns:c16="http://schemas.microsoft.com/office/drawing/2014/chart" uri="{C3380CC4-5D6E-409C-BE32-E72D297353CC}">
              <c16:uniqueId val="{00000000-763B-1342-9E1A-46839B163354}"/>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491533008"/>
        <c:axId val="490896880"/>
      </c:lineChart>
      <c:catAx>
        <c:axId val="491533008"/>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GB"/>
                  <a:t>Year </a:t>
                </a:r>
              </a:p>
            </c:rich>
          </c:tx>
          <c:layout>
            <c:manualLayout>
              <c:xMode val="edge"/>
              <c:yMode val="edge"/>
              <c:x val="0.44776268591426066"/>
              <c:y val="0.78203630796150481"/>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30" baseline="0">
                <a:solidFill>
                  <a:schemeClr val="lt1"/>
                </a:solidFill>
                <a:latin typeface="+mn-lt"/>
                <a:ea typeface="+mn-ea"/>
                <a:cs typeface="+mn-cs"/>
              </a:defRPr>
            </a:pPr>
            <a:endParaRPr lang="en-US"/>
          </a:p>
        </c:txPr>
        <c:crossAx val="490896880"/>
        <c:crosses val="autoZero"/>
        <c:auto val="1"/>
        <c:lblAlgn val="ctr"/>
        <c:lblOffset val="100"/>
        <c:noMultiLvlLbl val="0"/>
      </c:catAx>
      <c:valAx>
        <c:axId val="490896880"/>
        <c:scaling>
          <c:orientation val="minMax"/>
        </c:scaling>
        <c:delete val="1"/>
        <c:axPos val="l"/>
        <c:title>
          <c:tx>
            <c:rich>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GB"/>
                  <a:t>Number of Space Countries</a:t>
                </a:r>
              </a:p>
            </c:rich>
          </c:tx>
          <c:layout>
            <c:manualLayout>
              <c:xMode val="edge"/>
              <c:yMode val="edge"/>
              <c:x val="3.5244679648072555E-2"/>
              <c:y val="0.31331876516853557"/>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crossAx val="4915330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lt1">
          <a:lumMod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8">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330" kern="1200"/>
  </cs:chartArea>
  <cs:dataLabel>
    <cs:lnRef idx="0"/>
    <cs:fillRef idx="0">
      <cs:styleClr val="0"/>
    </cs:fillRef>
    <cs:effectRef idx="0"/>
    <cs:fontRef idx="minor">
      <a:schemeClr val="lt1"/>
    </cs:fontRef>
    <cs:spPr>
      <a:solidFill>
        <a:schemeClr val="phClr"/>
      </a:solidFill>
    </cs:spPr>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872F67-BE31-914C-BF1A-2EE0153CAF00}"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GB"/>
        </a:p>
      </dgm:t>
    </dgm:pt>
    <dgm:pt modelId="{CE663F86-97CA-844B-A9B2-B5A1D1917BAE}">
      <dgm:prSet phldrT="[Text]"/>
      <dgm:spPr/>
      <dgm:t>
        <a:bodyPr/>
        <a:lstStyle/>
        <a:p>
          <a:r>
            <a:rPr lang="en-GB" dirty="0"/>
            <a:t>Access to Space</a:t>
          </a:r>
        </a:p>
      </dgm:t>
    </dgm:pt>
    <dgm:pt modelId="{DE4E44F5-4BE6-BB46-AF96-61550E9116EC}" type="parTrans" cxnId="{6BFAF56F-83C8-234D-BD94-3FFBEB7D0450}">
      <dgm:prSet/>
      <dgm:spPr/>
      <dgm:t>
        <a:bodyPr/>
        <a:lstStyle/>
        <a:p>
          <a:endParaRPr lang="en-GB"/>
        </a:p>
      </dgm:t>
    </dgm:pt>
    <dgm:pt modelId="{2579415B-7FD4-A744-8866-5AFC4D78E264}" type="sibTrans" cxnId="{6BFAF56F-83C8-234D-BD94-3FFBEB7D0450}">
      <dgm:prSet/>
      <dgm:spPr/>
      <dgm:t>
        <a:bodyPr/>
        <a:lstStyle/>
        <a:p>
          <a:endParaRPr lang="en-GB"/>
        </a:p>
      </dgm:t>
    </dgm:pt>
    <dgm:pt modelId="{20171745-1A2C-1549-AA08-9607681307F7}">
      <dgm:prSet phldrT="[Text]"/>
      <dgm:spPr/>
      <dgm:t>
        <a:bodyPr/>
        <a:lstStyle/>
        <a:p>
          <a:r>
            <a:rPr lang="en-GB" dirty="0"/>
            <a:t>Sovereign Manufacture</a:t>
          </a:r>
        </a:p>
      </dgm:t>
    </dgm:pt>
    <dgm:pt modelId="{D2D65BBA-8179-9F44-98DB-002883409E73}" type="parTrans" cxnId="{54ECBB5A-5782-0D44-9619-20A7BF63627B}">
      <dgm:prSet/>
      <dgm:spPr/>
      <dgm:t>
        <a:bodyPr/>
        <a:lstStyle/>
        <a:p>
          <a:endParaRPr lang="en-GB"/>
        </a:p>
      </dgm:t>
    </dgm:pt>
    <dgm:pt modelId="{7398F252-C847-F046-8890-3ADF4087603A}" type="sibTrans" cxnId="{54ECBB5A-5782-0D44-9619-20A7BF63627B}">
      <dgm:prSet/>
      <dgm:spPr/>
      <dgm:t>
        <a:bodyPr/>
        <a:lstStyle/>
        <a:p>
          <a:endParaRPr lang="en-GB"/>
        </a:p>
      </dgm:t>
    </dgm:pt>
    <dgm:pt modelId="{13FD4230-3CB1-6749-8918-E509CAA7C484}">
      <dgm:prSet phldrT="[Text]"/>
      <dgm:spPr/>
      <dgm:t>
        <a:bodyPr/>
        <a:lstStyle/>
        <a:p>
          <a:r>
            <a:rPr lang="en-GB" dirty="0"/>
            <a:t>Sovereign Download </a:t>
          </a:r>
        </a:p>
      </dgm:t>
    </dgm:pt>
    <dgm:pt modelId="{D88A58F0-6F6B-A146-AF38-053EC7FCAED4}" type="parTrans" cxnId="{87BD12F8-00FC-274E-8136-E17EAC668B0E}">
      <dgm:prSet/>
      <dgm:spPr/>
      <dgm:t>
        <a:bodyPr/>
        <a:lstStyle/>
        <a:p>
          <a:endParaRPr lang="en-GB"/>
        </a:p>
      </dgm:t>
    </dgm:pt>
    <dgm:pt modelId="{781CD07E-0CA2-9846-8F30-04681FD13128}" type="sibTrans" cxnId="{87BD12F8-00FC-274E-8136-E17EAC668B0E}">
      <dgm:prSet/>
      <dgm:spPr/>
      <dgm:t>
        <a:bodyPr/>
        <a:lstStyle/>
        <a:p>
          <a:endParaRPr lang="en-GB"/>
        </a:p>
      </dgm:t>
    </dgm:pt>
    <dgm:pt modelId="{A6BBF0BB-9B4F-9A40-B156-EB256180678A}">
      <dgm:prSet phldrT="[Text]"/>
      <dgm:spPr/>
      <dgm:t>
        <a:bodyPr/>
        <a:lstStyle/>
        <a:p>
          <a:r>
            <a:rPr lang="en-GB" dirty="0"/>
            <a:t>Analytics</a:t>
          </a:r>
        </a:p>
      </dgm:t>
    </dgm:pt>
    <dgm:pt modelId="{2C175D1F-8EB6-9145-AA9E-78A9FE02D9D1}" type="parTrans" cxnId="{B9A7FF28-E0AB-B44F-8487-3C319B6F852E}">
      <dgm:prSet/>
      <dgm:spPr/>
      <dgm:t>
        <a:bodyPr/>
        <a:lstStyle/>
        <a:p>
          <a:endParaRPr lang="en-GB"/>
        </a:p>
      </dgm:t>
    </dgm:pt>
    <dgm:pt modelId="{4375C02E-729F-F54B-93F8-8FA60A8ABC11}" type="sibTrans" cxnId="{B9A7FF28-E0AB-B44F-8487-3C319B6F852E}">
      <dgm:prSet/>
      <dgm:spPr/>
      <dgm:t>
        <a:bodyPr/>
        <a:lstStyle/>
        <a:p>
          <a:endParaRPr lang="en-GB"/>
        </a:p>
      </dgm:t>
    </dgm:pt>
    <dgm:pt modelId="{A91601EE-03AB-4E40-994C-30CE346D19AA}">
      <dgm:prSet phldrT="[Text]"/>
      <dgm:spPr/>
      <dgm:t>
        <a:bodyPr/>
        <a:lstStyle/>
        <a:p>
          <a:r>
            <a:rPr lang="en-GB" dirty="0"/>
            <a:t>Knowledge Transfer</a:t>
          </a:r>
        </a:p>
      </dgm:t>
    </dgm:pt>
    <dgm:pt modelId="{C176D62F-82AE-8F4D-9492-3F7E6B8FE87C}" type="parTrans" cxnId="{755D370E-AC76-604C-A717-7DDE81D3EB3F}">
      <dgm:prSet/>
      <dgm:spPr/>
      <dgm:t>
        <a:bodyPr/>
        <a:lstStyle/>
        <a:p>
          <a:endParaRPr lang="en-GB"/>
        </a:p>
      </dgm:t>
    </dgm:pt>
    <dgm:pt modelId="{7655FD59-6C56-6649-8986-67186C4BD51F}" type="sibTrans" cxnId="{755D370E-AC76-604C-A717-7DDE81D3EB3F}">
      <dgm:prSet/>
      <dgm:spPr/>
      <dgm:t>
        <a:bodyPr/>
        <a:lstStyle/>
        <a:p>
          <a:endParaRPr lang="en-GB"/>
        </a:p>
      </dgm:t>
    </dgm:pt>
    <dgm:pt modelId="{C465DB2B-F357-184C-91C1-392EAE602119}">
      <dgm:prSet phldrT="[Text]"/>
      <dgm:spPr/>
      <dgm:t>
        <a:bodyPr/>
        <a:lstStyle/>
        <a:p>
          <a:r>
            <a:rPr lang="en-GB" dirty="0"/>
            <a:t>Design</a:t>
          </a:r>
        </a:p>
      </dgm:t>
    </dgm:pt>
    <dgm:pt modelId="{0A25E5A4-2662-4543-88F9-CE3BA8814FFE}" type="parTrans" cxnId="{BE6167F6-0249-CA45-905F-12234CF4BE77}">
      <dgm:prSet/>
      <dgm:spPr/>
      <dgm:t>
        <a:bodyPr/>
        <a:lstStyle/>
        <a:p>
          <a:endParaRPr lang="en-GB"/>
        </a:p>
      </dgm:t>
    </dgm:pt>
    <dgm:pt modelId="{D4975EAC-6EAF-3247-9C2F-2DCC2880CD51}" type="sibTrans" cxnId="{BE6167F6-0249-CA45-905F-12234CF4BE77}">
      <dgm:prSet/>
      <dgm:spPr/>
      <dgm:t>
        <a:bodyPr/>
        <a:lstStyle/>
        <a:p>
          <a:endParaRPr lang="en-GB"/>
        </a:p>
      </dgm:t>
    </dgm:pt>
    <dgm:pt modelId="{3A02564C-48F0-4047-BF6F-0BDC16225376}" type="pres">
      <dgm:prSet presAssocID="{94872F67-BE31-914C-BF1A-2EE0153CAF00}" presName="cycle" presStyleCnt="0">
        <dgm:presLayoutVars>
          <dgm:dir/>
          <dgm:resizeHandles val="exact"/>
        </dgm:presLayoutVars>
      </dgm:prSet>
      <dgm:spPr/>
    </dgm:pt>
    <dgm:pt modelId="{859AEDB1-1828-C741-8666-BD679487300E}" type="pres">
      <dgm:prSet presAssocID="{20171745-1A2C-1549-AA08-9607681307F7}" presName="dummy" presStyleCnt="0"/>
      <dgm:spPr/>
    </dgm:pt>
    <dgm:pt modelId="{1627E587-A228-8B4D-AC4D-46BCFB03116D}" type="pres">
      <dgm:prSet presAssocID="{20171745-1A2C-1549-AA08-9607681307F7}" presName="node" presStyleLbl="revTx" presStyleIdx="0" presStyleCnt="6">
        <dgm:presLayoutVars>
          <dgm:bulletEnabled val="1"/>
        </dgm:presLayoutVars>
      </dgm:prSet>
      <dgm:spPr/>
    </dgm:pt>
    <dgm:pt modelId="{C15243D3-E348-A148-A6DF-6EE6C8C8EFBE}" type="pres">
      <dgm:prSet presAssocID="{7398F252-C847-F046-8890-3ADF4087603A}" presName="sibTrans" presStyleLbl="node1" presStyleIdx="0" presStyleCnt="6" custLinFactNeighborY="-311"/>
      <dgm:spPr/>
    </dgm:pt>
    <dgm:pt modelId="{F3E037F9-9B77-D145-8558-A1EB1591DFA8}" type="pres">
      <dgm:prSet presAssocID="{CE663F86-97CA-844B-A9B2-B5A1D1917BAE}" presName="dummy" presStyleCnt="0"/>
      <dgm:spPr/>
    </dgm:pt>
    <dgm:pt modelId="{57DEA101-9EE9-1A4E-954F-939514B132D0}" type="pres">
      <dgm:prSet presAssocID="{CE663F86-97CA-844B-A9B2-B5A1D1917BAE}" presName="node" presStyleLbl="revTx" presStyleIdx="1" presStyleCnt="6">
        <dgm:presLayoutVars>
          <dgm:bulletEnabled val="1"/>
        </dgm:presLayoutVars>
      </dgm:prSet>
      <dgm:spPr/>
    </dgm:pt>
    <dgm:pt modelId="{9C5D63AD-275C-0F49-8ED4-F1B198AC74F0}" type="pres">
      <dgm:prSet presAssocID="{2579415B-7FD4-A744-8866-5AFC4D78E264}" presName="sibTrans" presStyleLbl="node1" presStyleIdx="1" presStyleCnt="6"/>
      <dgm:spPr/>
    </dgm:pt>
    <dgm:pt modelId="{D764C3E1-446F-D345-A2ED-81A10F9EA9C2}" type="pres">
      <dgm:prSet presAssocID="{13FD4230-3CB1-6749-8918-E509CAA7C484}" presName="dummy" presStyleCnt="0"/>
      <dgm:spPr/>
    </dgm:pt>
    <dgm:pt modelId="{B543BD09-7D15-354D-B7D2-7E1A8A310C06}" type="pres">
      <dgm:prSet presAssocID="{13FD4230-3CB1-6749-8918-E509CAA7C484}" presName="node" presStyleLbl="revTx" presStyleIdx="2" presStyleCnt="6">
        <dgm:presLayoutVars>
          <dgm:bulletEnabled val="1"/>
        </dgm:presLayoutVars>
      </dgm:prSet>
      <dgm:spPr/>
    </dgm:pt>
    <dgm:pt modelId="{86D733E2-9E7D-9E46-A648-41AE157CF9A2}" type="pres">
      <dgm:prSet presAssocID="{781CD07E-0CA2-9846-8F30-04681FD13128}" presName="sibTrans" presStyleLbl="node1" presStyleIdx="2" presStyleCnt="6"/>
      <dgm:spPr/>
    </dgm:pt>
    <dgm:pt modelId="{98B4B172-38F8-C44B-872D-6ADE0B70F724}" type="pres">
      <dgm:prSet presAssocID="{A6BBF0BB-9B4F-9A40-B156-EB256180678A}" presName="dummy" presStyleCnt="0"/>
      <dgm:spPr/>
    </dgm:pt>
    <dgm:pt modelId="{5205E987-3EDC-1F49-9DDA-2D3F4E2686F3}" type="pres">
      <dgm:prSet presAssocID="{A6BBF0BB-9B4F-9A40-B156-EB256180678A}" presName="node" presStyleLbl="revTx" presStyleIdx="3" presStyleCnt="6">
        <dgm:presLayoutVars>
          <dgm:bulletEnabled val="1"/>
        </dgm:presLayoutVars>
      </dgm:prSet>
      <dgm:spPr/>
    </dgm:pt>
    <dgm:pt modelId="{AF18B10F-7316-7A4B-9500-93C9DC8B5995}" type="pres">
      <dgm:prSet presAssocID="{4375C02E-729F-F54B-93F8-8FA60A8ABC11}" presName="sibTrans" presStyleLbl="node1" presStyleIdx="3" presStyleCnt="6"/>
      <dgm:spPr/>
    </dgm:pt>
    <dgm:pt modelId="{B07DD5B1-41A8-6345-8646-E1F4C46A69AC}" type="pres">
      <dgm:prSet presAssocID="{A91601EE-03AB-4E40-994C-30CE346D19AA}" presName="dummy" presStyleCnt="0"/>
      <dgm:spPr/>
    </dgm:pt>
    <dgm:pt modelId="{4B877D0E-8061-1348-ACCF-233D93F26B4E}" type="pres">
      <dgm:prSet presAssocID="{A91601EE-03AB-4E40-994C-30CE346D19AA}" presName="node" presStyleLbl="revTx" presStyleIdx="4" presStyleCnt="6">
        <dgm:presLayoutVars>
          <dgm:bulletEnabled val="1"/>
        </dgm:presLayoutVars>
      </dgm:prSet>
      <dgm:spPr/>
    </dgm:pt>
    <dgm:pt modelId="{418250A7-AEE8-0A45-AE4B-18837D13AA2B}" type="pres">
      <dgm:prSet presAssocID="{7655FD59-6C56-6649-8986-67186C4BD51F}" presName="sibTrans" presStyleLbl="node1" presStyleIdx="4" presStyleCnt="6" custLinFactNeighborX="-1820" custLinFactNeighborY="1365"/>
      <dgm:spPr/>
    </dgm:pt>
    <dgm:pt modelId="{AB025AE2-263C-8E4B-BE45-C53D09FDD5D1}" type="pres">
      <dgm:prSet presAssocID="{C465DB2B-F357-184C-91C1-392EAE602119}" presName="dummy" presStyleCnt="0"/>
      <dgm:spPr/>
    </dgm:pt>
    <dgm:pt modelId="{98215757-C1BB-5944-99AF-6372E9D111E1}" type="pres">
      <dgm:prSet presAssocID="{C465DB2B-F357-184C-91C1-392EAE602119}" presName="node" presStyleLbl="revTx" presStyleIdx="5" presStyleCnt="6">
        <dgm:presLayoutVars>
          <dgm:bulletEnabled val="1"/>
        </dgm:presLayoutVars>
      </dgm:prSet>
      <dgm:spPr/>
    </dgm:pt>
    <dgm:pt modelId="{A33188E3-338C-A048-86CB-27BC2F0A04C8}" type="pres">
      <dgm:prSet presAssocID="{D4975EAC-6EAF-3247-9C2F-2DCC2880CD51}" presName="sibTrans" presStyleLbl="node1" presStyleIdx="5" presStyleCnt="6"/>
      <dgm:spPr/>
    </dgm:pt>
  </dgm:ptLst>
  <dgm:cxnLst>
    <dgm:cxn modelId="{C399AC0A-E949-8942-95E9-78E3F99A2D85}" type="presOf" srcId="{20171745-1A2C-1549-AA08-9607681307F7}" destId="{1627E587-A228-8B4D-AC4D-46BCFB03116D}" srcOrd="0" destOrd="0" presId="urn:microsoft.com/office/officeart/2005/8/layout/cycle1"/>
    <dgm:cxn modelId="{755D370E-AC76-604C-A717-7DDE81D3EB3F}" srcId="{94872F67-BE31-914C-BF1A-2EE0153CAF00}" destId="{A91601EE-03AB-4E40-994C-30CE346D19AA}" srcOrd="4" destOrd="0" parTransId="{C176D62F-82AE-8F4D-9492-3F7E6B8FE87C}" sibTransId="{7655FD59-6C56-6649-8986-67186C4BD51F}"/>
    <dgm:cxn modelId="{7EEB0620-D411-814E-8B02-758DF983A739}" type="presOf" srcId="{94872F67-BE31-914C-BF1A-2EE0153CAF00}" destId="{3A02564C-48F0-4047-BF6F-0BDC16225376}" srcOrd="0" destOrd="0" presId="urn:microsoft.com/office/officeart/2005/8/layout/cycle1"/>
    <dgm:cxn modelId="{B1CF3422-2DCF-624D-A8B2-6151D525CC09}" type="presOf" srcId="{A6BBF0BB-9B4F-9A40-B156-EB256180678A}" destId="{5205E987-3EDC-1F49-9DDA-2D3F4E2686F3}" srcOrd="0" destOrd="0" presId="urn:microsoft.com/office/officeart/2005/8/layout/cycle1"/>
    <dgm:cxn modelId="{E22DDF24-35FC-5646-8C2B-5D642A412D90}" type="presOf" srcId="{C465DB2B-F357-184C-91C1-392EAE602119}" destId="{98215757-C1BB-5944-99AF-6372E9D111E1}" srcOrd="0" destOrd="0" presId="urn:microsoft.com/office/officeart/2005/8/layout/cycle1"/>
    <dgm:cxn modelId="{042CBF27-50D9-6344-B3E7-EB227B64B243}" type="presOf" srcId="{7655FD59-6C56-6649-8986-67186C4BD51F}" destId="{418250A7-AEE8-0A45-AE4B-18837D13AA2B}" srcOrd="0" destOrd="0" presId="urn:microsoft.com/office/officeart/2005/8/layout/cycle1"/>
    <dgm:cxn modelId="{B9A7FF28-E0AB-B44F-8487-3C319B6F852E}" srcId="{94872F67-BE31-914C-BF1A-2EE0153CAF00}" destId="{A6BBF0BB-9B4F-9A40-B156-EB256180678A}" srcOrd="3" destOrd="0" parTransId="{2C175D1F-8EB6-9145-AA9E-78A9FE02D9D1}" sibTransId="{4375C02E-729F-F54B-93F8-8FA60A8ABC11}"/>
    <dgm:cxn modelId="{7B803E2C-B765-0D40-A307-9B7573872359}" type="presOf" srcId="{4375C02E-729F-F54B-93F8-8FA60A8ABC11}" destId="{AF18B10F-7316-7A4B-9500-93C9DC8B5995}" srcOrd="0" destOrd="0" presId="urn:microsoft.com/office/officeart/2005/8/layout/cycle1"/>
    <dgm:cxn modelId="{811E8E4A-751B-114A-8528-317C247A2EA1}" type="presOf" srcId="{7398F252-C847-F046-8890-3ADF4087603A}" destId="{C15243D3-E348-A148-A6DF-6EE6C8C8EFBE}" srcOrd="0" destOrd="0" presId="urn:microsoft.com/office/officeart/2005/8/layout/cycle1"/>
    <dgm:cxn modelId="{BD0AFB51-A1E7-0444-B8EF-91299CC9643E}" type="presOf" srcId="{13FD4230-3CB1-6749-8918-E509CAA7C484}" destId="{B543BD09-7D15-354D-B7D2-7E1A8A310C06}" srcOrd="0" destOrd="0" presId="urn:microsoft.com/office/officeart/2005/8/layout/cycle1"/>
    <dgm:cxn modelId="{54ECBB5A-5782-0D44-9619-20A7BF63627B}" srcId="{94872F67-BE31-914C-BF1A-2EE0153CAF00}" destId="{20171745-1A2C-1549-AA08-9607681307F7}" srcOrd="0" destOrd="0" parTransId="{D2D65BBA-8179-9F44-98DB-002883409E73}" sibTransId="{7398F252-C847-F046-8890-3ADF4087603A}"/>
    <dgm:cxn modelId="{6BFAF56F-83C8-234D-BD94-3FFBEB7D0450}" srcId="{94872F67-BE31-914C-BF1A-2EE0153CAF00}" destId="{CE663F86-97CA-844B-A9B2-B5A1D1917BAE}" srcOrd="1" destOrd="0" parTransId="{DE4E44F5-4BE6-BB46-AF96-61550E9116EC}" sibTransId="{2579415B-7FD4-A744-8866-5AFC4D78E264}"/>
    <dgm:cxn modelId="{C84B5391-9FF2-BD41-BDF7-9CFAE87DDAD7}" type="presOf" srcId="{D4975EAC-6EAF-3247-9C2F-2DCC2880CD51}" destId="{A33188E3-338C-A048-86CB-27BC2F0A04C8}" srcOrd="0" destOrd="0" presId="urn:microsoft.com/office/officeart/2005/8/layout/cycle1"/>
    <dgm:cxn modelId="{7A75F393-AA62-6A4A-83F8-C62A6E2F906B}" type="presOf" srcId="{2579415B-7FD4-A744-8866-5AFC4D78E264}" destId="{9C5D63AD-275C-0F49-8ED4-F1B198AC74F0}" srcOrd="0" destOrd="0" presId="urn:microsoft.com/office/officeart/2005/8/layout/cycle1"/>
    <dgm:cxn modelId="{2674E397-EA8F-0A4C-8AD4-04BF55D153C0}" type="presOf" srcId="{781CD07E-0CA2-9846-8F30-04681FD13128}" destId="{86D733E2-9E7D-9E46-A648-41AE157CF9A2}" srcOrd="0" destOrd="0" presId="urn:microsoft.com/office/officeart/2005/8/layout/cycle1"/>
    <dgm:cxn modelId="{6E9D39B8-FA57-7840-A2ED-56FB11D87760}" type="presOf" srcId="{A91601EE-03AB-4E40-994C-30CE346D19AA}" destId="{4B877D0E-8061-1348-ACCF-233D93F26B4E}" srcOrd="0" destOrd="0" presId="urn:microsoft.com/office/officeart/2005/8/layout/cycle1"/>
    <dgm:cxn modelId="{F4B418DD-6AC0-9541-9678-D920730A72A9}" type="presOf" srcId="{CE663F86-97CA-844B-A9B2-B5A1D1917BAE}" destId="{57DEA101-9EE9-1A4E-954F-939514B132D0}" srcOrd="0" destOrd="0" presId="urn:microsoft.com/office/officeart/2005/8/layout/cycle1"/>
    <dgm:cxn modelId="{BE6167F6-0249-CA45-905F-12234CF4BE77}" srcId="{94872F67-BE31-914C-BF1A-2EE0153CAF00}" destId="{C465DB2B-F357-184C-91C1-392EAE602119}" srcOrd="5" destOrd="0" parTransId="{0A25E5A4-2662-4543-88F9-CE3BA8814FFE}" sibTransId="{D4975EAC-6EAF-3247-9C2F-2DCC2880CD51}"/>
    <dgm:cxn modelId="{87BD12F8-00FC-274E-8136-E17EAC668B0E}" srcId="{94872F67-BE31-914C-BF1A-2EE0153CAF00}" destId="{13FD4230-3CB1-6749-8918-E509CAA7C484}" srcOrd="2" destOrd="0" parTransId="{D88A58F0-6F6B-A146-AF38-053EC7FCAED4}" sibTransId="{781CD07E-0CA2-9846-8F30-04681FD13128}"/>
    <dgm:cxn modelId="{D4AE5EE2-81E4-744B-AA0D-3A9AF1AEBB0E}" type="presParOf" srcId="{3A02564C-48F0-4047-BF6F-0BDC16225376}" destId="{859AEDB1-1828-C741-8666-BD679487300E}" srcOrd="0" destOrd="0" presId="urn:microsoft.com/office/officeart/2005/8/layout/cycle1"/>
    <dgm:cxn modelId="{BB19D018-13C6-034C-B06D-296667E66291}" type="presParOf" srcId="{3A02564C-48F0-4047-BF6F-0BDC16225376}" destId="{1627E587-A228-8B4D-AC4D-46BCFB03116D}" srcOrd="1" destOrd="0" presId="urn:microsoft.com/office/officeart/2005/8/layout/cycle1"/>
    <dgm:cxn modelId="{D1DAA50E-7F3E-3D44-ADA5-CB745B90993B}" type="presParOf" srcId="{3A02564C-48F0-4047-BF6F-0BDC16225376}" destId="{C15243D3-E348-A148-A6DF-6EE6C8C8EFBE}" srcOrd="2" destOrd="0" presId="urn:microsoft.com/office/officeart/2005/8/layout/cycle1"/>
    <dgm:cxn modelId="{44421FD6-6325-164C-950B-B4B4817A7B9F}" type="presParOf" srcId="{3A02564C-48F0-4047-BF6F-0BDC16225376}" destId="{F3E037F9-9B77-D145-8558-A1EB1591DFA8}" srcOrd="3" destOrd="0" presId="urn:microsoft.com/office/officeart/2005/8/layout/cycle1"/>
    <dgm:cxn modelId="{F08DD5CC-4BB7-D541-B6CC-AA34063A1495}" type="presParOf" srcId="{3A02564C-48F0-4047-BF6F-0BDC16225376}" destId="{57DEA101-9EE9-1A4E-954F-939514B132D0}" srcOrd="4" destOrd="0" presId="urn:microsoft.com/office/officeart/2005/8/layout/cycle1"/>
    <dgm:cxn modelId="{AD63CE71-B045-784D-8704-89E65AE40DD0}" type="presParOf" srcId="{3A02564C-48F0-4047-BF6F-0BDC16225376}" destId="{9C5D63AD-275C-0F49-8ED4-F1B198AC74F0}" srcOrd="5" destOrd="0" presId="urn:microsoft.com/office/officeart/2005/8/layout/cycle1"/>
    <dgm:cxn modelId="{31DE7D48-D02D-EB4F-872F-19E424909EA0}" type="presParOf" srcId="{3A02564C-48F0-4047-BF6F-0BDC16225376}" destId="{D764C3E1-446F-D345-A2ED-81A10F9EA9C2}" srcOrd="6" destOrd="0" presId="urn:microsoft.com/office/officeart/2005/8/layout/cycle1"/>
    <dgm:cxn modelId="{DA857F4C-DDA1-6A48-98D1-889DEE18CA3E}" type="presParOf" srcId="{3A02564C-48F0-4047-BF6F-0BDC16225376}" destId="{B543BD09-7D15-354D-B7D2-7E1A8A310C06}" srcOrd="7" destOrd="0" presId="urn:microsoft.com/office/officeart/2005/8/layout/cycle1"/>
    <dgm:cxn modelId="{22D95756-1065-0A40-918B-1D6B29CCBD01}" type="presParOf" srcId="{3A02564C-48F0-4047-BF6F-0BDC16225376}" destId="{86D733E2-9E7D-9E46-A648-41AE157CF9A2}" srcOrd="8" destOrd="0" presId="urn:microsoft.com/office/officeart/2005/8/layout/cycle1"/>
    <dgm:cxn modelId="{04A26E96-1CAE-DB41-9144-CF4184355527}" type="presParOf" srcId="{3A02564C-48F0-4047-BF6F-0BDC16225376}" destId="{98B4B172-38F8-C44B-872D-6ADE0B70F724}" srcOrd="9" destOrd="0" presId="urn:microsoft.com/office/officeart/2005/8/layout/cycle1"/>
    <dgm:cxn modelId="{32F9CCBF-CC11-3F4C-A4E3-A0B7D586EF28}" type="presParOf" srcId="{3A02564C-48F0-4047-BF6F-0BDC16225376}" destId="{5205E987-3EDC-1F49-9DDA-2D3F4E2686F3}" srcOrd="10" destOrd="0" presId="urn:microsoft.com/office/officeart/2005/8/layout/cycle1"/>
    <dgm:cxn modelId="{B1599474-5622-CB4A-9015-6699D8F5E595}" type="presParOf" srcId="{3A02564C-48F0-4047-BF6F-0BDC16225376}" destId="{AF18B10F-7316-7A4B-9500-93C9DC8B5995}" srcOrd="11" destOrd="0" presId="urn:microsoft.com/office/officeart/2005/8/layout/cycle1"/>
    <dgm:cxn modelId="{18A8F5A8-28AA-9C41-AD89-41A276190227}" type="presParOf" srcId="{3A02564C-48F0-4047-BF6F-0BDC16225376}" destId="{B07DD5B1-41A8-6345-8646-E1F4C46A69AC}" srcOrd="12" destOrd="0" presId="urn:microsoft.com/office/officeart/2005/8/layout/cycle1"/>
    <dgm:cxn modelId="{32884E6B-0D19-004C-815F-8D39CE8F9059}" type="presParOf" srcId="{3A02564C-48F0-4047-BF6F-0BDC16225376}" destId="{4B877D0E-8061-1348-ACCF-233D93F26B4E}" srcOrd="13" destOrd="0" presId="urn:microsoft.com/office/officeart/2005/8/layout/cycle1"/>
    <dgm:cxn modelId="{E3E4EE98-E9DA-024A-A471-FCED38F08663}" type="presParOf" srcId="{3A02564C-48F0-4047-BF6F-0BDC16225376}" destId="{418250A7-AEE8-0A45-AE4B-18837D13AA2B}" srcOrd="14" destOrd="0" presId="urn:microsoft.com/office/officeart/2005/8/layout/cycle1"/>
    <dgm:cxn modelId="{52A6A1AF-9A9F-B243-8101-52F6A57DCB69}" type="presParOf" srcId="{3A02564C-48F0-4047-BF6F-0BDC16225376}" destId="{AB025AE2-263C-8E4B-BE45-C53D09FDD5D1}" srcOrd="15" destOrd="0" presId="urn:microsoft.com/office/officeart/2005/8/layout/cycle1"/>
    <dgm:cxn modelId="{6562E942-740E-2448-B293-F8DE7E548A50}" type="presParOf" srcId="{3A02564C-48F0-4047-BF6F-0BDC16225376}" destId="{98215757-C1BB-5944-99AF-6372E9D111E1}" srcOrd="16" destOrd="0" presId="urn:microsoft.com/office/officeart/2005/8/layout/cycle1"/>
    <dgm:cxn modelId="{8AA9E5DC-170B-A24A-B823-3A0AD4D822D0}" type="presParOf" srcId="{3A02564C-48F0-4047-BF6F-0BDC16225376}" destId="{A33188E3-338C-A048-86CB-27BC2F0A04C8}" srcOrd="17"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7E587-A228-8B4D-AC4D-46BCFB03116D}">
      <dsp:nvSpPr>
        <dsp:cNvPr id="0" name=""/>
        <dsp:cNvSpPr/>
      </dsp:nvSpPr>
      <dsp:spPr>
        <a:xfrm>
          <a:off x="2253241" y="5934"/>
          <a:ext cx="633292" cy="633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Sovereign Manufacture</a:t>
          </a:r>
        </a:p>
      </dsp:txBody>
      <dsp:txXfrm>
        <a:off x="2253241" y="5934"/>
        <a:ext cx="633292" cy="633292"/>
      </dsp:txXfrm>
    </dsp:sp>
    <dsp:sp modelId="{C15243D3-E348-A148-A6DF-6EE6C8C8EFBE}">
      <dsp:nvSpPr>
        <dsp:cNvPr id="0" name=""/>
        <dsp:cNvSpPr/>
      </dsp:nvSpPr>
      <dsp:spPr>
        <a:xfrm>
          <a:off x="316886" y="-10103"/>
          <a:ext cx="3093190" cy="3093190"/>
        </a:xfrm>
        <a:prstGeom prst="circularArrow">
          <a:avLst>
            <a:gd name="adj1" fmla="val 3992"/>
            <a:gd name="adj2" fmla="val 250463"/>
            <a:gd name="adj3" fmla="val 20572452"/>
            <a:gd name="adj4" fmla="val 18983766"/>
            <a:gd name="adj5" fmla="val 46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DEA101-9EE9-1A4E-954F-939514B132D0}">
      <dsp:nvSpPr>
        <dsp:cNvPr id="0" name=""/>
        <dsp:cNvSpPr/>
      </dsp:nvSpPr>
      <dsp:spPr>
        <a:xfrm>
          <a:off x="2959647" y="1229465"/>
          <a:ext cx="633292" cy="633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Access to Space</a:t>
          </a:r>
        </a:p>
      </dsp:txBody>
      <dsp:txXfrm>
        <a:off x="2959647" y="1229465"/>
        <a:ext cx="633292" cy="633292"/>
      </dsp:txXfrm>
    </dsp:sp>
    <dsp:sp modelId="{9C5D63AD-275C-0F49-8ED4-F1B198AC74F0}">
      <dsp:nvSpPr>
        <dsp:cNvPr id="0" name=""/>
        <dsp:cNvSpPr/>
      </dsp:nvSpPr>
      <dsp:spPr>
        <a:xfrm>
          <a:off x="316886" y="-483"/>
          <a:ext cx="3093190" cy="3093190"/>
        </a:xfrm>
        <a:prstGeom prst="circularArrow">
          <a:avLst>
            <a:gd name="adj1" fmla="val 3992"/>
            <a:gd name="adj2" fmla="val 250463"/>
            <a:gd name="adj3" fmla="val 2365771"/>
            <a:gd name="adj4" fmla="val 777085"/>
            <a:gd name="adj5" fmla="val 46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43BD09-7D15-354D-B7D2-7E1A8A310C06}">
      <dsp:nvSpPr>
        <dsp:cNvPr id="0" name=""/>
        <dsp:cNvSpPr/>
      </dsp:nvSpPr>
      <dsp:spPr>
        <a:xfrm>
          <a:off x="2253241" y="2452996"/>
          <a:ext cx="633292" cy="633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Sovereign Download </a:t>
          </a:r>
        </a:p>
      </dsp:txBody>
      <dsp:txXfrm>
        <a:off x="2253241" y="2452996"/>
        <a:ext cx="633292" cy="633292"/>
      </dsp:txXfrm>
    </dsp:sp>
    <dsp:sp modelId="{86D733E2-9E7D-9E46-A648-41AE157CF9A2}">
      <dsp:nvSpPr>
        <dsp:cNvPr id="0" name=""/>
        <dsp:cNvSpPr/>
      </dsp:nvSpPr>
      <dsp:spPr>
        <a:xfrm>
          <a:off x="316886" y="-483"/>
          <a:ext cx="3093190" cy="3093190"/>
        </a:xfrm>
        <a:prstGeom prst="circularArrow">
          <a:avLst>
            <a:gd name="adj1" fmla="val 3992"/>
            <a:gd name="adj2" fmla="val 250463"/>
            <a:gd name="adj3" fmla="val 6110388"/>
            <a:gd name="adj4" fmla="val 4439150"/>
            <a:gd name="adj5" fmla="val 46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05E987-3EDC-1F49-9DDA-2D3F4E2686F3}">
      <dsp:nvSpPr>
        <dsp:cNvPr id="0" name=""/>
        <dsp:cNvSpPr/>
      </dsp:nvSpPr>
      <dsp:spPr>
        <a:xfrm>
          <a:off x="840429" y="2452996"/>
          <a:ext cx="633292" cy="633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Analytics</a:t>
          </a:r>
        </a:p>
      </dsp:txBody>
      <dsp:txXfrm>
        <a:off x="840429" y="2452996"/>
        <a:ext cx="633292" cy="633292"/>
      </dsp:txXfrm>
    </dsp:sp>
    <dsp:sp modelId="{AF18B10F-7316-7A4B-9500-93C9DC8B5995}">
      <dsp:nvSpPr>
        <dsp:cNvPr id="0" name=""/>
        <dsp:cNvSpPr/>
      </dsp:nvSpPr>
      <dsp:spPr>
        <a:xfrm>
          <a:off x="316886" y="-483"/>
          <a:ext cx="3093190" cy="3093190"/>
        </a:xfrm>
        <a:prstGeom prst="circularArrow">
          <a:avLst>
            <a:gd name="adj1" fmla="val 3992"/>
            <a:gd name="adj2" fmla="val 250463"/>
            <a:gd name="adj3" fmla="val 9772452"/>
            <a:gd name="adj4" fmla="val 8183766"/>
            <a:gd name="adj5" fmla="val 46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877D0E-8061-1348-ACCF-233D93F26B4E}">
      <dsp:nvSpPr>
        <dsp:cNvPr id="0" name=""/>
        <dsp:cNvSpPr/>
      </dsp:nvSpPr>
      <dsp:spPr>
        <a:xfrm>
          <a:off x="134023" y="1229465"/>
          <a:ext cx="633292" cy="633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Knowledge Transfer</a:t>
          </a:r>
        </a:p>
      </dsp:txBody>
      <dsp:txXfrm>
        <a:off x="134023" y="1229465"/>
        <a:ext cx="633292" cy="633292"/>
      </dsp:txXfrm>
    </dsp:sp>
    <dsp:sp modelId="{418250A7-AEE8-0A45-AE4B-18837D13AA2B}">
      <dsp:nvSpPr>
        <dsp:cNvPr id="0" name=""/>
        <dsp:cNvSpPr/>
      </dsp:nvSpPr>
      <dsp:spPr>
        <a:xfrm>
          <a:off x="260590" y="41738"/>
          <a:ext cx="3093190" cy="3093190"/>
        </a:xfrm>
        <a:prstGeom prst="circularArrow">
          <a:avLst>
            <a:gd name="adj1" fmla="val 3992"/>
            <a:gd name="adj2" fmla="val 250463"/>
            <a:gd name="adj3" fmla="val 13165771"/>
            <a:gd name="adj4" fmla="val 11577085"/>
            <a:gd name="adj5" fmla="val 46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215757-C1BB-5944-99AF-6372E9D111E1}">
      <dsp:nvSpPr>
        <dsp:cNvPr id="0" name=""/>
        <dsp:cNvSpPr/>
      </dsp:nvSpPr>
      <dsp:spPr>
        <a:xfrm>
          <a:off x="840429" y="5934"/>
          <a:ext cx="633292" cy="633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Design</a:t>
          </a:r>
        </a:p>
      </dsp:txBody>
      <dsp:txXfrm>
        <a:off x="840429" y="5934"/>
        <a:ext cx="633292" cy="633292"/>
      </dsp:txXfrm>
    </dsp:sp>
    <dsp:sp modelId="{A33188E3-338C-A048-86CB-27BC2F0A04C8}">
      <dsp:nvSpPr>
        <dsp:cNvPr id="0" name=""/>
        <dsp:cNvSpPr/>
      </dsp:nvSpPr>
      <dsp:spPr>
        <a:xfrm>
          <a:off x="316886" y="-483"/>
          <a:ext cx="3093190" cy="3093190"/>
        </a:xfrm>
        <a:prstGeom prst="circularArrow">
          <a:avLst>
            <a:gd name="adj1" fmla="val 3992"/>
            <a:gd name="adj2" fmla="val 250463"/>
            <a:gd name="adj3" fmla="val 16910388"/>
            <a:gd name="adj4" fmla="val 15239150"/>
            <a:gd name="adj5" fmla="val 46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F7B7A000-1F6C-F342-BFD9-68EEB8532D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7923B77B-292C-0246-996A-535A851B0C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C21D29-EF5A-4D48-BC44-C67B96A1C952}" type="datetimeFigureOut">
              <a:rPr lang="pl-PL" smtClean="0"/>
              <a:t>25.11.2024</a:t>
            </a:fld>
            <a:endParaRPr lang="pl-PL"/>
          </a:p>
        </p:txBody>
      </p:sp>
      <p:sp>
        <p:nvSpPr>
          <p:cNvPr id="4" name="Symbol zastępczy stopki 3">
            <a:extLst>
              <a:ext uri="{FF2B5EF4-FFF2-40B4-BE49-F238E27FC236}">
                <a16:creationId xmlns:a16="http://schemas.microsoft.com/office/drawing/2014/main" id="{48D8DE4A-1438-8344-A3E2-86F79309DE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60997855-1C71-D042-9288-81BA2002A4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6C8F5D-360C-664E-A9FD-A318DB2457EE}" type="slidenum">
              <a:rPr lang="pl-PL" smtClean="0"/>
              <a:t>‹#›</a:t>
            </a:fld>
            <a:endParaRPr lang="pl-PL"/>
          </a:p>
        </p:txBody>
      </p:sp>
    </p:spTree>
    <p:extLst>
      <p:ext uri="{BB962C8B-B14F-4D97-AF65-F5344CB8AC3E}">
        <p14:creationId xmlns:p14="http://schemas.microsoft.com/office/powerpoint/2010/main" val="3440815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D0219-5535-AB44-AD8E-58ADC8CD36D2}" type="datetimeFigureOut">
              <a:rPr lang="pl-PL" smtClean="0"/>
              <a:t>25.11.2024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4E911-ADA2-B149-BF6E-BED47B2D7F68}" type="slidenum">
              <a:rPr lang="pl-PL" smtClean="0"/>
              <a:t>‹#›</a:t>
            </a:fld>
            <a:endParaRPr lang="pl-PL"/>
          </a:p>
        </p:txBody>
      </p:sp>
    </p:spTree>
    <p:extLst>
      <p:ext uri="{BB962C8B-B14F-4D97-AF65-F5344CB8AC3E}">
        <p14:creationId xmlns:p14="http://schemas.microsoft.com/office/powerpoint/2010/main" val="239503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7054E911-ADA2-B149-BF6E-BED47B2D7F68}" type="slidenum">
              <a:rPr lang="pl-PL" smtClean="0"/>
              <a:t>1</a:t>
            </a:fld>
            <a:endParaRPr lang="pl-PL"/>
          </a:p>
        </p:txBody>
      </p:sp>
    </p:spTree>
    <p:extLst>
      <p:ext uri="{BB962C8B-B14F-4D97-AF65-F5344CB8AC3E}">
        <p14:creationId xmlns:p14="http://schemas.microsoft.com/office/powerpoint/2010/main" val="3054705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Emerging economies face significant threats to national security and sovereignty due to their reliance on foreign space technologies and data. Without independent space capabilities, these countries are vulnerable to strategic disadvantages, loss of control over sovereign assets, and insecure satellite data critical for military and national operations.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The economies of emerging countries are at risk of stagnation and vulnerability due to a lack of diversification and investment in high-tech industries. Studies by NASA and ESA show that space-related investments can yield an impressive ROI of 8:1, highlighting the potential economic benefits. Investing in the space sector can stimulate advanced manufacturing, create high-tech jobs, and strengthen economic resilience by diversifying into a promising and lucrative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Emerging countries are experiencing a brain drain as top talent migrates to nations with more advanced technological opportunities. By fostering a robust space sector, emerging nations can retain talent, develop a skilled workforce, and position themselves as innovation hubs, driving technological advancements and boosting global standing and influence.</a:t>
            </a:r>
          </a:p>
          <a:p>
            <a:endParaRPr lang="en-AU" dirty="0"/>
          </a:p>
        </p:txBody>
      </p:sp>
      <p:sp>
        <p:nvSpPr>
          <p:cNvPr id="4" name="Slide Number Placeholder 3"/>
          <p:cNvSpPr>
            <a:spLocks noGrp="1"/>
          </p:cNvSpPr>
          <p:nvPr>
            <p:ph type="sldNum" sz="quarter" idx="5"/>
          </p:nvPr>
        </p:nvSpPr>
        <p:spPr/>
        <p:txBody>
          <a:bodyPr/>
          <a:lstStyle/>
          <a:p>
            <a:fld id="{7054E911-ADA2-B149-BF6E-BED47B2D7F68}" type="slidenum">
              <a:rPr lang="pl-PL" smtClean="0"/>
              <a:t>5</a:t>
            </a:fld>
            <a:endParaRPr lang="pl-PL"/>
          </a:p>
        </p:txBody>
      </p:sp>
    </p:spTree>
    <p:extLst>
      <p:ext uri="{BB962C8B-B14F-4D97-AF65-F5344CB8AC3E}">
        <p14:creationId xmlns:p14="http://schemas.microsoft.com/office/powerpoint/2010/main" val="2913277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054E911-ADA2-B149-BF6E-BED47B2D7F68}" type="slidenum">
              <a:rPr lang="pl-PL" smtClean="0"/>
              <a:t>11</a:t>
            </a:fld>
            <a:endParaRPr lang="pl-PL"/>
          </a:p>
        </p:txBody>
      </p:sp>
    </p:spTree>
    <p:extLst>
      <p:ext uri="{BB962C8B-B14F-4D97-AF65-F5344CB8AC3E}">
        <p14:creationId xmlns:p14="http://schemas.microsoft.com/office/powerpoint/2010/main" val="296316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2F5496"/>
                </a:solidFill>
                <a:effectLst/>
                <a:latin typeface="FK Grotesk" pitchFamily="50" charset="0"/>
              </a:rPr>
              <a:t>Assembly  </a:t>
            </a:r>
            <a:endParaRPr lang="en-US" sz="2800" b="0" i="0" dirty="0">
              <a:solidFill>
                <a:srgbClr val="2F5496"/>
              </a:solidFill>
              <a:effectLst/>
              <a:latin typeface="Segoe UI" panose="020B0502040204020203" pitchFamily="34" charset="0"/>
            </a:endParaRPr>
          </a:p>
          <a:p>
            <a:pPr algn="l" rtl="0" fontAlgn="base"/>
            <a:r>
              <a:rPr lang="en-US" sz="1800" b="0" i="0" dirty="0">
                <a:solidFill>
                  <a:srgbClr val="000000"/>
                </a:solidFill>
                <a:effectLst/>
                <a:latin typeface="FK Grotesk" pitchFamily="50" charset="0"/>
              </a:rPr>
              <a:t>Skills to assemble certain set of components as designed by sister company </a:t>
            </a:r>
            <a:r>
              <a:rPr lang="en-US" sz="1800" b="0" i="0" dirty="0" err="1">
                <a:solidFill>
                  <a:srgbClr val="000000"/>
                </a:solidFill>
                <a:effectLst/>
                <a:latin typeface="FK Grotesk" pitchFamily="50" charset="0"/>
              </a:rPr>
              <a:t>SatRev</a:t>
            </a:r>
            <a:r>
              <a:rPr lang="en-US" sz="1800" b="0" i="0" dirty="0">
                <a:solidFill>
                  <a:srgbClr val="000000"/>
                </a:solidFill>
                <a:effectLst/>
                <a:latin typeface="FK Grotesk" pitchFamily="50" charset="0"/>
              </a:rPr>
              <a:t>. Up to the design and sharing the same level of expertise. This process involves constructing the satellite frame and installing electronic components like computers, sensors, and communication systems. Precision and care are essential to avoid damage to sensitive parts, often requiring specialized tools and cleanroom conditions.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2F5496"/>
                </a:solidFill>
                <a:effectLst/>
                <a:latin typeface="FK Grotesk" pitchFamily="50" charset="0"/>
              </a:rPr>
              <a:t>Integration </a:t>
            </a:r>
            <a:endParaRPr lang="en-US" sz="2800" b="0" i="0" dirty="0">
              <a:solidFill>
                <a:srgbClr val="2F5496"/>
              </a:solidFill>
              <a:effectLst/>
              <a:latin typeface="Segoe UI" panose="020B0502040204020203" pitchFamily="34" charset="0"/>
            </a:endParaRPr>
          </a:p>
          <a:p>
            <a:pPr algn="l" rtl="0" fontAlgn="base"/>
            <a:r>
              <a:rPr lang="en-US" sz="1800" b="0" i="0" dirty="0">
                <a:solidFill>
                  <a:srgbClr val="000000"/>
                </a:solidFill>
                <a:effectLst/>
                <a:latin typeface="FK Grotesk" pitchFamily="50" charset="0"/>
              </a:rPr>
              <a:t>Integration of assembled Components with Bus of </a:t>
            </a:r>
            <a:r>
              <a:rPr lang="en-US" sz="1800" b="0" i="0" dirty="0" err="1">
                <a:solidFill>
                  <a:srgbClr val="000000"/>
                </a:solidFill>
                <a:effectLst/>
                <a:latin typeface="FK Grotesk" pitchFamily="50" charset="0"/>
              </a:rPr>
              <a:t>MicroSat</a:t>
            </a:r>
            <a:r>
              <a:rPr lang="en-US" sz="1800" b="0" i="0" dirty="0">
                <a:solidFill>
                  <a:srgbClr val="000000"/>
                </a:solidFill>
                <a:effectLst/>
                <a:latin typeface="FK Grotesk" pitchFamily="50" charset="0"/>
              </a:rPr>
              <a:t>. Subsystems are interconnected to work cohesively. This includes linking electrical systems and ensuring subsystem compatibility, such as power, data handling, and instruments. Software is also installed, and initial integrated system tests begin. The goal is to achieve a fully operational satellite.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2F5496"/>
                </a:solidFill>
                <a:effectLst/>
                <a:latin typeface="FK Grotesk" pitchFamily="50" charset="0"/>
              </a:rPr>
              <a:t>Testing </a:t>
            </a:r>
            <a:endParaRPr lang="en-US" sz="2800" b="0" i="0" dirty="0">
              <a:solidFill>
                <a:srgbClr val="2F5496"/>
              </a:solidFill>
              <a:effectLst/>
              <a:latin typeface="Segoe UI" panose="020B0502040204020203" pitchFamily="34" charset="0"/>
            </a:endParaRPr>
          </a:p>
          <a:p>
            <a:pPr algn="l" rtl="0" fontAlgn="base"/>
            <a:r>
              <a:rPr lang="en-US" sz="1800" b="0" i="0" dirty="0">
                <a:solidFill>
                  <a:srgbClr val="000000"/>
                </a:solidFill>
                <a:effectLst/>
                <a:latin typeface="FK Grotesk" pitchFamily="50" charset="0"/>
              </a:rPr>
              <a:t>The CubeSat undergoes extensive testing to ensure it can endure space's harsh conditions. Environmental tests simulate extreme temperatures, vacuum, and launch vibrations. Functional tests check operations like power generation and communication. System-level tests confirm the satellite works as a whole, and is run with use of local testing facilities. </a:t>
            </a:r>
            <a:endParaRPr lang="en-US"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7054E911-ADA2-B149-BF6E-BED47B2D7F68}" type="slidenum">
              <a:rPr lang="pl-PL" smtClean="0"/>
              <a:t>12</a:t>
            </a:fld>
            <a:endParaRPr lang="pl-PL"/>
          </a:p>
        </p:txBody>
      </p:sp>
    </p:spTree>
    <p:extLst>
      <p:ext uri="{BB962C8B-B14F-4D97-AF65-F5344CB8AC3E}">
        <p14:creationId xmlns:p14="http://schemas.microsoft.com/office/powerpoint/2010/main" val="416238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4479F-F8EC-8FEA-8544-8807AC801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123D5-4051-478B-E6A0-18183C8C6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5CFBC-F8B6-F0B3-BC74-EB900E1A0C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Emerging economies face significant threats to national security and sovereignty due to their reliance on foreign space technologies and data. Without independent space capabilities, these countries are vulnerable to strategic disadvantages, loss of control over sovereign assets, and insecure satellite data critical for military and national operations.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The economies of emerging countries are at risk of stagnation and vulnerability due to a lack of diversification and investment in high-tech industries. Studies by NASA and ESA show that space-related investments can yield an impressive ROI of 8:1, highlighting the potential economic benefits. Investing in the space sector can stimulate advanced manufacturing, create high-tech jobs, and strengthen economic resilience by diversifying into a promising and lucrative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Emerging countries are experiencing a brain drain as top talent migrates to nations with more advanced technological opportunities. By fostering a robust space sector, emerging nations can retain talent, develop a skilled workforce, and position themselves as innovation hubs, driving technological advancements and boosting global standing and influence.</a:t>
            </a:r>
          </a:p>
          <a:p>
            <a:endParaRPr lang="en-AU" dirty="0"/>
          </a:p>
        </p:txBody>
      </p:sp>
      <p:sp>
        <p:nvSpPr>
          <p:cNvPr id="4" name="Slide Number Placeholder 3">
            <a:extLst>
              <a:ext uri="{FF2B5EF4-FFF2-40B4-BE49-F238E27FC236}">
                <a16:creationId xmlns:a16="http://schemas.microsoft.com/office/drawing/2014/main" id="{268037F9-2CC1-5E84-9ADB-2CC7EDFD075B}"/>
              </a:ext>
            </a:extLst>
          </p:cNvPr>
          <p:cNvSpPr>
            <a:spLocks noGrp="1"/>
          </p:cNvSpPr>
          <p:nvPr>
            <p:ph type="sldNum" sz="quarter" idx="5"/>
          </p:nvPr>
        </p:nvSpPr>
        <p:spPr/>
        <p:txBody>
          <a:bodyPr/>
          <a:lstStyle/>
          <a:p>
            <a:fld id="{7054E911-ADA2-B149-BF6E-BED47B2D7F68}" type="slidenum">
              <a:rPr lang="pl-PL" smtClean="0"/>
              <a:t>13</a:t>
            </a:fld>
            <a:endParaRPr lang="pl-PL"/>
          </a:p>
        </p:txBody>
      </p:sp>
    </p:spTree>
    <p:extLst>
      <p:ext uri="{BB962C8B-B14F-4D97-AF65-F5344CB8AC3E}">
        <p14:creationId xmlns:p14="http://schemas.microsoft.com/office/powerpoint/2010/main" val="3646726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BD5A6ED-D043-6743-B2B7-38FACE2026D3}"/>
              </a:ext>
            </a:extLst>
          </p:cNvPr>
          <p:cNvSpPr>
            <a:spLocks noGrp="1"/>
          </p:cNvSpPr>
          <p:nvPr>
            <p:ph type="ctrTitle" hasCustomPrompt="1"/>
          </p:nvPr>
        </p:nvSpPr>
        <p:spPr>
          <a:xfrm>
            <a:off x="250045" y="2136228"/>
            <a:ext cx="8192389" cy="1373734"/>
          </a:xfrm>
        </p:spPr>
        <p:txBody>
          <a:bodyPr anchor="t">
            <a:noAutofit/>
          </a:bodyPr>
          <a:lstStyle>
            <a:lvl1pPr algn="l">
              <a:defRPr sz="4000"/>
            </a:lvl1pPr>
          </a:lstStyle>
          <a:p>
            <a:r>
              <a:rPr lang="pl-PL"/>
              <a:t>Przykładowy tytuł prezentacji Power Point</a:t>
            </a:r>
          </a:p>
        </p:txBody>
      </p:sp>
      <p:sp>
        <p:nvSpPr>
          <p:cNvPr id="3" name="Podtytuł 2">
            <a:extLst>
              <a:ext uri="{FF2B5EF4-FFF2-40B4-BE49-F238E27FC236}">
                <a16:creationId xmlns:a16="http://schemas.microsoft.com/office/drawing/2014/main" id="{E1D26009-B317-AA48-9BEA-1141A3FCED2D}"/>
              </a:ext>
            </a:extLst>
          </p:cNvPr>
          <p:cNvSpPr>
            <a:spLocks noGrp="1"/>
          </p:cNvSpPr>
          <p:nvPr>
            <p:ph type="subTitle" idx="1" hasCustomPrompt="1"/>
          </p:nvPr>
        </p:nvSpPr>
        <p:spPr>
          <a:xfrm>
            <a:off x="250046" y="6480629"/>
            <a:ext cx="2505854" cy="219576"/>
          </a:xfrm>
        </p:spPr>
        <p:txBody>
          <a:bodyPr>
            <a:noAutofit/>
          </a:bodyPr>
          <a:lstStyle>
            <a:lvl1pPr marL="0" indent="0" algn="l">
              <a:buNone/>
              <a:defRPr sz="1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Imię i Nazwisko</a:t>
            </a:r>
          </a:p>
        </p:txBody>
      </p:sp>
      <p:cxnSp>
        <p:nvCxnSpPr>
          <p:cNvPr id="28" name="Łącznik prosty 27">
            <a:extLst>
              <a:ext uri="{FF2B5EF4-FFF2-40B4-BE49-F238E27FC236}">
                <a16:creationId xmlns:a16="http://schemas.microsoft.com/office/drawing/2014/main" id="{7896E3E4-525A-2146-BA87-AC2315C0CBC8}"/>
              </a:ext>
            </a:extLst>
          </p:cNvPr>
          <p:cNvCxnSpPr>
            <a:cxnSpLocks/>
          </p:cNvCxnSpPr>
          <p:nvPr userDrawn="1"/>
        </p:nvCxnSpPr>
        <p:spPr>
          <a:xfrm>
            <a:off x="11561012" y="3738153"/>
            <a:ext cx="0" cy="3119847"/>
          </a:xfrm>
          <a:prstGeom prst="line">
            <a:avLst/>
          </a:prstGeom>
          <a:ln w="28575">
            <a:solidFill>
              <a:schemeClr val="bg1"/>
            </a:solidFill>
          </a:ln>
        </p:spPr>
        <p:style>
          <a:lnRef idx="2">
            <a:schemeClr val="accent3"/>
          </a:lnRef>
          <a:fillRef idx="0">
            <a:schemeClr val="accent3"/>
          </a:fillRef>
          <a:effectRef idx="1">
            <a:schemeClr val="accent3"/>
          </a:effectRef>
          <a:fontRef idx="minor">
            <a:schemeClr val="tx1"/>
          </a:fontRef>
        </p:style>
      </p:cxnSp>
      <p:sp>
        <p:nvSpPr>
          <p:cNvPr id="50" name="Symbol zastępczy tekstu 49">
            <a:extLst>
              <a:ext uri="{FF2B5EF4-FFF2-40B4-BE49-F238E27FC236}">
                <a16:creationId xmlns:a16="http://schemas.microsoft.com/office/drawing/2014/main" id="{14A8B33C-E789-F94F-9749-BD922B50D577}"/>
              </a:ext>
            </a:extLst>
          </p:cNvPr>
          <p:cNvSpPr>
            <a:spLocks noGrp="1"/>
          </p:cNvSpPr>
          <p:nvPr>
            <p:ph type="body" sz="quarter" idx="15" hasCustomPrompt="1"/>
          </p:nvPr>
        </p:nvSpPr>
        <p:spPr>
          <a:xfrm>
            <a:off x="254187" y="4669490"/>
            <a:ext cx="1633607" cy="15398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l-PL"/>
              <a:t>V_1.0</a:t>
            </a:r>
          </a:p>
        </p:txBody>
      </p:sp>
      <p:sp>
        <p:nvSpPr>
          <p:cNvPr id="37" name="Symbol zastępczy obrazu 36">
            <a:extLst>
              <a:ext uri="{FF2B5EF4-FFF2-40B4-BE49-F238E27FC236}">
                <a16:creationId xmlns:a16="http://schemas.microsoft.com/office/drawing/2014/main" id="{537D5B29-1040-7D44-871B-27ABAE65722C}"/>
              </a:ext>
            </a:extLst>
          </p:cNvPr>
          <p:cNvSpPr>
            <a:spLocks noGrp="1"/>
          </p:cNvSpPr>
          <p:nvPr>
            <p:ph type="pic" sz="quarter" idx="16"/>
          </p:nvPr>
        </p:nvSpPr>
        <p:spPr>
          <a:xfrm>
            <a:off x="3691565" y="3735388"/>
            <a:ext cx="8500436" cy="312792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00"/>
              <a:gd name="connsiteY0" fmla="*/ 2051 h 10051"/>
              <a:gd name="connsiteX1" fmla="*/ 851 w 10000"/>
              <a:gd name="connsiteY1" fmla="*/ 0 h 10051"/>
              <a:gd name="connsiteX2" fmla="*/ 10000 w 10000"/>
              <a:gd name="connsiteY2" fmla="*/ 51 h 10051"/>
              <a:gd name="connsiteX3" fmla="*/ 10000 w 10000"/>
              <a:gd name="connsiteY3" fmla="*/ 10051 h 10051"/>
              <a:gd name="connsiteX4" fmla="*/ 0 w 10000"/>
              <a:gd name="connsiteY4" fmla="*/ 10051 h 10051"/>
              <a:gd name="connsiteX5" fmla="*/ 0 w 10000"/>
              <a:gd name="connsiteY5" fmla="*/ 2051 h 10051"/>
              <a:gd name="connsiteX0" fmla="*/ 19 w 10000"/>
              <a:gd name="connsiteY0" fmla="*/ 2204 h 10051"/>
              <a:gd name="connsiteX1" fmla="*/ 851 w 10000"/>
              <a:gd name="connsiteY1" fmla="*/ 0 h 10051"/>
              <a:gd name="connsiteX2" fmla="*/ 10000 w 10000"/>
              <a:gd name="connsiteY2" fmla="*/ 51 h 10051"/>
              <a:gd name="connsiteX3" fmla="*/ 10000 w 10000"/>
              <a:gd name="connsiteY3" fmla="*/ 10051 h 10051"/>
              <a:gd name="connsiteX4" fmla="*/ 0 w 10000"/>
              <a:gd name="connsiteY4" fmla="*/ 10051 h 10051"/>
              <a:gd name="connsiteX5" fmla="*/ 19 w 10000"/>
              <a:gd name="connsiteY5" fmla="*/ 2204 h 10051"/>
              <a:gd name="connsiteX0" fmla="*/ 19 w 10000"/>
              <a:gd name="connsiteY0" fmla="*/ 2153 h 10000"/>
              <a:gd name="connsiteX1" fmla="*/ 814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19 w 10000"/>
              <a:gd name="connsiteY5" fmla="*/ 2153 h 10000"/>
              <a:gd name="connsiteX0" fmla="*/ 7 w 9988"/>
              <a:gd name="connsiteY0" fmla="*/ 2153 h 10017"/>
              <a:gd name="connsiteX1" fmla="*/ 802 w 9988"/>
              <a:gd name="connsiteY1" fmla="*/ 0 h 10017"/>
              <a:gd name="connsiteX2" fmla="*/ 9988 w 9988"/>
              <a:gd name="connsiteY2" fmla="*/ 0 h 10017"/>
              <a:gd name="connsiteX3" fmla="*/ 9988 w 9988"/>
              <a:gd name="connsiteY3" fmla="*/ 10000 h 10017"/>
              <a:gd name="connsiteX4" fmla="*/ 0 w 9988"/>
              <a:gd name="connsiteY4" fmla="*/ 10017 h 10017"/>
              <a:gd name="connsiteX5" fmla="*/ 7 w 9988"/>
              <a:gd name="connsiteY5" fmla="*/ 2153 h 1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88" h="10017">
                <a:moveTo>
                  <a:pt x="7" y="2153"/>
                </a:moveTo>
                <a:lnTo>
                  <a:pt x="802" y="0"/>
                </a:lnTo>
                <a:lnTo>
                  <a:pt x="9988" y="0"/>
                </a:lnTo>
                <a:lnTo>
                  <a:pt x="9988" y="10000"/>
                </a:lnTo>
                <a:lnTo>
                  <a:pt x="0" y="10017"/>
                </a:lnTo>
                <a:cubicBezTo>
                  <a:pt x="6" y="7401"/>
                  <a:pt x="1" y="4769"/>
                  <a:pt x="7" y="2153"/>
                </a:cubicBezTo>
                <a:close/>
              </a:path>
            </a:pathLst>
          </a:custGeom>
        </p:spPr>
        <p:txBody>
          <a:bodyPr>
            <a:normAutofit/>
          </a:bodyPr>
          <a:lstStyle>
            <a:lvl1pPr marL="0" indent="0">
              <a:buNone/>
              <a:defRPr sz="1200"/>
            </a:lvl1pPr>
          </a:lstStyle>
          <a:p>
            <a:endParaRPr lang="pl-PL"/>
          </a:p>
        </p:txBody>
      </p:sp>
      <p:sp>
        <p:nvSpPr>
          <p:cNvPr id="39" name="Symbol zastępczy tekstu 38">
            <a:extLst>
              <a:ext uri="{FF2B5EF4-FFF2-40B4-BE49-F238E27FC236}">
                <a16:creationId xmlns:a16="http://schemas.microsoft.com/office/drawing/2014/main" id="{2687FFB6-6679-8144-B93C-5EDFABC25C9D}"/>
              </a:ext>
            </a:extLst>
          </p:cNvPr>
          <p:cNvSpPr>
            <a:spLocks noGrp="1"/>
          </p:cNvSpPr>
          <p:nvPr>
            <p:ph type="body" sz="quarter" idx="17" hasCustomPrompt="1"/>
          </p:nvPr>
        </p:nvSpPr>
        <p:spPr>
          <a:xfrm>
            <a:off x="250825" y="4406900"/>
            <a:ext cx="1636713" cy="153988"/>
          </a:xfrm>
        </p:spPr>
        <p:txBody>
          <a:bodyPr>
            <a:normAutofit/>
          </a:bodyPr>
          <a:lstStyle>
            <a:lvl1pPr>
              <a:defRPr sz="900"/>
            </a:lvl1pPr>
          </a:lstStyle>
          <a:p>
            <a:pPr lvl="0"/>
            <a:r>
              <a:rPr lang="pl-PL"/>
              <a:t>Data</a:t>
            </a:r>
          </a:p>
        </p:txBody>
      </p:sp>
    </p:spTree>
    <p:extLst>
      <p:ext uri="{BB962C8B-B14F-4D97-AF65-F5344CB8AC3E}">
        <p14:creationId xmlns:p14="http://schemas.microsoft.com/office/powerpoint/2010/main" val="254976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7" name="Symbol zastępczy tekstu 6">
            <a:extLst>
              <a:ext uri="{FF2B5EF4-FFF2-40B4-BE49-F238E27FC236}">
                <a16:creationId xmlns:a16="http://schemas.microsoft.com/office/drawing/2014/main" id="{ED77019D-72ED-9A41-B604-759CD1C1DA87}"/>
              </a:ext>
            </a:extLst>
          </p:cNvPr>
          <p:cNvSpPr>
            <a:spLocks noGrp="1"/>
          </p:cNvSpPr>
          <p:nvPr>
            <p:ph type="body" sz="quarter" idx="11" hasCustomPrompt="1"/>
          </p:nvPr>
        </p:nvSpPr>
        <p:spPr>
          <a:xfrm>
            <a:off x="266450" y="941696"/>
            <a:ext cx="4523913" cy="586854"/>
          </a:xfrm>
        </p:spPr>
        <p:txBody>
          <a:bodyPr>
            <a:noAutofit/>
          </a:bodyPr>
          <a:lstStyle>
            <a:lvl1pPr marL="0" indent="0">
              <a:lnSpc>
                <a:spcPct val="100000"/>
              </a:lnSpc>
              <a:buNone/>
              <a:defRPr sz="1200"/>
            </a:lvl1pPr>
          </a:lstStyle>
          <a:p>
            <a:pPr lvl="0"/>
            <a:r>
              <a:rPr lang="pl-PL" err="1"/>
              <a:t>Lorem</a:t>
            </a:r>
            <a:r>
              <a:rPr lang="pl-PL"/>
              <a:t> </a:t>
            </a:r>
            <a:r>
              <a:rPr lang="pl-PL" err="1"/>
              <a:t>ipsum</a:t>
            </a:r>
            <a:r>
              <a:rPr lang="pl-PL"/>
              <a:t> </a:t>
            </a:r>
            <a:r>
              <a:rPr lang="pl-PL" err="1"/>
              <a:t>dolor</a:t>
            </a:r>
            <a:r>
              <a:rPr lang="pl-PL"/>
              <a:t> sit </a:t>
            </a:r>
            <a:r>
              <a:rPr lang="pl-PL" err="1"/>
              <a:t>amet</a:t>
            </a:r>
            <a:r>
              <a:rPr lang="pl-PL"/>
              <a:t>, con- </a:t>
            </a:r>
            <a:r>
              <a:rPr lang="pl-PL" err="1"/>
              <a:t>sectet</a:t>
            </a:r>
            <a:r>
              <a:rPr lang="pl-PL"/>
              <a:t> er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tcidunt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a:t>
            </a:r>
            <a:r>
              <a:rPr lang="pl-PL"/>
              <a:t>- pat. </a:t>
            </a:r>
            <a:r>
              <a:rPr lang="pl-PL" err="1"/>
              <a:t>Ut</a:t>
            </a:r>
            <a:r>
              <a:rPr lang="pl-PL"/>
              <a:t> wisi </a:t>
            </a:r>
            <a:r>
              <a:rPr lang="pl-PL" err="1"/>
              <a:t>enim</a:t>
            </a:r>
            <a:r>
              <a:rPr lang="pl-PL"/>
              <a:t> ad </a:t>
            </a:r>
            <a:r>
              <a:rPr lang="pl-PL" err="1"/>
              <a:t>minim</a:t>
            </a:r>
            <a:r>
              <a:rPr lang="pl-PL"/>
              <a:t> </a:t>
            </a:r>
            <a:r>
              <a:rPr lang="pl-PL" err="1"/>
              <a:t>veniam</a:t>
            </a:r>
            <a:r>
              <a:rPr lang="pl-PL"/>
              <a:t>.</a:t>
            </a:r>
          </a:p>
        </p:txBody>
      </p:sp>
      <p:sp>
        <p:nvSpPr>
          <p:cNvPr id="10" name="Tytuł 1">
            <a:extLst>
              <a:ext uri="{FF2B5EF4-FFF2-40B4-BE49-F238E27FC236}">
                <a16:creationId xmlns:a16="http://schemas.microsoft.com/office/drawing/2014/main" id="{4334E472-AB2D-DA4C-8AF9-ABE50604873D}"/>
              </a:ext>
            </a:extLst>
          </p:cNvPr>
          <p:cNvSpPr>
            <a:spLocks noGrp="1"/>
          </p:cNvSpPr>
          <p:nvPr>
            <p:ph type="title" hasCustomPrompt="1"/>
          </p:nvPr>
        </p:nvSpPr>
        <p:spPr>
          <a:xfrm>
            <a:off x="266451" y="198783"/>
            <a:ext cx="8813541" cy="376950"/>
          </a:xfrm>
        </p:spPr>
        <p:txBody>
          <a:bodyPr anchor="t">
            <a:normAutofit/>
          </a:bodyPr>
          <a:lstStyle>
            <a:lvl1pPr>
              <a:defRPr sz="2700" cap="all" baseline="0"/>
            </a:lvl1pPr>
          </a:lstStyle>
          <a:p>
            <a:r>
              <a:rPr lang="pl-PL"/>
              <a:t>Slajd – </a:t>
            </a:r>
            <a:r>
              <a:rPr lang="pl-PL" err="1"/>
              <a:t>timeline</a:t>
            </a:r>
            <a:endParaRPr lang="pl-PL"/>
          </a:p>
        </p:txBody>
      </p:sp>
      <p:sp>
        <p:nvSpPr>
          <p:cNvPr id="14" name="Symbol zastępczy tabeli 13">
            <a:extLst>
              <a:ext uri="{FF2B5EF4-FFF2-40B4-BE49-F238E27FC236}">
                <a16:creationId xmlns:a16="http://schemas.microsoft.com/office/drawing/2014/main" id="{AE3CF6CE-7980-4345-934F-B1B4D0435BBA}"/>
              </a:ext>
            </a:extLst>
          </p:cNvPr>
          <p:cNvSpPr>
            <a:spLocks noGrp="1"/>
          </p:cNvSpPr>
          <p:nvPr>
            <p:ph type="tbl" sz="quarter" idx="12"/>
          </p:nvPr>
        </p:nvSpPr>
        <p:spPr>
          <a:xfrm>
            <a:off x="0" y="1894513"/>
            <a:ext cx="11326662" cy="4764704"/>
          </a:xfrm>
        </p:spPr>
        <p:txBody>
          <a:bodyPr/>
          <a:lstStyle/>
          <a:p>
            <a:endParaRPr lang="pl-PL"/>
          </a:p>
        </p:txBody>
      </p:sp>
    </p:spTree>
    <p:extLst>
      <p:ext uri="{BB962C8B-B14F-4D97-AF65-F5344CB8AC3E}">
        <p14:creationId xmlns:p14="http://schemas.microsoft.com/office/powerpoint/2010/main" val="2919696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 zdjęcie">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10" name="Tytuł 1">
            <a:extLst>
              <a:ext uri="{FF2B5EF4-FFF2-40B4-BE49-F238E27FC236}">
                <a16:creationId xmlns:a16="http://schemas.microsoft.com/office/drawing/2014/main" id="{4334E472-AB2D-DA4C-8AF9-ABE50604873D}"/>
              </a:ext>
            </a:extLst>
          </p:cNvPr>
          <p:cNvSpPr>
            <a:spLocks noGrp="1"/>
          </p:cNvSpPr>
          <p:nvPr>
            <p:ph type="title" hasCustomPrompt="1"/>
          </p:nvPr>
        </p:nvSpPr>
        <p:spPr>
          <a:xfrm>
            <a:off x="266451" y="198783"/>
            <a:ext cx="8813541" cy="376950"/>
          </a:xfrm>
        </p:spPr>
        <p:txBody>
          <a:bodyPr anchor="t">
            <a:normAutofit/>
          </a:bodyPr>
          <a:lstStyle>
            <a:lvl1pPr>
              <a:defRPr sz="2700" cap="all" baseline="0"/>
            </a:lvl1pPr>
          </a:lstStyle>
          <a:p>
            <a:r>
              <a:rPr lang="pl-PL"/>
              <a:t>Slajd – </a:t>
            </a:r>
            <a:r>
              <a:rPr lang="pl-PL" err="1"/>
              <a:t>timeline</a:t>
            </a:r>
            <a:r>
              <a:rPr lang="pl-PL"/>
              <a:t> +zdjęcie</a:t>
            </a:r>
          </a:p>
        </p:txBody>
      </p:sp>
    </p:spTree>
    <p:extLst>
      <p:ext uri="{BB962C8B-B14F-4D97-AF65-F5344CB8AC3E}">
        <p14:creationId xmlns:p14="http://schemas.microsoft.com/office/powerpoint/2010/main" val="844036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djęcie duż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EA9D-5710-4144-A06F-AA769992E8F1}"/>
              </a:ext>
            </a:extLst>
          </p:cNvPr>
          <p:cNvSpPr>
            <a:spLocks noGrp="1"/>
          </p:cNvSpPr>
          <p:nvPr>
            <p:ph type="title" hasCustomPrompt="1"/>
          </p:nvPr>
        </p:nvSpPr>
        <p:spPr>
          <a:xfrm>
            <a:off x="266451" y="198783"/>
            <a:ext cx="8813541" cy="376950"/>
          </a:xfrm>
        </p:spPr>
        <p:txBody>
          <a:bodyPr anchor="t">
            <a:normAutofit/>
          </a:bodyPr>
          <a:lstStyle>
            <a:lvl1pPr>
              <a:defRPr sz="2700" cap="all" baseline="0"/>
            </a:lvl1pPr>
          </a:lstStyle>
          <a:p>
            <a:r>
              <a:rPr lang="pl-PL"/>
              <a:t>NAGŁÓWEK - STRONA / 1 ZDJĘCIE</a:t>
            </a:r>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5" name="Tytuł 1">
            <a:extLst>
              <a:ext uri="{FF2B5EF4-FFF2-40B4-BE49-F238E27FC236}">
                <a16:creationId xmlns:a16="http://schemas.microsoft.com/office/drawing/2014/main" id="{24AA0AD0-7E83-2E41-A4D7-22D4843EA405}"/>
              </a:ext>
            </a:extLst>
          </p:cNvPr>
          <p:cNvSpPr txBox="1">
            <a:spLocks/>
          </p:cNvSpPr>
          <p:nvPr userDrawn="1"/>
        </p:nvSpPr>
        <p:spPr>
          <a:xfrm>
            <a:off x="266451" y="198783"/>
            <a:ext cx="3192675" cy="347627"/>
          </a:xfrm>
          <a:prstGeom prst="rect">
            <a:avLst/>
          </a:prstGeom>
        </p:spPr>
        <p:txBody>
          <a:bodyPr vert="horz" lIns="0" tIns="0" rIns="0" bIns="0" rtlCol="0" anchor="t">
            <a:normAutofit lnSpcReduction="10000"/>
          </a:bodyPr>
          <a:lstStyle>
            <a:lvl1pPr algn="l" defTabSz="914400" rtl="0" eaLnBrk="1" latinLnBrk="0" hangingPunct="1">
              <a:lnSpc>
                <a:spcPct val="90000"/>
              </a:lnSpc>
              <a:spcBef>
                <a:spcPct val="0"/>
              </a:spcBef>
              <a:buNone/>
              <a:defRPr sz="2700" kern="1200" cap="all" baseline="0">
                <a:solidFill>
                  <a:schemeClr val="tx1"/>
                </a:solidFill>
                <a:latin typeface="FK Grotesk" pitchFamily="2" charset="0"/>
                <a:ea typeface="+mj-ea"/>
                <a:cs typeface="+mj-cs"/>
              </a:defRPr>
            </a:lvl1pPr>
          </a:lstStyle>
          <a:p>
            <a:endParaRPr lang="pl-PL"/>
          </a:p>
        </p:txBody>
      </p:sp>
      <p:sp>
        <p:nvSpPr>
          <p:cNvPr id="10" name="Symbol zastępczy tekstu 16">
            <a:extLst>
              <a:ext uri="{FF2B5EF4-FFF2-40B4-BE49-F238E27FC236}">
                <a16:creationId xmlns:a16="http://schemas.microsoft.com/office/drawing/2014/main" id="{0CC1A985-644C-D848-A6AE-001A106A09B0}"/>
              </a:ext>
            </a:extLst>
          </p:cNvPr>
          <p:cNvSpPr>
            <a:spLocks noGrp="1"/>
          </p:cNvSpPr>
          <p:nvPr>
            <p:ph type="body" sz="quarter" idx="14" hasCustomPrompt="1"/>
          </p:nvPr>
        </p:nvSpPr>
        <p:spPr>
          <a:xfrm>
            <a:off x="266451" y="5150569"/>
            <a:ext cx="955247" cy="636014"/>
          </a:xfrm>
        </p:spPr>
        <p:txBody>
          <a:bodyPr anchor="t">
            <a:noAutofit/>
          </a:bodyPr>
          <a:lstStyle>
            <a:lvl1pPr>
              <a:defRPr sz="900"/>
            </a:lvl1pPr>
          </a:lstStyle>
          <a:p>
            <a:pPr lvl="0"/>
            <a:r>
              <a:rPr lang="pl-PL"/>
              <a:t>Nazwa </a:t>
            </a:r>
          </a:p>
          <a:p>
            <a:pPr lvl="0"/>
            <a:r>
              <a:rPr lang="pl-PL"/>
              <a:t>zdjęcia</a:t>
            </a:r>
          </a:p>
        </p:txBody>
      </p:sp>
      <p:sp>
        <p:nvSpPr>
          <p:cNvPr id="11" name="Symbol zastępczy tekstu 16">
            <a:extLst>
              <a:ext uri="{FF2B5EF4-FFF2-40B4-BE49-F238E27FC236}">
                <a16:creationId xmlns:a16="http://schemas.microsoft.com/office/drawing/2014/main" id="{DC21F57F-218B-E84D-A281-BA25AD267A83}"/>
              </a:ext>
            </a:extLst>
          </p:cNvPr>
          <p:cNvSpPr>
            <a:spLocks noGrp="1"/>
          </p:cNvSpPr>
          <p:nvPr>
            <p:ph type="body" sz="quarter" idx="15" hasCustomPrompt="1"/>
          </p:nvPr>
        </p:nvSpPr>
        <p:spPr>
          <a:xfrm>
            <a:off x="266451" y="6180446"/>
            <a:ext cx="1301092" cy="636014"/>
          </a:xfrm>
        </p:spPr>
        <p:txBody>
          <a:bodyPr anchor="t">
            <a:normAutofit/>
          </a:bodyPr>
          <a:lstStyle>
            <a:lvl1pPr>
              <a:defRPr sz="900"/>
            </a:lvl1pPr>
          </a:lstStyle>
          <a:p>
            <a:pPr lvl="0"/>
            <a:r>
              <a:rPr lang="pl-PL" err="1"/>
              <a:t>Lorem</a:t>
            </a:r>
            <a:r>
              <a:rPr lang="pl-PL"/>
              <a:t> </a:t>
            </a:r>
            <a:r>
              <a:rPr lang="pl-PL" err="1"/>
              <a:t>ipsum</a:t>
            </a:r>
            <a:r>
              <a:rPr lang="pl-PL"/>
              <a:t> </a:t>
            </a:r>
            <a:r>
              <a:rPr lang="pl-PL" err="1"/>
              <a:t>dolor</a:t>
            </a:r>
            <a:r>
              <a:rPr lang="pl-PL"/>
              <a:t> sit </a:t>
            </a:r>
            <a:r>
              <a:rPr lang="pl-PL" err="1"/>
              <a:t>amet</a:t>
            </a:r>
            <a:r>
              <a:rPr lang="pl-PL"/>
              <a:t>, </a:t>
            </a:r>
            <a:r>
              <a:rPr lang="pl-PL" err="1"/>
              <a:t>consetet</a:t>
            </a:r>
            <a:r>
              <a:rPr lang="pl-PL"/>
              <a:t> </a:t>
            </a:r>
            <a:r>
              <a:rPr lang="pl-PL" err="1"/>
              <a:t>uer</a:t>
            </a:r>
            <a:r>
              <a:rPr lang="pl-PL"/>
              <a:t> </a:t>
            </a:r>
            <a:r>
              <a:rPr lang="pl-PL" err="1"/>
              <a:t>adipiscing</a:t>
            </a:r>
            <a:r>
              <a:rPr lang="pl-PL"/>
              <a:t> elit, </a:t>
            </a:r>
            <a:r>
              <a:rPr lang="pl-PL" err="1"/>
              <a:t>sed</a:t>
            </a:r>
            <a:r>
              <a:rPr lang="pl-PL"/>
              <a:t> res.</a:t>
            </a:r>
          </a:p>
        </p:txBody>
      </p:sp>
      <p:pic>
        <p:nvPicPr>
          <p:cNvPr id="13" name="Obraz 12">
            <a:extLst>
              <a:ext uri="{FF2B5EF4-FFF2-40B4-BE49-F238E27FC236}">
                <a16:creationId xmlns:a16="http://schemas.microsoft.com/office/drawing/2014/main" id="{6EDBD48E-CDE6-1C44-A6B7-A76CACB35B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8966835">
            <a:off x="1294812" y="5121388"/>
            <a:ext cx="152292" cy="152292"/>
          </a:xfrm>
          <a:prstGeom prst="rect">
            <a:avLst/>
          </a:prstGeom>
        </p:spPr>
      </p:pic>
      <p:sp>
        <p:nvSpPr>
          <p:cNvPr id="14" name="Symbol zastępczy tekstu 6">
            <a:extLst>
              <a:ext uri="{FF2B5EF4-FFF2-40B4-BE49-F238E27FC236}">
                <a16:creationId xmlns:a16="http://schemas.microsoft.com/office/drawing/2014/main" id="{11756DA5-BC54-B342-B908-03B7878ED5D0}"/>
              </a:ext>
            </a:extLst>
          </p:cNvPr>
          <p:cNvSpPr>
            <a:spLocks noGrp="1"/>
          </p:cNvSpPr>
          <p:nvPr>
            <p:ph type="body" sz="quarter" idx="11" hasCustomPrompt="1"/>
          </p:nvPr>
        </p:nvSpPr>
        <p:spPr>
          <a:xfrm>
            <a:off x="9373962" y="202352"/>
            <a:ext cx="1969899" cy="373381"/>
          </a:xfrm>
        </p:spPr>
        <p:txBody>
          <a:bodyPr anchor="ctr">
            <a:noAutofit/>
          </a:bodyPr>
          <a:lstStyle>
            <a:lvl1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sz="1250"/>
            </a:lvl1pPr>
          </a:lstStyle>
          <a:p>
            <a:pPr marL="0" marR="0" lvl="0" indent="0" algn="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pl-PL"/>
              <a:t> </a:t>
            </a:r>
            <a:r>
              <a:rPr lang="pl-PL" b="1">
                <a:effectLst/>
                <a:latin typeface="Verdana" panose="020B0604030504040204" pitchFamily="34" charset="0"/>
              </a:rPr>
              <a:t>•</a:t>
            </a:r>
            <a:r>
              <a:rPr lang="pl-PL"/>
              <a:t>   51.17170137375497 16.904026222827106</a:t>
            </a:r>
          </a:p>
        </p:txBody>
      </p:sp>
      <p:sp>
        <p:nvSpPr>
          <p:cNvPr id="6" name="Symbol zastępczy obrazu 5">
            <a:extLst>
              <a:ext uri="{FF2B5EF4-FFF2-40B4-BE49-F238E27FC236}">
                <a16:creationId xmlns:a16="http://schemas.microsoft.com/office/drawing/2014/main" id="{C3DEF702-FFF4-1545-A21B-BBA3A7EB7E05}"/>
              </a:ext>
            </a:extLst>
          </p:cNvPr>
          <p:cNvSpPr>
            <a:spLocks noGrp="1"/>
          </p:cNvSpPr>
          <p:nvPr>
            <p:ph type="pic" sz="quarter" idx="16"/>
          </p:nvPr>
        </p:nvSpPr>
        <p:spPr>
          <a:xfrm>
            <a:off x="1" y="750888"/>
            <a:ext cx="11326662" cy="6107112"/>
          </a:xfrm>
          <a:custGeom>
            <a:avLst/>
            <a:gdLst>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017872 w 11326662"/>
              <a:gd name="connsiteY5" fmla="*/ 6107112 h 6107112"/>
              <a:gd name="connsiteX6" fmla="*/ 0 w 11326662"/>
              <a:gd name="connsiteY6" fmla="*/ 5089240 h 6107112"/>
              <a:gd name="connsiteX7" fmla="*/ 0 w 11326662"/>
              <a:gd name="connsiteY7"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017872 w 11326662"/>
              <a:gd name="connsiteY5" fmla="*/ 6107112 h 6107112"/>
              <a:gd name="connsiteX6" fmla="*/ 0 w 11326662"/>
              <a:gd name="connsiteY6" fmla="*/ 3991960 h 6107112"/>
              <a:gd name="connsiteX7" fmla="*/ 0 w 11326662"/>
              <a:gd name="connsiteY7"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0 w 11326662"/>
              <a:gd name="connsiteY6" fmla="*/ 3991960 h 6107112"/>
              <a:gd name="connsiteX7" fmla="*/ 0 w 11326662"/>
              <a:gd name="connsiteY7"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447039 w 11326662"/>
              <a:gd name="connsiteY6" fmla="*/ 4511992 h 6107112"/>
              <a:gd name="connsiteX7" fmla="*/ 0 w 11326662"/>
              <a:gd name="connsiteY7" fmla="*/ 3991960 h 6107112"/>
              <a:gd name="connsiteX8" fmla="*/ 0 w 11326662"/>
              <a:gd name="connsiteY8"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513839 w 11326662"/>
              <a:gd name="connsiteY6" fmla="*/ 3993832 h 6107112"/>
              <a:gd name="connsiteX7" fmla="*/ 0 w 11326662"/>
              <a:gd name="connsiteY7" fmla="*/ 3991960 h 6107112"/>
              <a:gd name="connsiteX8" fmla="*/ 0 w 11326662"/>
              <a:gd name="connsiteY8"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696719 w 11326662"/>
              <a:gd name="connsiteY6" fmla="*/ 5162232 h 6107112"/>
              <a:gd name="connsiteX7" fmla="*/ 1513839 w 11326662"/>
              <a:gd name="connsiteY7" fmla="*/ 3993832 h 6107112"/>
              <a:gd name="connsiteX8" fmla="*/ 0 w 11326662"/>
              <a:gd name="connsiteY8" fmla="*/ 3991960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89759 w 11326662"/>
              <a:gd name="connsiteY6" fmla="*/ 4451032 h 6107112"/>
              <a:gd name="connsiteX7" fmla="*/ 1513839 w 11326662"/>
              <a:gd name="connsiteY7" fmla="*/ 3993832 h 6107112"/>
              <a:gd name="connsiteX8" fmla="*/ 0 w 11326662"/>
              <a:gd name="connsiteY8" fmla="*/ 3991960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89759 w 11326662"/>
              <a:gd name="connsiteY6" fmla="*/ 4451032 h 6107112"/>
              <a:gd name="connsiteX7" fmla="*/ 1513839 w 11326662"/>
              <a:gd name="connsiteY7" fmla="*/ 3993832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89759 w 11326662"/>
              <a:gd name="connsiteY6" fmla="*/ 4451032 h 6107112"/>
              <a:gd name="connsiteX7" fmla="*/ 1391218 w 11326662"/>
              <a:gd name="connsiteY7" fmla="*/ 3951790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61731 w 11326662"/>
              <a:gd name="connsiteY6" fmla="*/ 4412495 h 6107112"/>
              <a:gd name="connsiteX7" fmla="*/ 1391218 w 11326662"/>
              <a:gd name="connsiteY7" fmla="*/ 3951790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61731 w 11326662"/>
              <a:gd name="connsiteY6" fmla="*/ 4412495 h 6107112"/>
              <a:gd name="connsiteX7" fmla="*/ 1387715 w 11326662"/>
              <a:gd name="connsiteY7" fmla="*/ 3958797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58556 w 11326662"/>
              <a:gd name="connsiteY6" fmla="*/ 4396620 h 6107112"/>
              <a:gd name="connsiteX7" fmla="*/ 1387715 w 11326662"/>
              <a:gd name="connsiteY7" fmla="*/ 3958797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15511 w 11326662"/>
              <a:gd name="connsiteY2" fmla="*/ 649881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58556 w 11326662"/>
              <a:gd name="connsiteY6" fmla="*/ 4396620 h 6107112"/>
              <a:gd name="connsiteX7" fmla="*/ 1387715 w 11326662"/>
              <a:gd name="connsiteY7" fmla="*/ 3958797 h 6107112"/>
              <a:gd name="connsiteX8" fmla="*/ 0 w 11326662"/>
              <a:gd name="connsiteY8" fmla="*/ 3960645 h 6107112"/>
              <a:gd name="connsiteX9" fmla="*/ 0 w 11326662"/>
              <a:gd name="connsiteY9" fmla="*/ 0 h 6107112"/>
              <a:gd name="connsiteX0" fmla="*/ 0 w 11326662"/>
              <a:gd name="connsiteY0" fmla="*/ 0 h 6107112"/>
              <a:gd name="connsiteX1" fmla="*/ 10649753 w 11326662"/>
              <a:gd name="connsiteY1" fmla="*/ 0 h 6107112"/>
              <a:gd name="connsiteX2" fmla="*/ 11315511 w 11326662"/>
              <a:gd name="connsiteY2" fmla="*/ 649881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58556 w 11326662"/>
              <a:gd name="connsiteY6" fmla="*/ 4396620 h 6107112"/>
              <a:gd name="connsiteX7" fmla="*/ 1387715 w 11326662"/>
              <a:gd name="connsiteY7" fmla="*/ 3958797 h 6107112"/>
              <a:gd name="connsiteX8" fmla="*/ 0 w 11326662"/>
              <a:gd name="connsiteY8" fmla="*/ 3960645 h 6107112"/>
              <a:gd name="connsiteX9" fmla="*/ 0 w 11326662"/>
              <a:gd name="connsiteY9" fmla="*/ 0 h 610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26662" h="6107112">
                <a:moveTo>
                  <a:pt x="0" y="0"/>
                </a:moveTo>
                <a:lnTo>
                  <a:pt x="10649753" y="0"/>
                </a:lnTo>
                <a:lnTo>
                  <a:pt x="11315511" y="649881"/>
                </a:lnTo>
                <a:lnTo>
                  <a:pt x="11326662" y="6107112"/>
                </a:lnTo>
                <a:lnTo>
                  <a:pt x="11326662" y="6107112"/>
                </a:lnTo>
                <a:lnTo>
                  <a:pt x="1861152" y="6107112"/>
                </a:lnTo>
                <a:cubicBezTo>
                  <a:pt x="1860287" y="5536948"/>
                  <a:pt x="1859421" y="4966784"/>
                  <a:pt x="1858556" y="4396620"/>
                </a:cubicBezTo>
                <a:lnTo>
                  <a:pt x="1387715" y="3958797"/>
                </a:lnTo>
                <a:lnTo>
                  <a:pt x="0" y="3960645"/>
                </a:lnTo>
                <a:lnTo>
                  <a:pt x="0" y="0"/>
                </a:lnTo>
                <a:close/>
              </a:path>
            </a:pathLst>
          </a:custGeom>
        </p:spPr>
        <p:txBody>
          <a:bodyPr>
            <a:noAutofit/>
          </a:bodyPr>
          <a:lstStyle/>
          <a:p>
            <a:endParaRPr lang="pl-PL"/>
          </a:p>
        </p:txBody>
      </p:sp>
    </p:spTree>
    <p:extLst>
      <p:ext uri="{BB962C8B-B14F-4D97-AF65-F5344CB8AC3E}">
        <p14:creationId xmlns:p14="http://schemas.microsoft.com/office/powerpoint/2010/main" val="1616040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wa zdjęcia">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EA9D-5710-4144-A06F-AA769992E8F1}"/>
              </a:ext>
            </a:extLst>
          </p:cNvPr>
          <p:cNvSpPr>
            <a:spLocks noGrp="1"/>
          </p:cNvSpPr>
          <p:nvPr>
            <p:ph type="title" hasCustomPrompt="1"/>
          </p:nvPr>
        </p:nvSpPr>
        <p:spPr>
          <a:xfrm>
            <a:off x="215873" y="198783"/>
            <a:ext cx="8864120" cy="376950"/>
          </a:xfrm>
        </p:spPr>
        <p:txBody>
          <a:bodyPr anchor="t">
            <a:normAutofit/>
          </a:bodyPr>
          <a:lstStyle>
            <a:lvl1pPr>
              <a:defRPr sz="2700" cap="all" baseline="0"/>
            </a:lvl1pPr>
          </a:lstStyle>
          <a:p>
            <a:r>
              <a:rPr lang="pl-PL"/>
              <a:t>NAGŁÓWEK - STRONA / 1 ZDJĘCIE</a:t>
            </a:r>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5" name="Tytuł 1">
            <a:extLst>
              <a:ext uri="{FF2B5EF4-FFF2-40B4-BE49-F238E27FC236}">
                <a16:creationId xmlns:a16="http://schemas.microsoft.com/office/drawing/2014/main" id="{24AA0AD0-7E83-2E41-A4D7-22D4843EA405}"/>
              </a:ext>
            </a:extLst>
          </p:cNvPr>
          <p:cNvSpPr txBox="1">
            <a:spLocks/>
          </p:cNvSpPr>
          <p:nvPr userDrawn="1"/>
        </p:nvSpPr>
        <p:spPr>
          <a:xfrm>
            <a:off x="266451" y="198783"/>
            <a:ext cx="3192675" cy="347627"/>
          </a:xfrm>
          <a:prstGeom prst="rect">
            <a:avLst/>
          </a:prstGeom>
        </p:spPr>
        <p:txBody>
          <a:bodyPr vert="horz" lIns="0" tIns="0" rIns="0" bIns="0" rtlCol="0" anchor="t">
            <a:normAutofit lnSpcReduction="10000"/>
          </a:bodyPr>
          <a:lstStyle>
            <a:lvl1pPr algn="l" defTabSz="914400" rtl="0" eaLnBrk="1" latinLnBrk="0" hangingPunct="1">
              <a:lnSpc>
                <a:spcPct val="90000"/>
              </a:lnSpc>
              <a:spcBef>
                <a:spcPct val="0"/>
              </a:spcBef>
              <a:buNone/>
              <a:defRPr sz="2700" kern="1200" cap="all" baseline="0">
                <a:solidFill>
                  <a:schemeClr val="tx1"/>
                </a:solidFill>
                <a:latin typeface="FK Grotesk" pitchFamily="2" charset="0"/>
                <a:ea typeface="+mj-ea"/>
                <a:cs typeface="+mj-cs"/>
              </a:defRPr>
            </a:lvl1pPr>
          </a:lstStyle>
          <a:p>
            <a:endParaRPr lang="pl-PL"/>
          </a:p>
        </p:txBody>
      </p:sp>
      <p:sp>
        <p:nvSpPr>
          <p:cNvPr id="10" name="Symbol zastępczy tekstu 16">
            <a:extLst>
              <a:ext uri="{FF2B5EF4-FFF2-40B4-BE49-F238E27FC236}">
                <a16:creationId xmlns:a16="http://schemas.microsoft.com/office/drawing/2014/main" id="{0CC1A985-644C-D848-A6AE-001A106A09B0}"/>
              </a:ext>
            </a:extLst>
          </p:cNvPr>
          <p:cNvSpPr>
            <a:spLocks noGrp="1"/>
          </p:cNvSpPr>
          <p:nvPr>
            <p:ph type="body" sz="quarter" idx="14" hasCustomPrompt="1"/>
          </p:nvPr>
        </p:nvSpPr>
        <p:spPr>
          <a:xfrm>
            <a:off x="228843" y="5212833"/>
            <a:ext cx="955247" cy="636014"/>
          </a:xfrm>
        </p:spPr>
        <p:txBody>
          <a:bodyPr anchor="t">
            <a:noAutofit/>
          </a:bodyPr>
          <a:lstStyle>
            <a:lvl1pPr>
              <a:defRPr sz="900"/>
            </a:lvl1pPr>
          </a:lstStyle>
          <a:p>
            <a:pPr lvl="0"/>
            <a:r>
              <a:rPr lang="pl-PL"/>
              <a:t>Nazwa </a:t>
            </a:r>
          </a:p>
          <a:p>
            <a:pPr lvl="0"/>
            <a:r>
              <a:rPr lang="pl-PL" err="1"/>
              <a:t>zdjęxcia</a:t>
            </a:r>
            <a:endParaRPr lang="pl-PL"/>
          </a:p>
        </p:txBody>
      </p:sp>
      <p:sp>
        <p:nvSpPr>
          <p:cNvPr id="11" name="Symbol zastępczy tekstu 16">
            <a:extLst>
              <a:ext uri="{FF2B5EF4-FFF2-40B4-BE49-F238E27FC236}">
                <a16:creationId xmlns:a16="http://schemas.microsoft.com/office/drawing/2014/main" id="{DC21F57F-218B-E84D-A281-BA25AD267A83}"/>
              </a:ext>
            </a:extLst>
          </p:cNvPr>
          <p:cNvSpPr>
            <a:spLocks noGrp="1"/>
          </p:cNvSpPr>
          <p:nvPr>
            <p:ph type="body" sz="quarter" idx="15" hasCustomPrompt="1"/>
          </p:nvPr>
        </p:nvSpPr>
        <p:spPr>
          <a:xfrm>
            <a:off x="228843" y="6236648"/>
            <a:ext cx="1301092" cy="636014"/>
          </a:xfrm>
        </p:spPr>
        <p:txBody>
          <a:bodyPr anchor="t">
            <a:noAutofit/>
          </a:bodyPr>
          <a:lstStyle>
            <a:lvl1pPr>
              <a:defRPr sz="900"/>
            </a:lvl1pPr>
          </a:lstStyle>
          <a:p>
            <a:pPr lvl="0"/>
            <a:r>
              <a:rPr lang="pl-PL" err="1"/>
              <a:t>Lorem</a:t>
            </a:r>
            <a:r>
              <a:rPr lang="pl-PL"/>
              <a:t> </a:t>
            </a:r>
            <a:r>
              <a:rPr lang="pl-PL" err="1"/>
              <a:t>ipsum</a:t>
            </a:r>
            <a:r>
              <a:rPr lang="pl-PL"/>
              <a:t> </a:t>
            </a:r>
            <a:r>
              <a:rPr lang="pl-PL" err="1"/>
              <a:t>dolor</a:t>
            </a:r>
            <a:r>
              <a:rPr lang="pl-PL"/>
              <a:t> sit </a:t>
            </a:r>
            <a:r>
              <a:rPr lang="pl-PL" err="1"/>
              <a:t>amet</a:t>
            </a:r>
            <a:r>
              <a:rPr lang="pl-PL"/>
              <a:t>, </a:t>
            </a:r>
            <a:r>
              <a:rPr lang="pl-PL" err="1"/>
              <a:t>consetet</a:t>
            </a:r>
            <a:r>
              <a:rPr lang="pl-PL"/>
              <a:t> </a:t>
            </a:r>
            <a:r>
              <a:rPr lang="pl-PL" err="1"/>
              <a:t>uer</a:t>
            </a:r>
            <a:r>
              <a:rPr lang="pl-PL"/>
              <a:t> </a:t>
            </a:r>
            <a:r>
              <a:rPr lang="pl-PL" err="1"/>
              <a:t>adipiscing</a:t>
            </a:r>
            <a:r>
              <a:rPr lang="pl-PL"/>
              <a:t> elit, </a:t>
            </a:r>
            <a:r>
              <a:rPr lang="pl-PL" err="1"/>
              <a:t>sed</a:t>
            </a:r>
            <a:r>
              <a:rPr lang="pl-PL"/>
              <a:t> res.</a:t>
            </a:r>
          </a:p>
        </p:txBody>
      </p:sp>
      <p:pic>
        <p:nvPicPr>
          <p:cNvPr id="13" name="Obraz 12">
            <a:extLst>
              <a:ext uri="{FF2B5EF4-FFF2-40B4-BE49-F238E27FC236}">
                <a16:creationId xmlns:a16="http://schemas.microsoft.com/office/drawing/2014/main" id="{6EDBD48E-CDE6-1C44-A6B7-A76CACB35B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8966835">
            <a:off x="1461962" y="5189004"/>
            <a:ext cx="152292" cy="152292"/>
          </a:xfrm>
          <a:prstGeom prst="rect">
            <a:avLst/>
          </a:prstGeom>
        </p:spPr>
      </p:pic>
      <p:sp>
        <p:nvSpPr>
          <p:cNvPr id="19" name="Symbol zastępczy tekstu 16">
            <a:extLst>
              <a:ext uri="{FF2B5EF4-FFF2-40B4-BE49-F238E27FC236}">
                <a16:creationId xmlns:a16="http://schemas.microsoft.com/office/drawing/2014/main" id="{231F5D53-393B-3549-B325-9666486D5EDB}"/>
              </a:ext>
            </a:extLst>
          </p:cNvPr>
          <p:cNvSpPr>
            <a:spLocks noGrp="1"/>
          </p:cNvSpPr>
          <p:nvPr>
            <p:ph type="body" sz="quarter" idx="16" hasCustomPrompt="1"/>
          </p:nvPr>
        </p:nvSpPr>
        <p:spPr>
          <a:xfrm>
            <a:off x="5927146" y="5212833"/>
            <a:ext cx="955247" cy="636014"/>
          </a:xfrm>
        </p:spPr>
        <p:txBody>
          <a:bodyPr anchor="t">
            <a:noAutofit/>
          </a:bodyPr>
          <a:lstStyle>
            <a:lvl1pPr>
              <a:defRPr sz="900"/>
            </a:lvl1pPr>
          </a:lstStyle>
          <a:p>
            <a:pPr lvl="0"/>
            <a:r>
              <a:rPr lang="pl-PL"/>
              <a:t>Nazwa </a:t>
            </a:r>
          </a:p>
          <a:p>
            <a:pPr lvl="0"/>
            <a:r>
              <a:rPr lang="pl-PL"/>
              <a:t>zdjęcia</a:t>
            </a:r>
          </a:p>
        </p:txBody>
      </p:sp>
      <p:sp>
        <p:nvSpPr>
          <p:cNvPr id="20" name="Symbol zastępczy tekstu 16">
            <a:extLst>
              <a:ext uri="{FF2B5EF4-FFF2-40B4-BE49-F238E27FC236}">
                <a16:creationId xmlns:a16="http://schemas.microsoft.com/office/drawing/2014/main" id="{C5B65E1F-ADBF-C941-B450-54D8613D7F28}"/>
              </a:ext>
            </a:extLst>
          </p:cNvPr>
          <p:cNvSpPr>
            <a:spLocks noGrp="1"/>
          </p:cNvSpPr>
          <p:nvPr>
            <p:ph type="body" sz="quarter" idx="17" hasCustomPrompt="1"/>
          </p:nvPr>
        </p:nvSpPr>
        <p:spPr>
          <a:xfrm>
            <a:off x="5927146" y="6236648"/>
            <a:ext cx="1301092" cy="636014"/>
          </a:xfrm>
        </p:spPr>
        <p:txBody>
          <a:bodyPr anchor="t">
            <a:noAutofit/>
          </a:bodyPr>
          <a:lstStyle>
            <a:lvl1pPr>
              <a:defRPr sz="900"/>
            </a:lvl1pPr>
          </a:lstStyle>
          <a:p>
            <a:pPr lvl="0"/>
            <a:r>
              <a:rPr lang="pl-PL" err="1"/>
              <a:t>Lorem</a:t>
            </a:r>
            <a:r>
              <a:rPr lang="pl-PL"/>
              <a:t> </a:t>
            </a:r>
            <a:r>
              <a:rPr lang="pl-PL" err="1"/>
              <a:t>ipsum</a:t>
            </a:r>
            <a:r>
              <a:rPr lang="pl-PL"/>
              <a:t> </a:t>
            </a:r>
            <a:r>
              <a:rPr lang="pl-PL" err="1"/>
              <a:t>dolor</a:t>
            </a:r>
            <a:r>
              <a:rPr lang="pl-PL"/>
              <a:t> sit </a:t>
            </a:r>
            <a:r>
              <a:rPr lang="pl-PL" err="1"/>
              <a:t>amet</a:t>
            </a:r>
            <a:r>
              <a:rPr lang="pl-PL"/>
              <a:t>, </a:t>
            </a:r>
            <a:r>
              <a:rPr lang="pl-PL" err="1"/>
              <a:t>consetet</a:t>
            </a:r>
            <a:r>
              <a:rPr lang="pl-PL"/>
              <a:t> </a:t>
            </a:r>
            <a:r>
              <a:rPr lang="pl-PL" err="1"/>
              <a:t>uer</a:t>
            </a:r>
            <a:r>
              <a:rPr lang="pl-PL"/>
              <a:t> </a:t>
            </a:r>
            <a:r>
              <a:rPr lang="pl-PL" err="1"/>
              <a:t>adipiscing</a:t>
            </a:r>
            <a:r>
              <a:rPr lang="pl-PL"/>
              <a:t> elit, </a:t>
            </a:r>
            <a:r>
              <a:rPr lang="pl-PL" err="1"/>
              <a:t>sed</a:t>
            </a:r>
            <a:r>
              <a:rPr lang="pl-PL"/>
              <a:t> res.</a:t>
            </a:r>
          </a:p>
        </p:txBody>
      </p:sp>
      <p:pic>
        <p:nvPicPr>
          <p:cNvPr id="21" name="Obraz 20">
            <a:extLst>
              <a:ext uri="{FF2B5EF4-FFF2-40B4-BE49-F238E27FC236}">
                <a16:creationId xmlns:a16="http://schemas.microsoft.com/office/drawing/2014/main" id="{16D68D0C-40A6-6245-9EF4-2DFB13F338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8966835">
            <a:off x="7205919" y="5189004"/>
            <a:ext cx="152292" cy="152292"/>
          </a:xfrm>
          <a:prstGeom prst="rect">
            <a:avLst/>
          </a:prstGeom>
        </p:spPr>
      </p:pic>
      <p:sp>
        <p:nvSpPr>
          <p:cNvPr id="24" name="Symbol zastępczy obrazu 5">
            <a:extLst>
              <a:ext uri="{FF2B5EF4-FFF2-40B4-BE49-F238E27FC236}">
                <a16:creationId xmlns:a16="http://schemas.microsoft.com/office/drawing/2014/main" id="{9C75867C-880C-0745-9380-F45EC1418285}"/>
              </a:ext>
            </a:extLst>
          </p:cNvPr>
          <p:cNvSpPr>
            <a:spLocks noGrp="1"/>
          </p:cNvSpPr>
          <p:nvPr>
            <p:ph type="pic" sz="quarter" idx="18"/>
          </p:nvPr>
        </p:nvSpPr>
        <p:spPr>
          <a:xfrm>
            <a:off x="225339" y="749094"/>
            <a:ext cx="5409083" cy="6108905"/>
          </a:xfrm>
          <a:custGeom>
            <a:avLst/>
            <a:gdLst>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017872 w 11326662"/>
              <a:gd name="connsiteY5" fmla="*/ 6107112 h 6107112"/>
              <a:gd name="connsiteX6" fmla="*/ 0 w 11326662"/>
              <a:gd name="connsiteY6" fmla="*/ 5089240 h 6107112"/>
              <a:gd name="connsiteX7" fmla="*/ 0 w 11326662"/>
              <a:gd name="connsiteY7"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017872 w 11326662"/>
              <a:gd name="connsiteY5" fmla="*/ 6107112 h 6107112"/>
              <a:gd name="connsiteX6" fmla="*/ 0 w 11326662"/>
              <a:gd name="connsiteY6" fmla="*/ 3991960 h 6107112"/>
              <a:gd name="connsiteX7" fmla="*/ 0 w 11326662"/>
              <a:gd name="connsiteY7"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0 w 11326662"/>
              <a:gd name="connsiteY6" fmla="*/ 3991960 h 6107112"/>
              <a:gd name="connsiteX7" fmla="*/ 0 w 11326662"/>
              <a:gd name="connsiteY7"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447039 w 11326662"/>
              <a:gd name="connsiteY6" fmla="*/ 4511992 h 6107112"/>
              <a:gd name="connsiteX7" fmla="*/ 0 w 11326662"/>
              <a:gd name="connsiteY7" fmla="*/ 3991960 h 6107112"/>
              <a:gd name="connsiteX8" fmla="*/ 0 w 11326662"/>
              <a:gd name="connsiteY8"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513839 w 11326662"/>
              <a:gd name="connsiteY6" fmla="*/ 3993832 h 6107112"/>
              <a:gd name="connsiteX7" fmla="*/ 0 w 11326662"/>
              <a:gd name="connsiteY7" fmla="*/ 3991960 h 6107112"/>
              <a:gd name="connsiteX8" fmla="*/ 0 w 11326662"/>
              <a:gd name="connsiteY8"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696719 w 11326662"/>
              <a:gd name="connsiteY6" fmla="*/ 5162232 h 6107112"/>
              <a:gd name="connsiteX7" fmla="*/ 1513839 w 11326662"/>
              <a:gd name="connsiteY7" fmla="*/ 3993832 h 6107112"/>
              <a:gd name="connsiteX8" fmla="*/ 0 w 11326662"/>
              <a:gd name="connsiteY8" fmla="*/ 3991960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89759 w 11326662"/>
              <a:gd name="connsiteY6" fmla="*/ 4451032 h 6107112"/>
              <a:gd name="connsiteX7" fmla="*/ 1513839 w 11326662"/>
              <a:gd name="connsiteY7" fmla="*/ 3993832 h 6107112"/>
              <a:gd name="connsiteX8" fmla="*/ 0 w 11326662"/>
              <a:gd name="connsiteY8" fmla="*/ 3991960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89759 w 11326662"/>
              <a:gd name="connsiteY6" fmla="*/ 4451032 h 6107112"/>
              <a:gd name="connsiteX7" fmla="*/ 1513839 w 11326662"/>
              <a:gd name="connsiteY7" fmla="*/ 3993832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89759 w 11326662"/>
              <a:gd name="connsiteY6" fmla="*/ 4451032 h 6107112"/>
              <a:gd name="connsiteX7" fmla="*/ 1391218 w 11326662"/>
              <a:gd name="connsiteY7" fmla="*/ 3951790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61731 w 11326662"/>
              <a:gd name="connsiteY6" fmla="*/ 4412495 h 6107112"/>
              <a:gd name="connsiteX7" fmla="*/ 1391218 w 11326662"/>
              <a:gd name="connsiteY7" fmla="*/ 3951790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61731 w 11326662"/>
              <a:gd name="connsiteY6" fmla="*/ 4412495 h 6107112"/>
              <a:gd name="connsiteX7" fmla="*/ 1387715 w 11326662"/>
              <a:gd name="connsiteY7" fmla="*/ 3958797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58556 w 11326662"/>
              <a:gd name="connsiteY6" fmla="*/ 4396620 h 6107112"/>
              <a:gd name="connsiteX7" fmla="*/ 1387715 w 11326662"/>
              <a:gd name="connsiteY7" fmla="*/ 3958797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15511 w 11326662"/>
              <a:gd name="connsiteY2" fmla="*/ 649881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58556 w 11326662"/>
              <a:gd name="connsiteY6" fmla="*/ 4396620 h 6107112"/>
              <a:gd name="connsiteX7" fmla="*/ 1387715 w 11326662"/>
              <a:gd name="connsiteY7" fmla="*/ 3958797 h 6107112"/>
              <a:gd name="connsiteX8" fmla="*/ 0 w 11326662"/>
              <a:gd name="connsiteY8" fmla="*/ 3960645 h 6107112"/>
              <a:gd name="connsiteX9" fmla="*/ 0 w 11326662"/>
              <a:gd name="connsiteY9" fmla="*/ 0 h 6107112"/>
              <a:gd name="connsiteX0" fmla="*/ 0 w 11326662"/>
              <a:gd name="connsiteY0" fmla="*/ 0 h 6107112"/>
              <a:gd name="connsiteX1" fmla="*/ 10649753 w 11326662"/>
              <a:gd name="connsiteY1" fmla="*/ 0 h 6107112"/>
              <a:gd name="connsiteX2" fmla="*/ 11315511 w 11326662"/>
              <a:gd name="connsiteY2" fmla="*/ 649881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58556 w 11326662"/>
              <a:gd name="connsiteY6" fmla="*/ 4396620 h 6107112"/>
              <a:gd name="connsiteX7" fmla="*/ 1387715 w 11326662"/>
              <a:gd name="connsiteY7" fmla="*/ 3958797 h 6107112"/>
              <a:gd name="connsiteX8" fmla="*/ 0 w 11326662"/>
              <a:gd name="connsiteY8" fmla="*/ 3960645 h 6107112"/>
              <a:gd name="connsiteX9" fmla="*/ 0 w 11326662"/>
              <a:gd name="connsiteY9" fmla="*/ 0 h 6107112"/>
              <a:gd name="connsiteX0" fmla="*/ 0 w 11326662"/>
              <a:gd name="connsiteY0" fmla="*/ 0 h 6107112"/>
              <a:gd name="connsiteX1" fmla="*/ 9886746 w 11326662"/>
              <a:gd name="connsiteY1" fmla="*/ 8092 h 6107112"/>
              <a:gd name="connsiteX2" fmla="*/ 11315511 w 11326662"/>
              <a:gd name="connsiteY2" fmla="*/ 649881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58556 w 11326662"/>
              <a:gd name="connsiteY6" fmla="*/ 4396620 h 6107112"/>
              <a:gd name="connsiteX7" fmla="*/ 1387715 w 11326662"/>
              <a:gd name="connsiteY7" fmla="*/ 3958797 h 6107112"/>
              <a:gd name="connsiteX8" fmla="*/ 0 w 11326662"/>
              <a:gd name="connsiteY8" fmla="*/ 3960645 h 6107112"/>
              <a:gd name="connsiteX9" fmla="*/ 0 w 11326662"/>
              <a:gd name="connsiteY9" fmla="*/ 0 h 6107112"/>
              <a:gd name="connsiteX0" fmla="*/ 0 w 11326662"/>
              <a:gd name="connsiteY0" fmla="*/ 1793 h 6108905"/>
              <a:gd name="connsiteX1" fmla="*/ 9866033 w 11326662"/>
              <a:gd name="connsiteY1" fmla="*/ 0 h 6108905"/>
              <a:gd name="connsiteX2" fmla="*/ 11315511 w 11326662"/>
              <a:gd name="connsiteY2" fmla="*/ 651674 h 6108905"/>
              <a:gd name="connsiteX3" fmla="*/ 11326662 w 11326662"/>
              <a:gd name="connsiteY3" fmla="*/ 6108905 h 6108905"/>
              <a:gd name="connsiteX4" fmla="*/ 11326662 w 11326662"/>
              <a:gd name="connsiteY4" fmla="*/ 6108905 h 6108905"/>
              <a:gd name="connsiteX5" fmla="*/ 1861152 w 11326662"/>
              <a:gd name="connsiteY5" fmla="*/ 6108905 h 6108905"/>
              <a:gd name="connsiteX6" fmla="*/ 1858556 w 11326662"/>
              <a:gd name="connsiteY6" fmla="*/ 4398413 h 6108905"/>
              <a:gd name="connsiteX7" fmla="*/ 1387715 w 11326662"/>
              <a:gd name="connsiteY7" fmla="*/ 3960590 h 6108905"/>
              <a:gd name="connsiteX8" fmla="*/ 0 w 11326662"/>
              <a:gd name="connsiteY8" fmla="*/ 3962438 h 6108905"/>
              <a:gd name="connsiteX9" fmla="*/ 0 w 11326662"/>
              <a:gd name="connsiteY9" fmla="*/ 1793 h 6108905"/>
              <a:gd name="connsiteX0" fmla="*/ 7340 w 11334002"/>
              <a:gd name="connsiteY0" fmla="*/ 1793 h 6108905"/>
              <a:gd name="connsiteX1" fmla="*/ 9873373 w 11334002"/>
              <a:gd name="connsiteY1" fmla="*/ 0 h 6108905"/>
              <a:gd name="connsiteX2" fmla="*/ 11322851 w 11334002"/>
              <a:gd name="connsiteY2" fmla="*/ 651674 h 6108905"/>
              <a:gd name="connsiteX3" fmla="*/ 11334002 w 11334002"/>
              <a:gd name="connsiteY3" fmla="*/ 6108905 h 6108905"/>
              <a:gd name="connsiteX4" fmla="*/ 11334002 w 11334002"/>
              <a:gd name="connsiteY4" fmla="*/ 6108905 h 6108905"/>
              <a:gd name="connsiteX5" fmla="*/ 1868492 w 11334002"/>
              <a:gd name="connsiteY5" fmla="*/ 6108905 h 6108905"/>
              <a:gd name="connsiteX6" fmla="*/ 1865896 w 11334002"/>
              <a:gd name="connsiteY6" fmla="*/ 4398413 h 6108905"/>
              <a:gd name="connsiteX7" fmla="*/ 1395055 w 11334002"/>
              <a:gd name="connsiteY7" fmla="*/ 3960590 h 6108905"/>
              <a:gd name="connsiteX8" fmla="*/ 0 w 11334002"/>
              <a:gd name="connsiteY8" fmla="*/ 4018493 h 6108905"/>
              <a:gd name="connsiteX9" fmla="*/ 7340 w 11334002"/>
              <a:gd name="connsiteY9" fmla="*/ 1793 h 6108905"/>
              <a:gd name="connsiteX0" fmla="*/ 7340 w 11334002"/>
              <a:gd name="connsiteY0" fmla="*/ 1793 h 6108905"/>
              <a:gd name="connsiteX1" fmla="*/ 9873373 w 11334002"/>
              <a:gd name="connsiteY1" fmla="*/ 0 h 6108905"/>
              <a:gd name="connsiteX2" fmla="*/ 11322851 w 11334002"/>
              <a:gd name="connsiteY2" fmla="*/ 651674 h 6108905"/>
              <a:gd name="connsiteX3" fmla="*/ 11334002 w 11334002"/>
              <a:gd name="connsiteY3" fmla="*/ 6108905 h 6108905"/>
              <a:gd name="connsiteX4" fmla="*/ 11334002 w 11334002"/>
              <a:gd name="connsiteY4" fmla="*/ 6108905 h 6108905"/>
              <a:gd name="connsiteX5" fmla="*/ 1868492 w 11334002"/>
              <a:gd name="connsiteY5" fmla="*/ 6108905 h 6108905"/>
              <a:gd name="connsiteX6" fmla="*/ 1865896 w 11334002"/>
              <a:gd name="connsiteY6" fmla="*/ 4398413 h 6108905"/>
              <a:gd name="connsiteX7" fmla="*/ 2863255 w 11334002"/>
              <a:gd name="connsiteY7" fmla="*/ 4020149 h 6108905"/>
              <a:gd name="connsiteX8" fmla="*/ 0 w 11334002"/>
              <a:gd name="connsiteY8" fmla="*/ 4018493 h 6108905"/>
              <a:gd name="connsiteX9" fmla="*/ 7340 w 11334002"/>
              <a:gd name="connsiteY9" fmla="*/ 1793 h 6108905"/>
              <a:gd name="connsiteX0" fmla="*/ 7340 w 11334002"/>
              <a:gd name="connsiteY0" fmla="*/ 1793 h 6108905"/>
              <a:gd name="connsiteX1" fmla="*/ 9873373 w 11334002"/>
              <a:gd name="connsiteY1" fmla="*/ 0 h 6108905"/>
              <a:gd name="connsiteX2" fmla="*/ 11322851 w 11334002"/>
              <a:gd name="connsiteY2" fmla="*/ 651674 h 6108905"/>
              <a:gd name="connsiteX3" fmla="*/ 11334002 w 11334002"/>
              <a:gd name="connsiteY3" fmla="*/ 6108905 h 6108905"/>
              <a:gd name="connsiteX4" fmla="*/ 11334002 w 11334002"/>
              <a:gd name="connsiteY4" fmla="*/ 6108905 h 6108905"/>
              <a:gd name="connsiteX5" fmla="*/ 1868492 w 11334002"/>
              <a:gd name="connsiteY5" fmla="*/ 6108905 h 6108905"/>
              <a:gd name="connsiteX6" fmla="*/ 3877330 w 11334002"/>
              <a:gd name="connsiteY6" fmla="*/ 4450964 h 6108905"/>
              <a:gd name="connsiteX7" fmla="*/ 2863255 w 11334002"/>
              <a:gd name="connsiteY7" fmla="*/ 4020149 h 6108905"/>
              <a:gd name="connsiteX8" fmla="*/ 0 w 11334002"/>
              <a:gd name="connsiteY8" fmla="*/ 4018493 h 6108905"/>
              <a:gd name="connsiteX9" fmla="*/ 7340 w 11334002"/>
              <a:gd name="connsiteY9" fmla="*/ 1793 h 6108905"/>
              <a:gd name="connsiteX0" fmla="*/ 7340 w 11334002"/>
              <a:gd name="connsiteY0" fmla="*/ 1793 h 6108905"/>
              <a:gd name="connsiteX1" fmla="*/ 9873373 w 11334002"/>
              <a:gd name="connsiteY1" fmla="*/ 0 h 6108905"/>
              <a:gd name="connsiteX2" fmla="*/ 11322851 w 11334002"/>
              <a:gd name="connsiteY2" fmla="*/ 651674 h 6108905"/>
              <a:gd name="connsiteX3" fmla="*/ 11334002 w 11334002"/>
              <a:gd name="connsiteY3" fmla="*/ 6108905 h 6108905"/>
              <a:gd name="connsiteX4" fmla="*/ 11334002 w 11334002"/>
              <a:gd name="connsiteY4" fmla="*/ 6108905 h 6108905"/>
              <a:gd name="connsiteX5" fmla="*/ 3894608 w 11334002"/>
              <a:gd name="connsiteY5" fmla="*/ 6108905 h 6108905"/>
              <a:gd name="connsiteX6" fmla="*/ 3877330 w 11334002"/>
              <a:gd name="connsiteY6" fmla="*/ 4450964 h 6108905"/>
              <a:gd name="connsiteX7" fmla="*/ 2863255 w 11334002"/>
              <a:gd name="connsiteY7" fmla="*/ 4020149 h 6108905"/>
              <a:gd name="connsiteX8" fmla="*/ 0 w 11334002"/>
              <a:gd name="connsiteY8" fmla="*/ 4018493 h 6108905"/>
              <a:gd name="connsiteX9" fmla="*/ 7340 w 11334002"/>
              <a:gd name="connsiteY9" fmla="*/ 1793 h 6108905"/>
              <a:gd name="connsiteX0" fmla="*/ 7340 w 11334002"/>
              <a:gd name="connsiteY0" fmla="*/ 1793 h 6108905"/>
              <a:gd name="connsiteX1" fmla="*/ 9873373 w 11334002"/>
              <a:gd name="connsiteY1" fmla="*/ 0 h 6108905"/>
              <a:gd name="connsiteX2" fmla="*/ 11322851 w 11334002"/>
              <a:gd name="connsiteY2" fmla="*/ 651674 h 6108905"/>
              <a:gd name="connsiteX3" fmla="*/ 11334002 w 11334002"/>
              <a:gd name="connsiteY3" fmla="*/ 6108905 h 6108905"/>
              <a:gd name="connsiteX4" fmla="*/ 11334002 w 11334002"/>
              <a:gd name="connsiteY4" fmla="*/ 6108905 h 6108905"/>
              <a:gd name="connsiteX5" fmla="*/ 3894608 w 11334002"/>
              <a:gd name="connsiteY5" fmla="*/ 6108905 h 6108905"/>
              <a:gd name="connsiteX6" fmla="*/ 3899352 w 11334002"/>
              <a:gd name="connsiteY6" fmla="*/ 4464978 h 6108905"/>
              <a:gd name="connsiteX7" fmla="*/ 2863255 w 11334002"/>
              <a:gd name="connsiteY7" fmla="*/ 4020149 h 6108905"/>
              <a:gd name="connsiteX8" fmla="*/ 0 w 11334002"/>
              <a:gd name="connsiteY8" fmla="*/ 4018493 h 6108905"/>
              <a:gd name="connsiteX9" fmla="*/ 7340 w 11334002"/>
              <a:gd name="connsiteY9" fmla="*/ 1793 h 6108905"/>
              <a:gd name="connsiteX0" fmla="*/ 7340 w 11334002"/>
              <a:gd name="connsiteY0" fmla="*/ 1793 h 6108905"/>
              <a:gd name="connsiteX1" fmla="*/ 9873373 w 11334002"/>
              <a:gd name="connsiteY1" fmla="*/ 0 h 6108905"/>
              <a:gd name="connsiteX2" fmla="*/ 11322851 w 11334002"/>
              <a:gd name="connsiteY2" fmla="*/ 651674 h 6108905"/>
              <a:gd name="connsiteX3" fmla="*/ 11334002 w 11334002"/>
              <a:gd name="connsiteY3" fmla="*/ 6108905 h 6108905"/>
              <a:gd name="connsiteX4" fmla="*/ 11334002 w 11334002"/>
              <a:gd name="connsiteY4" fmla="*/ 6108905 h 6108905"/>
              <a:gd name="connsiteX5" fmla="*/ 3894608 w 11334002"/>
              <a:gd name="connsiteY5" fmla="*/ 6108905 h 6108905"/>
              <a:gd name="connsiteX6" fmla="*/ 3899352 w 11334002"/>
              <a:gd name="connsiteY6" fmla="*/ 4464978 h 6108905"/>
              <a:gd name="connsiteX7" fmla="*/ 2958686 w 11334002"/>
              <a:gd name="connsiteY7" fmla="*/ 4023652 h 6108905"/>
              <a:gd name="connsiteX8" fmla="*/ 0 w 11334002"/>
              <a:gd name="connsiteY8" fmla="*/ 4018493 h 6108905"/>
              <a:gd name="connsiteX9" fmla="*/ 7340 w 11334002"/>
              <a:gd name="connsiteY9" fmla="*/ 1793 h 6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34002" h="6108905">
                <a:moveTo>
                  <a:pt x="7340" y="1793"/>
                </a:moveTo>
                <a:lnTo>
                  <a:pt x="9873373" y="0"/>
                </a:lnTo>
                <a:lnTo>
                  <a:pt x="11322851" y="651674"/>
                </a:lnTo>
                <a:lnTo>
                  <a:pt x="11334002" y="6108905"/>
                </a:lnTo>
                <a:lnTo>
                  <a:pt x="11334002" y="6108905"/>
                </a:lnTo>
                <a:lnTo>
                  <a:pt x="3894608" y="6108905"/>
                </a:lnTo>
                <a:cubicBezTo>
                  <a:pt x="3893743" y="5538741"/>
                  <a:pt x="3900217" y="5035142"/>
                  <a:pt x="3899352" y="4464978"/>
                </a:cubicBezTo>
                <a:lnTo>
                  <a:pt x="2958686" y="4023652"/>
                </a:lnTo>
                <a:lnTo>
                  <a:pt x="0" y="4018493"/>
                </a:lnTo>
                <a:cubicBezTo>
                  <a:pt x="2447" y="2679593"/>
                  <a:pt x="4893" y="1340693"/>
                  <a:pt x="7340" y="1793"/>
                </a:cubicBezTo>
                <a:close/>
              </a:path>
            </a:pathLst>
          </a:custGeom>
        </p:spPr>
        <p:txBody>
          <a:bodyPr/>
          <a:lstStyle/>
          <a:p>
            <a:endParaRPr lang="pl-PL"/>
          </a:p>
        </p:txBody>
      </p:sp>
      <p:sp>
        <p:nvSpPr>
          <p:cNvPr id="25" name="Symbol zastępczy obrazu 5">
            <a:extLst>
              <a:ext uri="{FF2B5EF4-FFF2-40B4-BE49-F238E27FC236}">
                <a16:creationId xmlns:a16="http://schemas.microsoft.com/office/drawing/2014/main" id="{54D305F3-2A7C-0E4D-B649-A9E62BCE40E2}"/>
              </a:ext>
            </a:extLst>
          </p:cNvPr>
          <p:cNvSpPr>
            <a:spLocks noGrp="1"/>
          </p:cNvSpPr>
          <p:nvPr>
            <p:ph type="pic" sz="quarter" idx="19"/>
          </p:nvPr>
        </p:nvSpPr>
        <p:spPr>
          <a:xfrm>
            <a:off x="5926429" y="744661"/>
            <a:ext cx="5411202" cy="6109413"/>
          </a:xfrm>
          <a:custGeom>
            <a:avLst/>
            <a:gdLst>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017872 w 11326662"/>
              <a:gd name="connsiteY5" fmla="*/ 6107112 h 6107112"/>
              <a:gd name="connsiteX6" fmla="*/ 0 w 11326662"/>
              <a:gd name="connsiteY6" fmla="*/ 5089240 h 6107112"/>
              <a:gd name="connsiteX7" fmla="*/ 0 w 11326662"/>
              <a:gd name="connsiteY7"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017872 w 11326662"/>
              <a:gd name="connsiteY5" fmla="*/ 6107112 h 6107112"/>
              <a:gd name="connsiteX6" fmla="*/ 0 w 11326662"/>
              <a:gd name="connsiteY6" fmla="*/ 3991960 h 6107112"/>
              <a:gd name="connsiteX7" fmla="*/ 0 w 11326662"/>
              <a:gd name="connsiteY7"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0 w 11326662"/>
              <a:gd name="connsiteY6" fmla="*/ 3991960 h 6107112"/>
              <a:gd name="connsiteX7" fmla="*/ 0 w 11326662"/>
              <a:gd name="connsiteY7"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447039 w 11326662"/>
              <a:gd name="connsiteY6" fmla="*/ 4511992 h 6107112"/>
              <a:gd name="connsiteX7" fmla="*/ 0 w 11326662"/>
              <a:gd name="connsiteY7" fmla="*/ 3991960 h 6107112"/>
              <a:gd name="connsiteX8" fmla="*/ 0 w 11326662"/>
              <a:gd name="connsiteY8"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513839 w 11326662"/>
              <a:gd name="connsiteY6" fmla="*/ 3993832 h 6107112"/>
              <a:gd name="connsiteX7" fmla="*/ 0 w 11326662"/>
              <a:gd name="connsiteY7" fmla="*/ 3991960 h 6107112"/>
              <a:gd name="connsiteX8" fmla="*/ 0 w 11326662"/>
              <a:gd name="connsiteY8"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696719 w 11326662"/>
              <a:gd name="connsiteY6" fmla="*/ 5162232 h 6107112"/>
              <a:gd name="connsiteX7" fmla="*/ 1513839 w 11326662"/>
              <a:gd name="connsiteY7" fmla="*/ 3993832 h 6107112"/>
              <a:gd name="connsiteX8" fmla="*/ 0 w 11326662"/>
              <a:gd name="connsiteY8" fmla="*/ 3991960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89759 w 11326662"/>
              <a:gd name="connsiteY6" fmla="*/ 4451032 h 6107112"/>
              <a:gd name="connsiteX7" fmla="*/ 1513839 w 11326662"/>
              <a:gd name="connsiteY7" fmla="*/ 3993832 h 6107112"/>
              <a:gd name="connsiteX8" fmla="*/ 0 w 11326662"/>
              <a:gd name="connsiteY8" fmla="*/ 3991960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89759 w 11326662"/>
              <a:gd name="connsiteY6" fmla="*/ 4451032 h 6107112"/>
              <a:gd name="connsiteX7" fmla="*/ 1513839 w 11326662"/>
              <a:gd name="connsiteY7" fmla="*/ 3993832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89759 w 11326662"/>
              <a:gd name="connsiteY6" fmla="*/ 4451032 h 6107112"/>
              <a:gd name="connsiteX7" fmla="*/ 1391218 w 11326662"/>
              <a:gd name="connsiteY7" fmla="*/ 3951790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61731 w 11326662"/>
              <a:gd name="connsiteY6" fmla="*/ 4412495 h 6107112"/>
              <a:gd name="connsiteX7" fmla="*/ 1391218 w 11326662"/>
              <a:gd name="connsiteY7" fmla="*/ 3951790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61731 w 11326662"/>
              <a:gd name="connsiteY6" fmla="*/ 4412495 h 6107112"/>
              <a:gd name="connsiteX7" fmla="*/ 1387715 w 11326662"/>
              <a:gd name="connsiteY7" fmla="*/ 3958797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26662 w 11326662"/>
              <a:gd name="connsiteY2" fmla="*/ 1017872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58556 w 11326662"/>
              <a:gd name="connsiteY6" fmla="*/ 4396620 h 6107112"/>
              <a:gd name="connsiteX7" fmla="*/ 1387715 w 11326662"/>
              <a:gd name="connsiteY7" fmla="*/ 3958797 h 6107112"/>
              <a:gd name="connsiteX8" fmla="*/ 0 w 11326662"/>
              <a:gd name="connsiteY8" fmla="*/ 3960645 h 6107112"/>
              <a:gd name="connsiteX9" fmla="*/ 0 w 11326662"/>
              <a:gd name="connsiteY9" fmla="*/ 0 h 6107112"/>
              <a:gd name="connsiteX0" fmla="*/ 0 w 11326662"/>
              <a:gd name="connsiteY0" fmla="*/ 0 h 6107112"/>
              <a:gd name="connsiteX1" fmla="*/ 10308790 w 11326662"/>
              <a:gd name="connsiteY1" fmla="*/ 0 h 6107112"/>
              <a:gd name="connsiteX2" fmla="*/ 11315511 w 11326662"/>
              <a:gd name="connsiteY2" fmla="*/ 649881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58556 w 11326662"/>
              <a:gd name="connsiteY6" fmla="*/ 4396620 h 6107112"/>
              <a:gd name="connsiteX7" fmla="*/ 1387715 w 11326662"/>
              <a:gd name="connsiteY7" fmla="*/ 3958797 h 6107112"/>
              <a:gd name="connsiteX8" fmla="*/ 0 w 11326662"/>
              <a:gd name="connsiteY8" fmla="*/ 3960645 h 6107112"/>
              <a:gd name="connsiteX9" fmla="*/ 0 w 11326662"/>
              <a:gd name="connsiteY9" fmla="*/ 0 h 6107112"/>
              <a:gd name="connsiteX0" fmla="*/ 0 w 11326662"/>
              <a:gd name="connsiteY0" fmla="*/ 0 h 6107112"/>
              <a:gd name="connsiteX1" fmla="*/ 10649753 w 11326662"/>
              <a:gd name="connsiteY1" fmla="*/ 0 h 6107112"/>
              <a:gd name="connsiteX2" fmla="*/ 11315511 w 11326662"/>
              <a:gd name="connsiteY2" fmla="*/ 649881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58556 w 11326662"/>
              <a:gd name="connsiteY6" fmla="*/ 4396620 h 6107112"/>
              <a:gd name="connsiteX7" fmla="*/ 1387715 w 11326662"/>
              <a:gd name="connsiteY7" fmla="*/ 3958797 h 6107112"/>
              <a:gd name="connsiteX8" fmla="*/ 0 w 11326662"/>
              <a:gd name="connsiteY8" fmla="*/ 3960645 h 6107112"/>
              <a:gd name="connsiteX9" fmla="*/ 0 w 11326662"/>
              <a:gd name="connsiteY9" fmla="*/ 0 h 6107112"/>
              <a:gd name="connsiteX0" fmla="*/ 0 w 11326662"/>
              <a:gd name="connsiteY0" fmla="*/ 0 h 6107112"/>
              <a:gd name="connsiteX1" fmla="*/ 9886746 w 11326662"/>
              <a:gd name="connsiteY1" fmla="*/ 8092 h 6107112"/>
              <a:gd name="connsiteX2" fmla="*/ 11315511 w 11326662"/>
              <a:gd name="connsiteY2" fmla="*/ 649881 h 6107112"/>
              <a:gd name="connsiteX3" fmla="*/ 11326662 w 11326662"/>
              <a:gd name="connsiteY3" fmla="*/ 6107112 h 6107112"/>
              <a:gd name="connsiteX4" fmla="*/ 11326662 w 11326662"/>
              <a:gd name="connsiteY4" fmla="*/ 6107112 h 6107112"/>
              <a:gd name="connsiteX5" fmla="*/ 1861152 w 11326662"/>
              <a:gd name="connsiteY5" fmla="*/ 6107112 h 6107112"/>
              <a:gd name="connsiteX6" fmla="*/ 1858556 w 11326662"/>
              <a:gd name="connsiteY6" fmla="*/ 4396620 h 6107112"/>
              <a:gd name="connsiteX7" fmla="*/ 1387715 w 11326662"/>
              <a:gd name="connsiteY7" fmla="*/ 3958797 h 6107112"/>
              <a:gd name="connsiteX8" fmla="*/ 0 w 11326662"/>
              <a:gd name="connsiteY8" fmla="*/ 3960645 h 6107112"/>
              <a:gd name="connsiteX9" fmla="*/ 0 w 11326662"/>
              <a:gd name="connsiteY9" fmla="*/ 0 h 6107112"/>
              <a:gd name="connsiteX0" fmla="*/ 0 w 11326662"/>
              <a:gd name="connsiteY0" fmla="*/ 1793 h 6108905"/>
              <a:gd name="connsiteX1" fmla="*/ 9866033 w 11326662"/>
              <a:gd name="connsiteY1" fmla="*/ 0 h 6108905"/>
              <a:gd name="connsiteX2" fmla="*/ 11315511 w 11326662"/>
              <a:gd name="connsiteY2" fmla="*/ 651674 h 6108905"/>
              <a:gd name="connsiteX3" fmla="*/ 11326662 w 11326662"/>
              <a:gd name="connsiteY3" fmla="*/ 6108905 h 6108905"/>
              <a:gd name="connsiteX4" fmla="*/ 11326662 w 11326662"/>
              <a:gd name="connsiteY4" fmla="*/ 6108905 h 6108905"/>
              <a:gd name="connsiteX5" fmla="*/ 1861152 w 11326662"/>
              <a:gd name="connsiteY5" fmla="*/ 6108905 h 6108905"/>
              <a:gd name="connsiteX6" fmla="*/ 1858556 w 11326662"/>
              <a:gd name="connsiteY6" fmla="*/ 4398413 h 6108905"/>
              <a:gd name="connsiteX7" fmla="*/ 1387715 w 11326662"/>
              <a:gd name="connsiteY7" fmla="*/ 3960590 h 6108905"/>
              <a:gd name="connsiteX8" fmla="*/ 0 w 11326662"/>
              <a:gd name="connsiteY8" fmla="*/ 3962438 h 6108905"/>
              <a:gd name="connsiteX9" fmla="*/ 0 w 11326662"/>
              <a:gd name="connsiteY9" fmla="*/ 1793 h 6108905"/>
              <a:gd name="connsiteX0" fmla="*/ 7340 w 11334002"/>
              <a:gd name="connsiteY0" fmla="*/ 1793 h 6108905"/>
              <a:gd name="connsiteX1" fmla="*/ 9873373 w 11334002"/>
              <a:gd name="connsiteY1" fmla="*/ 0 h 6108905"/>
              <a:gd name="connsiteX2" fmla="*/ 11322851 w 11334002"/>
              <a:gd name="connsiteY2" fmla="*/ 651674 h 6108905"/>
              <a:gd name="connsiteX3" fmla="*/ 11334002 w 11334002"/>
              <a:gd name="connsiteY3" fmla="*/ 6108905 h 6108905"/>
              <a:gd name="connsiteX4" fmla="*/ 11334002 w 11334002"/>
              <a:gd name="connsiteY4" fmla="*/ 6108905 h 6108905"/>
              <a:gd name="connsiteX5" fmla="*/ 1868492 w 11334002"/>
              <a:gd name="connsiteY5" fmla="*/ 6108905 h 6108905"/>
              <a:gd name="connsiteX6" fmla="*/ 1865896 w 11334002"/>
              <a:gd name="connsiteY6" fmla="*/ 4398413 h 6108905"/>
              <a:gd name="connsiteX7" fmla="*/ 1395055 w 11334002"/>
              <a:gd name="connsiteY7" fmla="*/ 3960590 h 6108905"/>
              <a:gd name="connsiteX8" fmla="*/ 0 w 11334002"/>
              <a:gd name="connsiteY8" fmla="*/ 4018493 h 6108905"/>
              <a:gd name="connsiteX9" fmla="*/ 7340 w 11334002"/>
              <a:gd name="connsiteY9" fmla="*/ 1793 h 6108905"/>
              <a:gd name="connsiteX0" fmla="*/ 7340 w 11334002"/>
              <a:gd name="connsiteY0" fmla="*/ 1793 h 6108905"/>
              <a:gd name="connsiteX1" fmla="*/ 9873373 w 11334002"/>
              <a:gd name="connsiteY1" fmla="*/ 0 h 6108905"/>
              <a:gd name="connsiteX2" fmla="*/ 11322851 w 11334002"/>
              <a:gd name="connsiteY2" fmla="*/ 651674 h 6108905"/>
              <a:gd name="connsiteX3" fmla="*/ 11334002 w 11334002"/>
              <a:gd name="connsiteY3" fmla="*/ 6108905 h 6108905"/>
              <a:gd name="connsiteX4" fmla="*/ 11334002 w 11334002"/>
              <a:gd name="connsiteY4" fmla="*/ 6108905 h 6108905"/>
              <a:gd name="connsiteX5" fmla="*/ 1868492 w 11334002"/>
              <a:gd name="connsiteY5" fmla="*/ 6108905 h 6108905"/>
              <a:gd name="connsiteX6" fmla="*/ 1865896 w 11334002"/>
              <a:gd name="connsiteY6" fmla="*/ 4398413 h 6108905"/>
              <a:gd name="connsiteX7" fmla="*/ 2863255 w 11334002"/>
              <a:gd name="connsiteY7" fmla="*/ 4020149 h 6108905"/>
              <a:gd name="connsiteX8" fmla="*/ 0 w 11334002"/>
              <a:gd name="connsiteY8" fmla="*/ 4018493 h 6108905"/>
              <a:gd name="connsiteX9" fmla="*/ 7340 w 11334002"/>
              <a:gd name="connsiteY9" fmla="*/ 1793 h 6108905"/>
              <a:gd name="connsiteX0" fmla="*/ 7340 w 11334002"/>
              <a:gd name="connsiteY0" fmla="*/ 1793 h 6108905"/>
              <a:gd name="connsiteX1" fmla="*/ 9873373 w 11334002"/>
              <a:gd name="connsiteY1" fmla="*/ 0 h 6108905"/>
              <a:gd name="connsiteX2" fmla="*/ 11322851 w 11334002"/>
              <a:gd name="connsiteY2" fmla="*/ 651674 h 6108905"/>
              <a:gd name="connsiteX3" fmla="*/ 11334002 w 11334002"/>
              <a:gd name="connsiteY3" fmla="*/ 6108905 h 6108905"/>
              <a:gd name="connsiteX4" fmla="*/ 11334002 w 11334002"/>
              <a:gd name="connsiteY4" fmla="*/ 6108905 h 6108905"/>
              <a:gd name="connsiteX5" fmla="*/ 1868492 w 11334002"/>
              <a:gd name="connsiteY5" fmla="*/ 6108905 h 6108905"/>
              <a:gd name="connsiteX6" fmla="*/ 3877330 w 11334002"/>
              <a:gd name="connsiteY6" fmla="*/ 4450964 h 6108905"/>
              <a:gd name="connsiteX7" fmla="*/ 2863255 w 11334002"/>
              <a:gd name="connsiteY7" fmla="*/ 4020149 h 6108905"/>
              <a:gd name="connsiteX8" fmla="*/ 0 w 11334002"/>
              <a:gd name="connsiteY8" fmla="*/ 4018493 h 6108905"/>
              <a:gd name="connsiteX9" fmla="*/ 7340 w 11334002"/>
              <a:gd name="connsiteY9" fmla="*/ 1793 h 6108905"/>
              <a:gd name="connsiteX0" fmla="*/ 7340 w 11334002"/>
              <a:gd name="connsiteY0" fmla="*/ 1793 h 6108905"/>
              <a:gd name="connsiteX1" fmla="*/ 9873373 w 11334002"/>
              <a:gd name="connsiteY1" fmla="*/ 0 h 6108905"/>
              <a:gd name="connsiteX2" fmla="*/ 11322851 w 11334002"/>
              <a:gd name="connsiteY2" fmla="*/ 651674 h 6108905"/>
              <a:gd name="connsiteX3" fmla="*/ 11334002 w 11334002"/>
              <a:gd name="connsiteY3" fmla="*/ 6108905 h 6108905"/>
              <a:gd name="connsiteX4" fmla="*/ 11334002 w 11334002"/>
              <a:gd name="connsiteY4" fmla="*/ 6108905 h 6108905"/>
              <a:gd name="connsiteX5" fmla="*/ 3894608 w 11334002"/>
              <a:gd name="connsiteY5" fmla="*/ 6108905 h 6108905"/>
              <a:gd name="connsiteX6" fmla="*/ 3877330 w 11334002"/>
              <a:gd name="connsiteY6" fmla="*/ 4450964 h 6108905"/>
              <a:gd name="connsiteX7" fmla="*/ 2863255 w 11334002"/>
              <a:gd name="connsiteY7" fmla="*/ 4020149 h 6108905"/>
              <a:gd name="connsiteX8" fmla="*/ 0 w 11334002"/>
              <a:gd name="connsiteY8" fmla="*/ 4018493 h 6108905"/>
              <a:gd name="connsiteX9" fmla="*/ 7340 w 11334002"/>
              <a:gd name="connsiteY9" fmla="*/ 1793 h 6108905"/>
              <a:gd name="connsiteX0" fmla="*/ 7340 w 11334002"/>
              <a:gd name="connsiteY0" fmla="*/ 1793 h 6108905"/>
              <a:gd name="connsiteX1" fmla="*/ 9873373 w 11334002"/>
              <a:gd name="connsiteY1" fmla="*/ 0 h 6108905"/>
              <a:gd name="connsiteX2" fmla="*/ 11322851 w 11334002"/>
              <a:gd name="connsiteY2" fmla="*/ 651674 h 6108905"/>
              <a:gd name="connsiteX3" fmla="*/ 11334002 w 11334002"/>
              <a:gd name="connsiteY3" fmla="*/ 6108905 h 6108905"/>
              <a:gd name="connsiteX4" fmla="*/ 11334002 w 11334002"/>
              <a:gd name="connsiteY4" fmla="*/ 6108905 h 6108905"/>
              <a:gd name="connsiteX5" fmla="*/ 3894608 w 11334002"/>
              <a:gd name="connsiteY5" fmla="*/ 6108905 h 6108905"/>
              <a:gd name="connsiteX6" fmla="*/ 3899352 w 11334002"/>
              <a:gd name="connsiteY6" fmla="*/ 4464978 h 6108905"/>
              <a:gd name="connsiteX7" fmla="*/ 2863255 w 11334002"/>
              <a:gd name="connsiteY7" fmla="*/ 4020149 h 6108905"/>
              <a:gd name="connsiteX8" fmla="*/ 0 w 11334002"/>
              <a:gd name="connsiteY8" fmla="*/ 4018493 h 6108905"/>
              <a:gd name="connsiteX9" fmla="*/ 7340 w 11334002"/>
              <a:gd name="connsiteY9" fmla="*/ 1793 h 6108905"/>
              <a:gd name="connsiteX0" fmla="*/ 7340 w 11334002"/>
              <a:gd name="connsiteY0" fmla="*/ 1793 h 6108905"/>
              <a:gd name="connsiteX1" fmla="*/ 9873373 w 11334002"/>
              <a:gd name="connsiteY1" fmla="*/ 0 h 6108905"/>
              <a:gd name="connsiteX2" fmla="*/ 11322851 w 11334002"/>
              <a:gd name="connsiteY2" fmla="*/ 651674 h 6108905"/>
              <a:gd name="connsiteX3" fmla="*/ 11334002 w 11334002"/>
              <a:gd name="connsiteY3" fmla="*/ 6108905 h 6108905"/>
              <a:gd name="connsiteX4" fmla="*/ 11334002 w 11334002"/>
              <a:gd name="connsiteY4" fmla="*/ 6108905 h 6108905"/>
              <a:gd name="connsiteX5" fmla="*/ 3894608 w 11334002"/>
              <a:gd name="connsiteY5" fmla="*/ 6108905 h 6108905"/>
              <a:gd name="connsiteX6" fmla="*/ 3899352 w 11334002"/>
              <a:gd name="connsiteY6" fmla="*/ 4464978 h 6108905"/>
              <a:gd name="connsiteX7" fmla="*/ 2958686 w 11334002"/>
              <a:gd name="connsiteY7" fmla="*/ 4023652 h 6108905"/>
              <a:gd name="connsiteX8" fmla="*/ 0 w 11334002"/>
              <a:gd name="connsiteY8" fmla="*/ 4018493 h 6108905"/>
              <a:gd name="connsiteX9" fmla="*/ 7340 w 11334002"/>
              <a:gd name="connsiteY9" fmla="*/ 1793 h 6108905"/>
              <a:gd name="connsiteX0" fmla="*/ 7340 w 11336940"/>
              <a:gd name="connsiteY0" fmla="*/ 1793 h 6108905"/>
              <a:gd name="connsiteX1" fmla="*/ 9873373 w 11336940"/>
              <a:gd name="connsiteY1" fmla="*/ 0 h 6108905"/>
              <a:gd name="connsiteX2" fmla="*/ 11336940 w 11336940"/>
              <a:gd name="connsiteY2" fmla="*/ 6215 h 6108905"/>
              <a:gd name="connsiteX3" fmla="*/ 11334002 w 11336940"/>
              <a:gd name="connsiteY3" fmla="*/ 6108905 h 6108905"/>
              <a:gd name="connsiteX4" fmla="*/ 11334002 w 11336940"/>
              <a:gd name="connsiteY4" fmla="*/ 6108905 h 6108905"/>
              <a:gd name="connsiteX5" fmla="*/ 3894608 w 11336940"/>
              <a:gd name="connsiteY5" fmla="*/ 6108905 h 6108905"/>
              <a:gd name="connsiteX6" fmla="*/ 3899352 w 11336940"/>
              <a:gd name="connsiteY6" fmla="*/ 4464978 h 6108905"/>
              <a:gd name="connsiteX7" fmla="*/ 2958686 w 11336940"/>
              <a:gd name="connsiteY7" fmla="*/ 4023652 h 6108905"/>
              <a:gd name="connsiteX8" fmla="*/ 0 w 11336940"/>
              <a:gd name="connsiteY8" fmla="*/ 4018493 h 6108905"/>
              <a:gd name="connsiteX9" fmla="*/ 7340 w 11336940"/>
              <a:gd name="connsiteY9" fmla="*/ 1793 h 6108905"/>
              <a:gd name="connsiteX0" fmla="*/ 7340 w 11334055"/>
              <a:gd name="connsiteY0" fmla="*/ 1793 h 6108905"/>
              <a:gd name="connsiteX1" fmla="*/ 9873373 w 11334055"/>
              <a:gd name="connsiteY1" fmla="*/ 0 h 6108905"/>
              <a:gd name="connsiteX2" fmla="*/ 11322853 w 11334055"/>
              <a:gd name="connsiteY2" fmla="*/ 6215 h 6108905"/>
              <a:gd name="connsiteX3" fmla="*/ 11334002 w 11334055"/>
              <a:gd name="connsiteY3" fmla="*/ 6108905 h 6108905"/>
              <a:gd name="connsiteX4" fmla="*/ 11334002 w 11334055"/>
              <a:gd name="connsiteY4" fmla="*/ 6108905 h 6108905"/>
              <a:gd name="connsiteX5" fmla="*/ 3894608 w 11334055"/>
              <a:gd name="connsiteY5" fmla="*/ 6108905 h 6108905"/>
              <a:gd name="connsiteX6" fmla="*/ 3899352 w 11334055"/>
              <a:gd name="connsiteY6" fmla="*/ 4464978 h 6108905"/>
              <a:gd name="connsiteX7" fmla="*/ 2958686 w 11334055"/>
              <a:gd name="connsiteY7" fmla="*/ 4023652 h 6108905"/>
              <a:gd name="connsiteX8" fmla="*/ 0 w 11334055"/>
              <a:gd name="connsiteY8" fmla="*/ 4018493 h 6108905"/>
              <a:gd name="connsiteX9" fmla="*/ 7340 w 11334055"/>
              <a:gd name="connsiteY9" fmla="*/ 1793 h 6108905"/>
              <a:gd name="connsiteX0" fmla="*/ 7340 w 11336940"/>
              <a:gd name="connsiteY0" fmla="*/ 2301 h 6109413"/>
              <a:gd name="connsiteX1" fmla="*/ 9873373 w 11336940"/>
              <a:gd name="connsiteY1" fmla="*/ 508 h 6109413"/>
              <a:gd name="connsiteX2" fmla="*/ 11336940 w 11336940"/>
              <a:gd name="connsiteY2" fmla="*/ 0 h 6109413"/>
              <a:gd name="connsiteX3" fmla="*/ 11334002 w 11336940"/>
              <a:gd name="connsiteY3" fmla="*/ 6109413 h 6109413"/>
              <a:gd name="connsiteX4" fmla="*/ 11334002 w 11336940"/>
              <a:gd name="connsiteY4" fmla="*/ 6109413 h 6109413"/>
              <a:gd name="connsiteX5" fmla="*/ 3894608 w 11336940"/>
              <a:gd name="connsiteY5" fmla="*/ 6109413 h 6109413"/>
              <a:gd name="connsiteX6" fmla="*/ 3899352 w 11336940"/>
              <a:gd name="connsiteY6" fmla="*/ 4465486 h 6109413"/>
              <a:gd name="connsiteX7" fmla="*/ 2958686 w 11336940"/>
              <a:gd name="connsiteY7" fmla="*/ 4024160 h 6109413"/>
              <a:gd name="connsiteX8" fmla="*/ 0 w 11336940"/>
              <a:gd name="connsiteY8" fmla="*/ 4019001 h 6109413"/>
              <a:gd name="connsiteX9" fmla="*/ 7340 w 11336940"/>
              <a:gd name="connsiteY9" fmla="*/ 2301 h 6109413"/>
              <a:gd name="connsiteX0" fmla="*/ 7340 w 11336940"/>
              <a:gd name="connsiteY0" fmla="*/ 2301 h 6109413"/>
              <a:gd name="connsiteX1" fmla="*/ 1401036 w 11336940"/>
              <a:gd name="connsiteY1" fmla="*/ 4450 h 6109413"/>
              <a:gd name="connsiteX2" fmla="*/ 9873373 w 11336940"/>
              <a:gd name="connsiteY2" fmla="*/ 508 h 6109413"/>
              <a:gd name="connsiteX3" fmla="*/ 11336940 w 11336940"/>
              <a:gd name="connsiteY3" fmla="*/ 0 h 6109413"/>
              <a:gd name="connsiteX4" fmla="*/ 11334002 w 11336940"/>
              <a:gd name="connsiteY4" fmla="*/ 6109413 h 6109413"/>
              <a:gd name="connsiteX5" fmla="*/ 11334002 w 11336940"/>
              <a:gd name="connsiteY5" fmla="*/ 6109413 h 6109413"/>
              <a:gd name="connsiteX6" fmla="*/ 3894608 w 11336940"/>
              <a:gd name="connsiteY6" fmla="*/ 6109413 h 6109413"/>
              <a:gd name="connsiteX7" fmla="*/ 3899352 w 11336940"/>
              <a:gd name="connsiteY7" fmla="*/ 4465486 h 6109413"/>
              <a:gd name="connsiteX8" fmla="*/ 2958686 w 11336940"/>
              <a:gd name="connsiteY8" fmla="*/ 4024160 h 6109413"/>
              <a:gd name="connsiteX9" fmla="*/ 0 w 11336940"/>
              <a:gd name="connsiteY9" fmla="*/ 4019001 h 6109413"/>
              <a:gd name="connsiteX10" fmla="*/ 7340 w 11336940"/>
              <a:gd name="connsiteY10" fmla="*/ 2301 h 6109413"/>
              <a:gd name="connsiteX0" fmla="*/ 7340 w 11336940"/>
              <a:gd name="connsiteY0" fmla="*/ 661207 h 6109413"/>
              <a:gd name="connsiteX1" fmla="*/ 1401036 w 11336940"/>
              <a:gd name="connsiteY1" fmla="*/ 4450 h 6109413"/>
              <a:gd name="connsiteX2" fmla="*/ 9873373 w 11336940"/>
              <a:gd name="connsiteY2" fmla="*/ 508 h 6109413"/>
              <a:gd name="connsiteX3" fmla="*/ 11336940 w 11336940"/>
              <a:gd name="connsiteY3" fmla="*/ 0 h 6109413"/>
              <a:gd name="connsiteX4" fmla="*/ 11334002 w 11336940"/>
              <a:gd name="connsiteY4" fmla="*/ 6109413 h 6109413"/>
              <a:gd name="connsiteX5" fmla="*/ 11334002 w 11336940"/>
              <a:gd name="connsiteY5" fmla="*/ 6109413 h 6109413"/>
              <a:gd name="connsiteX6" fmla="*/ 3894608 w 11336940"/>
              <a:gd name="connsiteY6" fmla="*/ 6109413 h 6109413"/>
              <a:gd name="connsiteX7" fmla="*/ 3899352 w 11336940"/>
              <a:gd name="connsiteY7" fmla="*/ 4465486 h 6109413"/>
              <a:gd name="connsiteX8" fmla="*/ 2958686 w 11336940"/>
              <a:gd name="connsiteY8" fmla="*/ 4024160 h 6109413"/>
              <a:gd name="connsiteX9" fmla="*/ 0 w 11336940"/>
              <a:gd name="connsiteY9" fmla="*/ 4019001 h 6109413"/>
              <a:gd name="connsiteX10" fmla="*/ 7340 w 11336940"/>
              <a:gd name="connsiteY10" fmla="*/ 661207 h 6109413"/>
              <a:gd name="connsiteX0" fmla="*/ 7340 w 11336940"/>
              <a:gd name="connsiteY0" fmla="*/ 661207 h 6109413"/>
              <a:gd name="connsiteX1" fmla="*/ 1401036 w 11336940"/>
              <a:gd name="connsiteY1" fmla="*/ 4450 h 6109413"/>
              <a:gd name="connsiteX2" fmla="*/ 9873373 w 11336940"/>
              <a:gd name="connsiteY2" fmla="*/ 508 h 6109413"/>
              <a:gd name="connsiteX3" fmla="*/ 11336940 w 11336940"/>
              <a:gd name="connsiteY3" fmla="*/ 0 h 6109413"/>
              <a:gd name="connsiteX4" fmla="*/ 11334002 w 11336940"/>
              <a:gd name="connsiteY4" fmla="*/ 6109413 h 6109413"/>
              <a:gd name="connsiteX5" fmla="*/ 11334002 w 11336940"/>
              <a:gd name="connsiteY5" fmla="*/ 6109413 h 6109413"/>
              <a:gd name="connsiteX6" fmla="*/ 3894608 w 11336940"/>
              <a:gd name="connsiteY6" fmla="*/ 6109413 h 6109413"/>
              <a:gd name="connsiteX7" fmla="*/ 3899352 w 11336940"/>
              <a:gd name="connsiteY7" fmla="*/ 4465486 h 6109413"/>
              <a:gd name="connsiteX8" fmla="*/ 2958686 w 11336940"/>
              <a:gd name="connsiteY8" fmla="*/ 4024160 h 6109413"/>
              <a:gd name="connsiteX9" fmla="*/ 0 w 11336940"/>
              <a:gd name="connsiteY9" fmla="*/ 4019001 h 6109413"/>
              <a:gd name="connsiteX10" fmla="*/ 7340 w 11336940"/>
              <a:gd name="connsiteY10" fmla="*/ 661207 h 6109413"/>
              <a:gd name="connsiteX0" fmla="*/ 155 w 11359694"/>
              <a:gd name="connsiteY0" fmla="*/ 661207 h 6109413"/>
              <a:gd name="connsiteX1" fmla="*/ 1423790 w 11359694"/>
              <a:gd name="connsiteY1" fmla="*/ 4450 h 6109413"/>
              <a:gd name="connsiteX2" fmla="*/ 9896127 w 11359694"/>
              <a:gd name="connsiteY2" fmla="*/ 508 h 6109413"/>
              <a:gd name="connsiteX3" fmla="*/ 11359694 w 11359694"/>
              <a:gd name="connsiteY3" fmla="*/ 0 h 6109413"/>
              <a:gd name="connsiteX4" fmla="*/ 11356756 w 11359694"/>
              <a:gd name="connsiteY4" fmla="*/ 6109413 h 6109413"/>
              <a:gd name="connsiteX5" fmla="*/ 11356756 w 11359694"/>
              <a:gd name="connsiteY5" fmla="*/ 6109413 h 6109413"/>
              <a:gd name="connsiteX6" fmla="*/ 3917362 w 11359694"/>
              <a:gd name="connsiteY6" fmla="*/ 6109413 h 6109413"/>
              <a:gd name="connsiteX7" fmla="*/ 3922106 w 11359694"/>
              <a:gd name="connsiteY7" fmla="*/ 4465486 h 6109413"/>
              <a:gd name="connsiteX8" fmla="*/ 2981440 w 11359694"/>
              <a:gd name="connsiteY8" fmla="*/ 4024160 h 6109413"/>
              <a:gd name="connsiteX9" fmla="*/ 22754 w 11359694"/>
              <a:gd name="connsiteY9" fmla="*/ 4019001 h 6109413"/>
              <a:gd name="connsiteX10" fmla="*/ 155 w 11359694"/>
              <a:gd name="connsiteY10" fmla="*/ 661207 h 6109413"/>
              <a:gd name="connsiteX0" fmla="*/ 7338 w 11336940"/>
              <a:gd name="connsiteY0" fmla="*/ 670732 h 6109413"/>
              <a:gd name="connsiteX1" fmla="*/ 1401036 w 11336940"/>
              <a:gd name="connsiteY1" fmla="*/ 4450 h 6109413"/>
              <a:gd name="connsiteX2" fmla="*/ 9873373 w 11336940"/>
              <a:gd name="connsiteY2" fmla="*/ 508 h 6109413"/>
              <a:gd name="connsiteX3" fmla="*/ 11336940 w 11336940"/>
              <a:gd name="connsiteY3" fmla="*/ 0 h 6109413"/>
              <a:gd name="connsiteX4" fmla="*/ 11334002 w 11336940"/>
              <a:gd name="connsiteY4" fmla="*/ 6109413 h 6109413"/>
              <a:gd name="connsiteX5" fmla="*/ 11334002 w 11336940"/>
              <a:gd name="connsiteY5" fmla="*/ 6109413 h 6109413"/>
              <a:gd name="connsiteX6" fmla="*/ 3894608 w 11336940"/>
              <a:gd name="connsiteY6" fmla="*/ 6109413 h 6109413"/>
              <a:gd name="connsiteX7" fmla="*/ 3899352 w 11336940"/>
              <a:gd name="connsiteY7" fmla="*/ 4465486 h 6109413"/>
              <a:gd name="connsiteX8" fmla="*/ 2958686 w 11336940"/>
              <a:gd name="connsiteY8" fmla="*/ 4024160 h 6109413"/>
              <a:gd name="connsiteX9" fmla="*/ 0 w 11336940"/>
              <a:gd name="connsiteY9" fmla="*/ 4019001 h 6109413"/>
              <a:gd name="connsiteX10" fmla="*/ 7338 w 11336940"/>
              <a:gd name="connsiteY10" fmla="*/ 670732 h 6109413"/>
              <a:gd name="connsiteX0" fmla="*/ 7338 w 11336940"/>
              <a:gd name="connsiteY0" fmla="*/ 670732 h 6109413"/>
              <a:gd name="connsiteX1" fmla="*/ 1401036 w 11336940"/>
              <a:gd name="connsiteY1" fmla="*/ 9213 h 6109413"/>
              <a:gd name="connsiteX2" fmla="*/ 9873373 w 11336940"/>
              <a:gd name="connsiteY2" fmla="*/ 508 h 6109413"/>
              <a:gd name="connsiteX3" fmla="*/ 11336940 w 11336940"/>
              <a:gd name="connsiteY3" fmla="*/ 0 h 6109413"/>
              <a:gd name="connsiteX4" fmla="*/ 11334002 w 11336940"/>
              <a:gd name="connsiteY4" fmla="*/ 6109413 h 6109413"/>
              <a:gd name="connsiteX5" fmla="*/ 11334002 w 11336940"/>
              <a:gd name="connsiteY5" fmla="*/ 6109413 h 6109413"/>
              <a:gd name="connsiteX6" fmla="*/ 3894608 w 11336940"/>
              <a:gd name="connsiteY6" fmla="*/ 6109413 h 6109413"/>
              <a:gd name="connsiteX7" fmla="*/ 3899352 w 11336940"/>
              <a:gd name="connsiteY7" fmla="*/ 4465486 h 6109413"/>
              <a:gd name="connsiteX8" fmla="*/ 2958686 w 11336940"/>
              <a:gd name="connsiteY8" fmla="*/ 4024160 h 6109413"/>
              <a:gd name="connsiteX9" fmla="*/ 0 w 11336940"/>
              <a:gd name="connsiteY9" fmla="*/ 4019001 h 6109413"/>
              <a:gd name="connsiteX10" fmla="*/ 7338 w 11336940"/>
              <a:gd name="connsiteY10" fmla="*/ 670732 h 6109413"/>
              <a:gd name="connsiteX0" fmla="*/ 7338 w 11336940"/>
              <a:gd name="connsiteY0" fmla="*/ 670732 h 6109413"/>
              <a:gd name="connsiteX1" fmla="*/ 1411014 w 11336940"/>
              <a:gd name="connsiteY1" fmla="*/ 9213 h 6109413"/>
              <a:gd name="connsiteX2" fmla="*/ 9873373 w 11336940"/>
              <a:gd name="connsiteY2" fmla="*/ 508 h 6109413"/>
              <a:gd name="connsiteX3" fmla="*/ 11336940 w 11336940"/>
              <a:gd name="connsiteY3" fmla="*/ 0 h 6109413"/>
              <a:gd name="connsiteX4" fmla="*/ 11334002 w 11336940"/>
              <a:gd name="connsiteY4" fmla="*/ 6109413 h 6109413"/>
              <a:gd name="connsiteX5" fmla="*/ 11334002 w 11336940"/>
              <a:gd name="connsiteY5" fmla="*/ 6109413 h 6109413"/>
              <a:gd name="connsiteX6" fmla="*/ 3894608 w 11336940"/>
              <a:gd name="connsiteY6" fmla="*/ 6109413 h 6109413"/>
              <a:gd name="connsiteX7" fmla="*/ 3899352 w 11336940"/>
              <a:gd name="connsiteY7" fmla="*/ 4465486 h 6109413"/>
              <a:gd name="connsiteX8" fmla="*/ 2958686 w 11336940"/>
              <a:gd name="connsiteY8" fmla="*/ 4024160 h 6109413"/>
              <a:gd name="connsiteX9" fmla="*/ 0 w 11336940"/>
              <a:gd name="connsiteY9" fmla="*/ 4019001 h 6109413"/>
              <a:gd name="connsiteX10" fmla="*/ 7338 w 11336940"/>
              <a:gd name="connsiteY10" fmla="*/ 670732 h 6109413"/>
              <a:gd name="connsiteX0" fmla="*/ 7338 w 11336940"/>
              <a:gd name="connsiteY0" fmla="*/ 671044 h 6109725"/>
              <a:gd name="connsiteX1" fmla="*/ 1411014 w 11336940"/>
              <a:gd name="connsiteY1" fmla="*/ 0 h 6109725"/>
              <a:gd name="connsiteX2" fmla="*/ 9873373 w 11336940"/>
              <a:gd name="connsiteY2" fmla="*/ 820 h 6109725"/>
              <a:gd name="connsiteX3" fmla="*/ 11336940 w 11336940"/>
              <a:gd name="connsiteY3" fmla="*/ 312 h 6109725"/>
              <a:gd name="connsiteX4" fmla="*/ 11334002 w 11336940"/>
              <a:gd name="connsiteY4" fmla="*/ 6109725 h 6109725"/>
              <a:gd name="connsiteX5" fmla="*/ 11334002 w 11336940"/>
              <a:gd name="connsiteY5" fmla="*/ 6109725 h 6109725"/>
              <a:gd name="connsiteX6" fmla="*/ 3894608 w 11336940"/>
              <a:gd name="connsiteY6" fmla="*/ 6109725 h 6109725"/>
              <a:gd name="connsiteX7" fmla="*/ 3899352 w 11336940"/>
              <a:gd name="connsiteY7" fmla="*/ 4465798 h 6109725"/>
              <a:gd name="connsiteX8" fmla="*/ 2958686 w 11336940"/>
              <a:gd name="connsiteY8" fmla="*/ 4024472 h 6109725"/>
              <a:gd name="connsiteX9" fmla="*/ 0 w 11336940"/>
              <a:gd name="connsiteY9" fmla="*/ 4019313 h 6109725"/>
              <a:gd name="connsiteX10" fmla="*/ 7338 w 11336940"/>
              <a:gd name="connsiteY10" fmla="*/ 671044 h 6109725"/>
              <a:gd name="connsiteX0" fmla="*/ 616 w 11338442"/>
              <a:gd name="connsiteY0" fmla="*/ 655347 h 6109725"/>
              <a:gd name="connsiteX1" fmla="*/ 1412516 w 11338442"/>
              <a:gd name="connsiteY1" fmla="*/ 0 h 6109725"/>
              <a:gd name="connsiteX2" fmla="*/ 9874875 w 11338442"/>
              <a:gd name="connsiteY2" fmla="*/ 820 h 6109725"/>
              <a:gd name="connsiteX3" fmla="*/ 11338442 w 11338442"/>
              <a:gd name="connsiteY3" fmla="*/ 312 h 6109725"/>
              <a:gd name="connsiteX4" fmla="*/ 11335504 w 11338442"/>
              <a:gd name="connsiteY4" fmla="*/ 6109725 h 6109725"/>
              <a:gd name="connsiteX5" fmla="*/ 11335504 w 11338442"/>
              <a:gd name="connsiteY5" fmla="*/ 6109725 h 6109725"/>
              <a:gd name="connsiteX6" fmla="*/ 3896110 w 11338442"/>
              <a:gd name="connsiteY6" fmla="*/ 6109725 h 6109725"/>
              <a:gd name="connsiteX7" fmla="*/ 3900854 w 11338442"/>
              <a:gd name="connsiteY7" fmla="*/ 4465798 h 6109725"/>
              <a:gd name="connsiteX8" fmla="*/ 2960188 w 11338442"/>
              <a:gd name="connsiteY8" fmla="*/ 4024472 h 6109725"/>
              <a:gd name="connsiteX9" fmla="*/ 1502 w 11338442"/>
              <a:gd name="connsiteY9" fmla="*/ 4019313 h 6109725"/>
              <a:gd name="connsiteX10" fmla="*/ 616 w 11338442"/>
              <a:gd name="connsiteY10" fmla="*/ 655347 h 6109725"/>
              <a:gd name="connsiteX0" fmla="*/ 616 w 11338442"/>
              <a:gd name="connsiteY0" fmla="*/ 655035 h 6109413"/>
              <a:gd name="connsiteX1" fmla="*/ 1371402 w 11338442"/>
              <a:gd name="connsiteY1" fmla="*/ 3613 h 6109413"/>
              <a:gd name="connsiteX2" fmla="*/ 9874875 w 11338442"/>
              <a:gd name="connsiteY2" fmla="*/ 508 h 6109413"/>
              <a:gd name="connsiteX3" fmla="*/ 11338442 w 11338442"/>
              <a:gd name="connsiteY3" fmla="*/ 0 h 6109413"/>
              <a:gd name="connsiteX4" fmla="*/ 11335504 w 11338442"/>
              <a:gd name="connsiteY4" fmla="*/ 6109413 h 6109413"/>
              <a:gd name="connsiteX5" fmla="*/ 11335504 w 11338442"/>
              <a:gd name="connsiteY5" fmla="*/ 6109413 h 6109413"/>
              <a:gd name="connsiteX6" fmla="*/ 3896110 w 11338442"/>
              <a:gd name="connsiteY6" fmla="*/ 6109413 h 6109413"/>
              <a:gd name="connsiteX7" fmla="*/ 3900854 w 11338442"/>
              <a:gd name="connsiteY7" fmla="*/ 4465486 h 6109413"/>
              <a:gd name="connsiteX8" fmla="*/ 2960188 w 11338442"/>
              <a:gd name="connsiteY8" fmla="*/ 4024160 h 6109413"/>
              <a:gd name="connsiteX9" fmla="*/ 1502 w 11338442"/>
              <a:gd name="connsiteY9" fmla="*/ 4019001 h 6109413"/>
              <a:gd name="connsiteX10" fmla="*/ 616 w 11338442"/>
              <a:gd name="connsiteY10" fmla="*/ 655035 h 61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38442" h="6109413">
                <a:moveTo>
                  <a:pt x="616" y="655035"/>
                </a:moveTo>
                <a:lnTo>
                  <a:pt x="1371402" y="3613"/>
                </a:lnTo>
                <a:lnTo>
                  <a:pt x="9874875" y="508"/>
                </a:lnTo>
                <a:lnTo>
                  <a:pt x="11338442" y="0"/>
                </a:lnTo>
                <a:cubicBezTo>
                  <a:pt x="11337463" y="2034230"/>
                  <a:pt x="11336483" y="4075183"/>
                  <a:pt x="11335504" y="6109413"/>
                </a:cubicBezTo>
                <a:lnTo>
                  <a:pt x="11335504" y="6109413"/>
                </a:lnTo>
                <a:lnTo>
                  <a:pt x="3896110" y="6109413"/>
                </a:lnTo>
                <a:cubicBezTo>
                  <a:pt x="3895245" y="5539249"/>
                  <a:pt x="3901719" y="5035650"/>
                  <a:pt x="3900854" y="4465486"/>
                </a:cubicBezTo>
                <a:lnTo>
                  <a:pt x="2960188" y="4024160"/>
                </a:lnTo>
                <a:lnTo>
                  <a:pt x="1502" y="4019001"/>
                </a:lnTo>
                <a:cubicBezTo>
                  <a:pt x="3949" y="2680101"/>
                  <a:pt x="-1831" y="1993935"/>
                  <a:pt x="616" y="655035"/>
                </a:cubicBezTo>
                <a:close/>
              </a:path>
            </a:pathLst>
          </a:custGeom>
        </p:spPr>
        <p:txBody>
          <a:bodyPr/>
          <a:lstStyle/>
          <a:p>
            <a:endParaRPr lang="pl-PL"/>
          </a:p>
        </p:txBody>
      </p:sp>
    </p:spTree>
    <p:extLst>
      <p:ext uri="{BB962C8B-B14F-4D97-AF65-F5344CB8AC3E}">
        <p14:creationId xmlns:p14="http://schemas.microsoft.com/office/powerpoint/2010/main" val="2034385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ykres">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EA9D-5710-4144-A06F-AA769992E8F1}"/>
              </a:ext>
            </a:extLst>
          </p:cNvPr>
          <p:cNvSpPr>
            <a:spLocks noGrp="1"/>
          </p:cNvSpPr>
          <p:nvPr>
            <p:ph type="title" hasCustomPrompt="1"/>
          </p:nvPr>
        </p:nvSpPr>
        <p:spPr>
          <a:xfrm>
            <a:off x="266451" y="198783"/>
            <a:ext cx="8813541" cy="376950"/>
          </a:xfrm>
        </p:spPr>
        <p:txBody>
          <a:bodyPr anchor="t">
            <a:normAutofit/>
          </a:bodyPr>
          <a:lstStyle>
            <a:lvl1pPr>
              <a:defRPr sz="2700" cap="all" baseline="0"/>
            </a:lvl1pPr>
          </a:lstStyle>
          <a:p>
            <a:r>
              <a:rPr lang="pl-PL"/>
              <a:t>Strona z wykresem</a:t>
            </a:r>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5" name="Tytuł 1">
            <a:extLst>
              <a:ext uri="{FF2B5EF4-FFF2-40B4-BE49-F238E27FC236}">
                <a16:creationId xmlns:a16="http://schemas.microsoft.com/office/drawing/2014/main" id="{24AA0AD0-7E83-2E41-A4D7-22D4843EA405}"/>
              </a:ext>
            </a:extLst>
          </p:cNvPr>
          <p:cNvSpPr txBox="1">
            <a:spLocks/>
          </p:cNvSpPr>
          <p:nvPr userDrawn="1"/>
        </p:nvSpPr>
        <p:spPr>
          <a:xfrm>
            <a:off x="266451" y="198783"/>
            <a:ext cx="3192675" cy="347627"/>
          </a:xfrm>
          <a:prstGeom prst="rect">
            <a:avLst/>
          </a:prstGeom>
        </p:spPr>
        <p:txBody>
          <a:bodyPr vert="horz" lIns="0" tIns="0" rIns="0" bIns="0" rtlCol="0" anchor="t">
            <a:normAutofit lnSpcReduction="10000"/>
          </a:bodyPr>
          <a:lstStyle>
            <a:lvl1pPr algn="l" defTabSz="914400" rtl="0" eaLnBrk="1" latinLnBrk="0" hangingPunct="1">
              <a:lnSpc>
                <a:spcPct val="90000"/>
              </a:lnSpc>
              <a:spcBef>
                <a:spcPct val="0"/>
              </a:spcBef>
              <a:buNone/>
              <a:defRPr sz="2700" kern="1200" cap="all" baseline="0">
                <a:solidFill>
                  <a:schemeClr val="tx1"/>
                </a:solidFill>
                <a:latin typeface="FK Grotesk" pitchFamily="2" charset="0"/>
                <a:ea typeface="+mj-ea"/>
                <a:cs typeface="+mj-cs"/>
              </a:defRPr>
            </a:lvl1pPr>
          </a:lstStyle>
          <a:p>
            <a:endParaRPr lang="pl-PL"/>
          </a:p>
        </p:txBody>
      </p:sp>
      <p:sp>
        <p:nvSpPr>
          <p:cNvPr id="11" name="Symbol zastępczy tekstu 16">
            <a:extLst>
              <a:ext uri="{FF2B5EF4-FFF2-40B4-BE49-F238E27FC236}">
                <a16:creationId xmlns:a16="http://schemas.microsoft.com/office/drawing/2014/main" id="{DC21F57F-218B-E84D-A281-BA25AD267A83}"/>
              </a:ext>
            </a:extLst>
          </p:cNvPr>
          <p:cNvSpPr>
            <a:spLocks noGrp="1"/>
          </p:cNvSpPr>
          <p:nvPr>
            <p:ph type="body" sz="quarter" idx="15" hasCustomPrompt="1"/>
          </p:nvPr>
        </p:nvSpPr>
        <p:spPr>
          <a:xfrm>
            <a:off x="8731041" y="5406660"/>
            <a:ext cx="2555025" cy="1252557"/>
          </a:xfrm>
        </p:spPr>
        <p:txBody>
          <a:bodyPr anchor="t">
            <a:noAutofit/>
          </a:bodyPr>
          <a:lstStyle>
            <a:lvl1pPr>
              <a:defRPr sz="1200"/>
            </a:lvl1pPr>
          </a:lstStyle>
          <a:p>
            <a:pPr lvl="0"/>
            <a:r>
              <a:rPr lang="pl-PL" err="1"/>
              <a:t>Lorem</a:t>
            </a:r>
            <a:r>
              <a:rPr lang="pl-PL"/>
              <a:t> </a:t>
            </a:r>
            <a:r>
              <a:rPr lang="pl-PL" err="1"/>
              <a:t>ipsum</a:t>
            </a:r>
            <a:r>
              <a:rPr lang="pl-PL"/>
              <a:t> </a:t>
            </a:r>
            <a:r>
              <a:rPr lang="pl-PL" err="1"/>
              <a:t>dolor</a:t>
            </a:r>
            <a:r>
              <a:rPr lang="pl-PL"/>
              <a:t> sit </a:t>
            </a:r>
            <a:r>
              <a:rPr lang="pl-PL" err="1"/>
              <a:t>amet</a:t>
            </a:r>
            <a:r>
              <a:rPr lang="pl-PL"/>
              <a:t>, con- </a:t>
            </a:r>
            <a:r>
              <a:rPr lang="pl-PL" err="1"/>
              <a:t>sectet</a:t>
            </a:r>
            <a:r>
              <a:rPr lang="pl-PL"/>
              <a:t> er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tcidunt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a:t>
            </a:r>
            <a:r>
              <a:rPr lang="pl-PL"/>
              <a:t>- pat. </a:t>
            </a:r>
            <a:r>
              <a:rPr lang="pl-PL" err="1"/>
              <a:t>Ut</a:t>
            </a:r>
            <a:r>
              <a:rPr lang="pl-PL"/>
              <a:t> wisi </a:t>
            </a:r>
            <a:r>
              <a:rPr lang="pl-PL" err="1"/>
              <a:t>enim</a:t>
            </a:r>
            <a:r>
              <a:rPr lang="pl-PL"/>
              <a:t> ad </a:t>
            </a:r>
            <a:r>
              <a:rPr lang="pl-PL" err="1"/>
              <a:t>minim</a:t>
            </a:r>
            <a:r>
              <a:rPr lang="pl-PL"/>
              <a:t> </a:t>
            </a:r>
            <a:r>
              <a:rPr lang="pl-PL" err="1"/>
              <a:t>veniam</a:t>
            </a:r>
            <a:r>
              <a:rPr lang="pl-PL"/>
              <a:t>.</a:t>
            </a:r>
          </a:p>
        </p:txBody>
      </p:sp>
      <p:sp>
        <p:nvSpPr>
          <p:cNvPr id="12" name="Symbol zastępczy wykresu 11">
            <a:extLst>
              <a:ext uri="{FF2B5EF4-FFF2-40B4-BE49-F238E27FC236}">
                <a16:creationId xmlns:a16="http://schemas.microsoft.com/office/drawing/2014/main" id="{07A56AC4-C08C-284D-9B20-6595C42005E8}"/>
              </a:ext>
            </a:extLst>
          </p:cNvPr>
          <p:cNvSpPr>
            <a:spLocks noGrp="1"/>
          </p:cNvSpPr>
          <p:nvPr>
            <p:ph type="chart" sz="quarter" idx="16"/>
          </p:nvPr>
        </p:nvSpPr>
        <p:spPr>
          <a:xfrm>
            <a:off x="266450" y="774516"/>
            <a:ext cx="8240963" cy="5884701"/>
          </a:xfrm>
        </p:spPr>
        <p:txBody>
          <a:bodyPr/>
          <a:lstStyle/>
          <a:p>
            <a:endParaRPr lang="pl-PL"/>
          </a:p>
        </p:txBody>
      </p:sp>
      <p:sp>
        <p:nvSpPr>
          <p:cNvPr id="8" name="Symbol zastępczy tekstu 16">
            <a:extLst>
              <a:ext uri="{FF2B5EF4-FFF2-40B4-BE49-F238E27FC236}">
                <a16:creationId xmlns:a16="http://schemas.microsoft.com/office/drawing/2014/main" id="{F9AF72EB-CC76-AB40-A7EF-36352CD83083}"/>
              </a:ext>
            </a:extLst>
          </p:cNvPr>
          <p:cNvSpPr>
            <a:spLocks noGrp="1"/>
          </p:cNvSpPr>
          <p:nvPr>
            <p:ph type="body" sz="quarter" idx="17" hasCustomPrompt="1"/>
          </p:nvPr>
        </p:nvSpPr>
        <p:spPr>
          <a:xfrm>
            <a:off x="8731041" y="5029710"/>
            <a:ext cx="2555025" cy="286954"/>
          </a:xfrm>
        </p:spPr>
        <p:txBody>
          <a:bodyPr anchor="t">
            <a:noAutofit/>
          </a:bodyPr>
          <a:lstStyle>
            <a:lvl1pPr>
              <a:defRPr sz="1500" cap="all" baseline="0"/>
            </a:lvl1pPr>
          </a:lstStyle>
          <a:p>
            <a:pPr lvl="0"/>
            <a:r>
              <a:rPr lang="pl-PL"/>
              <a:t>Wukres_01</a:t>
            </a:r>
          </a:p>
        </p:txBody>
      </p:sp>
    </p:spTree>
    <p:extLst>
      <p:ext uri="{BB962C8B-B14F-4D97-AF65-F5344CB8AC3E}">
        <p14:creationId xmlns:p14="http://schemas.microsoft.com/office/powerpoint/2010/main" val="2470611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ykres horyzontaln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EA9D-5710-4144-A06F-AA769992E8F1}"/>
              </a:ext>
            </a:extLst>
          </p:cNvPr>
          <p:cNvSpPr>
            <a:spLocks noGrp="1"/>
          </p:cNvSpPr>
          <p:nvPr>
            <p:ph type="title" hasCustomPrompt="1"/>
          </p:nvPr>
        </p:nvSpPr>
        <p:spPr>
          <a:xfrm>
            <a:off x="266451" y="198783"/>
            <a:ext cx="8813541" cy="376950"/>
          </a:xfrm>
        </p:spPr>
        <p:txBody>
          <a:bodyPr anchor="t">
            <a:normAutofit/>
          </a:bodyPr>
          <a:lstStyle>
            <a:lvl1pPr>
              <a:defRPr sz="2700" cap="all" baseline="0"/>
            </a:lvl1pPr>
          </a:lstStyle>
          <a:p>
            <a:r>
              <a:rPr lang="pl-PL"/>
              <a:t>Strona z wykresem horyzontalnym</a:t>
            </a:r>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5" name="Tytuł 1">
            <a:extLst>
              <a:ext uri="{FF2B5EF4-FFF2-40B4-BE49-F238E27FC236}">
                <a16:creationId xmlns:a16="http://schemas.microsoft.com/office/drawing/2014/main" id="{24AA0AD0-7E83-2E41-A4D7-22D4843EA405}"/>
              </a:ext>
            </a:extLst>
          </p:cNvPr>
          <p:cNvSpPr txBox="1">
            <a:spLocks/>
          </p:cNvSpPr>
          <p:nvPr userDrawn="1"/>
        </p:nvSpPr>
        <p:spPr>
          <a:xfrm>
            <a:off x="266451" y="198783"/>
            <a:ext cx="3192675" cy="347627"/>
          </a:xfrm>
          <a:prstGeom prst="rect">
            <a:avLst/>
          </a:prstGeom>
        </p:spPr>
        <p:txBody>
          <a:bodyPr vert="horz" lIns="0" tIns="0" rIns="0" bIns="0" rtlCol="0" anchor="t">
            <a:normAutofit lnSpcReduction="10000"/>
          </a:bodyPr>
          <a:lstStyle>
            <a:lvl1pPr algn="l" defTabSz="914400" rtl="0" eaLnBrk="1" latinLnBrk="0" hangingPunct="1">
              <a:lnSpc>
                <a:spcPct val="90000"/>
              </a:lnSpc>
              <a:spcBef>
                <a:spcPct val="0"/>
              </a:spcBef>
              <a:buNone/>
              <a:defRPr sz="2700" kern="1200" cap="all" baseline="0">
                <a:solidFill>
                  <a:schemeClr val="tx1"/>
                </a:solidFill>
                <a:latin typeface="FK Grotesk" pitchFamily="2" charset="0"/>
                <a:ea typeface="+mj-ea"/>
                <a:cs typeface="+mj-cs"/>
              </a:defRPr>
            </a:lvl1pPr>
          </a:lstStyle>
          <a:p>
            <a:endParaRPr lang="pl-PL"/>
          </a:p>
        </p:txBody>
      </p:sp>
      <p:sp>
        <p:nvSpPr>
          <p:cNvPr id="10" name="Symbol zastępczy tekstu 16">
            <a:extLst>
              <a:ext uri="{FF2B5EF4-FFF2-40B4-BE49-F238E27FC236}">
                <a16:creationId xmlns:a16="http://schemas.microsoft.com/office/drawing/2014/main" id="{0CC1A985-644C-D848-A6AE-001A106A09B0}"/>
              </a:ext>
            </a:extLst>
          </p:cNvPr>
          <p:cNvSpPr>
            <a:spLocks noGrp="1"/>
          </p:cNvSpPr>
          <p:nvPr>
            <p:ph type="body" sz="quarter" idx="14" hasCustomPrompt="1"/>
          </p:nvPr>
        </p:nvSpPr>
        <p:spPr>
          <a:xfrm>
            <a:off x="6176016" y="1034542"/>
            <a:ext cx="5110050" cy="286954"/>
          </a:xfrm>
        </p:spPr>
        <p:txBody>
          <a:bodyPr anchor="t">
            <a:noAutofit/>
          </a:bodyPr>
          <a:lstStyle>
            <a:lvl1pPr>
              <a:defRPr sz="1500" cap="all" baseline="0"/>
            </a:lvl1pPr>
          </a:lstStyle>
          <a:p>
            <a:pPr lvl="0"/>
            <a:r>
              <a:rPr lang="pl-PL"/>
              <a:t>Wukres_01</a:t>
            </a:r>
          </a:p>
        </p:txBody>
      </p:sp>
      <p:sp>
        <p:nvSpPr>
          <p:cNvPr id="11" name="Symbol zastępczy tekstu 16">
            <a:extLst>
              <a:ext uri="{FF2B5EF4-FFF2-40B4-BE49-F238E27FC236}">
                <a16:creationId xmlns:a16="http://schemas.microsoft.com/office/drawing/2014/main" id="{DC21F57F-218B-E84D-A281-BA25AD267A83}"/>
              </a:ext>
            </a:extLst>
          </p:cNvPr>
          <p:cNvSpPr>
            <a:spLocks noGrp="1"/>
          </p:cNvSpPr>
          <p:nvPr>
            <p:ph type="body" sz="quarter" idx="15" hasCustomPrompt="1"/>
          </p:nvPr>
        </p:nvSpPr>
        <p:spPr>
          <a:xfrm>
            <a:off x="6176016" y="1417755"/>
            <a:ext cx="5110050" cy="1252557"/>
          </a:xfrm>
        </p:spPr>
        <p:txBody>
          <a:bodyPr anchor="t">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lvl1pPr>
          </a:lstStyle>
          <a:p>
            <a:pPr lvl="0"/>
            <a:r>
              <a:rPr lang="pl-PL" err="1"/>
              <a:t>Lorem</a:t>
            </a:r>
            <a:r>
              <a:rPr lang="pl-PL"/>
              <a:t> </a:t>
            </a:r>
            <a:r>
              <a:rPr lang="pl-PL" err="1"/>
              <a:t>ipsum</a:t>
            </a:r>
            <a:r>
              <a:rPr lang="pl-PL"/>
              <a:t> </a:t>
            </a:r>
            <a:r>
              <a:rPr lang="pl-PL" err="1"/>
              <a:t>dolor</a:t>
            </a:r>
            <a:r>
              <a:rPr lang="pl-PL"/>
              <a:t> sit </a:t>
            </a:r>
            <a:r>
              <a:rPr lang="pl-PL" err="1"/>
              <a:t>amet</a:t>
            </a:r>
            <a:r>
              <a:rPr lang="pl-PL"/>
              <a:t>, con- </a:t>
            </a:r>
            <a:r>
              <a:rPr lang="pl-PL" err="1"/>
              <a:t>sectet</a:t>
            </a:r>
            <a:r>
              <a:rPr lang="pl-PL"/>
              <a:t> er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tcidunt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a:t>
            </a:r>
            <a:r>
              <a:rPr lang="pl-PL"/>
              <a:t>- pat. </a:t>
            </a:r>
            <a:r>
              <a:rPr lang="pl-PL" err="1"/>
              <a:t>Ut</a:t>
            </a:r>
            <a:r>
              <a:rPr lang="pl-PL"/>
              <a:t> wisi </a:t>
            </a:r>
            <a:r>
              <a:rPr lang="pl-PL" err="1"/>
              <a:t>enim</a:t>
            </a:r>
            <a:r>
              <a:rPr lang="pl-PL"/>
              <a:t> ad </a:t>
            </a:r>
            <a:r>
              <a:rPr lang="pl-PL" err="1"/>
              <a:t>minim</a:t>
            </a:r>
            <a:r>
              <a:rPr lang="pl-PL"/>
              <a:t> </a:t>
            </a:r>
            <a:r>
              <a:rPr lang="pl-PL" err="1"/>
              <a:t>veniam</a:t>
            </a:r>
            <a:r>
              <a:rPr lang="pl-PL"/>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err="1"/>
              <a:t>Lorem</a:t>
            </a:r>
            <a:r>
              <a:rPr lang="pl-PL"/>
              <a:t> </a:t>
            </a:r>
            <a:r>
              <a:rPr lang="pl-PL" err="1"/>
              <a:t>ipsum</a:t>
            </a:r>
            <a:r>
              <a:rPr lang="pl-PL"/>
              <a:t> </a:t>
            </a:r>
            <a:r>
              <a:rPr lang="pl-PL" err="1"/>
              <a:t>dolor</a:t>
            </a:r>
            <a:r>
              <a:rPr lang="pl-PL"/>
              <a:t> sit </a:t>
            </a:r>
            <a:r>
              <a:rPr lang="pl-PL" err="1"/>
              <a:t>amet</a:t>
            </a:r>
            <a:r>
              <a:rPr lang="pl-PL"/>
              <a:t>, con- </a:t>
            </a:r>
            <a:r>
              <a:rPr lang="pl-PL" err="1"/>
              <a:t>sectet</a:t>
            </a:r>
            <a:r>
              <a:rPr lang="pl-PL"/>
              <a:t> er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tcidunt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a:t>
            </a:r>
            <a:r>
              <a:rPr lang="pl-PL"/>
              <a:t>- pat. </a:t>
            </a:r>
            <a:r>
              <a:rPr lang="pl-PL" err="1"/>
              <a:t>Ut</a:t>
            </a:r>
            <a:r>
              <a:rPr lang="pl-PL"/>
              <a:t> wisi </a:t>
            </a:r>
            <a:r>
              <a:rPr lang="pl-PL" err="1"/>
              <a:t>enim</a:t>
            </a:r>
            <a:r>
              <a:rPr lang="pl-PL"/>
              <a:t> ad </a:t>
            </a:r>
            <a:r>
              <a:rPr lang="pl-PL" err="1"/>
              <a:t>minim</a:t>
            </a:r>
            <a:r>
              <a:rPr lang="pl-PL"/>
              <a:t> </a:t>
            </a:r>
            <a:r>
              <a:rPr lang="pl-PL" err="1"/>
              <a:t>veniam</a:t>
            </a:r>
            <a:r>
              <a:rPr lang="pl-PL"/>
              <a:t>.</a:t>
            </a:r>
          </a:p>
        </p:txBody>
      </p:sp>
      <p:sp>
        <p:nvSpPr>
          <p:cNvPr id="12" name="Symbol zastępczy wykresu 11">
            <a:extLst>
              <a:ext uri="{FF2B5EF4-FFF2-40B4-BE49-F238E27FC236}">
                <a16:creationId xmlns:a16="http://schemas.microsoft.com/office/drawing/2014/main" id="{07A56AC4-C08C-284D-9B20-6595C42005E8}"/>
              </a:ext>
            </a:extLst>
          </p:cNvPr>
          <p:cNvSpPr>
            <a:spLocks noGrp="1"/>
          </p:cNvSpPr>
          <p:nvPr>
            <p:ph type="chart" sz="quarter" idx="16"/>
          </p:nvPr>
        </p:nvSpPr>
        <p:spPr>
          <a:xfrm>
            <a:off x="266450" y="774516"/>
            <a:ext cx="5591011" cy="5884701"/>
          </a:xfrm>
        </p:spPr>
        <p:txBody>
          <a:bodyPr/>
          <a:lstStyle/>
          <a:p>
            <a:endParaRPr lang="pl-PL"/>
          </a:p>
        </p:txBody>
      </p:sp>
      <p:sp>
        <p:nvSpPr>
          <p:cNvPr id="14" name="Symbol zastępczy tekstu 16">
            <a:extLst>
              <a:ext uri="{FF2B5EF4-FFF2-40B4-BE49-F238E27FC236}">
                <a16:creationId xmlns:a16="http://schemas.microsoft.com/office/drawing/2014/main" id="{6C964D80-F93E-C646-A4F2-5E95C5B035DE}"/>
              </a:ext>
            </a:extLst>
          </p:cNvPr>
          <p:cNvSpPr>
            <a:spLocks noGrp="1"/>
          </p:cNvSpPr>
          <p:nvPr>
            <p:ph type="body" sz="quarter" idx="17" hasCustomPrompt="1"/>
          </p:nvPr>
        </p:nvSpPr>
        <p:spPr>
          <a:xfrm>
            <a:off x="6176016" y="3228569"/>
            <a:ext cx="5110050" cy="286954"/>
          </a:xfrm>
        </p:spPr>
        <p:txBody>
          <a:bodyPr anchor="t">
            <a:noAutofit/>
          </a:bodyPr>
          <a:lstStyle>
            <a:lvl1pPr>
              <a:defRPr sz="1500" cap="all" baseline="0"/>
            </a:lvl1pPr>
          </a:lstStyle>
          <a:p>
            <a:pPr lvl="0"/>
            <a:r>
              <a:rPr lang="pl-PL"/>
              <a:t>Wukres_01</a:t>
            </a:r>
          </a:p>
        </p:txBody>
      </p:sp>
      <p:sp>
        <p:nvSpPr>
          <p:cNvPr id="15" name="Symbol zastępczy tekstu 16">
            <a:extLst>
              <a:ext uri="{FF2B5EF4-FFF2-40B4-BE49-F238E27FC236}">
                <a16:creationId xmlns:a16="http://schemas.microsoft.com/office/drawing/2014/main" id="{682E760C-F1C7-EB4A-8B4C-566272990BD7}"/>
              </a:ext>
            </a:extLst>
          </p:cNvPr>
          <p:cNvSpPr>
            <a:spLocks noGrp="1"/>
          </p:cNvSpPr>
          <p:nvPr>
            <p:ph type="body" sz="quarter" idx="18" hasCustomPrompt="1"/>
          </p:nvPr>
        </p:nvSpPr>
        <p:spPr>
          <a:xfrm>
            <a:off x="6176016" y="3611782"/>
            <a:ext cx="5110050" cy="1252557"/>
          </a:xfrm>
        </p:spPr>
        <p:txBody>
          <a:bodyPr anchor="t">
            <a:noAutofit/>
          </a:bodyPr>
          <a:lstStyle>
            <a:lvl1pPr>
              <a:defRPr sz="1200"/>
            </a:lvl1pPr>
          </a:lstStyle>
          <a:p>
            <a:pPr lvl="0"/>
            <a:r>
              <a:rPr lang="pl-PL" err="1"/>
              <a:t>Lorem</a:t>
            </a:r>
            <a:r>
              <a:rPr lang="pl-PL"/>
              <a:t> </a:t>
            </a:r>
            <a:r>
              <a:rPr lang="pl-PL" err="1"/>
              <a:t>ipsum</a:t>
            </a:r>
            <a:r>
              <a:rPr lang="pl-PL"/>
              <a:t> </a:t>
            </a:r>
            <a:r>
              <a:rPr lang="pl-PL" err="1"/>
              <a:t>dolor</a:t>
            </a:r>
            <a:r>
              <a:rPr lang="pl-PL"/>
              <a:t> sit </a:t>
            </a:r>
            <a:r>
              <a:rPr lang="pl-PL" err="1"/>
              <a:t>amet</a:t>
            </a:r>
            <a:r>
              <a:rPr lang="pl-PL"/>
              <a:t>, con- </a:t>
            </a:r>
            <a:r>
              <a:rPr lang="pl-PL" err="1"/>
              <a:t>sectet</a:t>
            </a:r>
            <a:r>
              <a:rPr lang="pl-PL"/>
              <a:t> er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tcidunt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a:t>
            </a:r>
            <a:r>
              <a:rPr lang="pl-PL"/>
              <a:t>- pat. </a:t>
            </a:r>
            <a:r>
              <a:rPr lang="pl-PL" err="1"/>
              <a:t>Ut</a:t>
            </a:r>
            <a:r>
              <a:rPr lang="pl-PL"/>
              <a:t> wisi </a:t>
            </a:r>
            <a:r>
              <a:rPr lang="pl-PL" err="1"/>
              <a:t>enim</a:t>
            </a:r>
            <a:r>
              <a:rPr lang="pl-PL"/>
              <a:t> ad </a:t>
            </a:r>
            <a:r>
              <a:rPr lang="pl-PL" err="1"/>
              <a:t>minim</a:t>
            </a:r>
            <a:r>
              <a:rPr lang="pl-PL"/>
              <a:t> </a:t>
            </a:r>
            <a:r>
              <a:rPr lang="pl-PL" err="1"/>
              <a:t>veniam</a:t>
            </a:r>
            <a:r>
              <a:rPr lang="pl-PL"/>
              <a:t>.</a:t>
            </a:r>
          </a:p>
        </p:txBody>
      </p:sp>
      <p:sp>
        <p:nvSpPr>
          <p:cNvPr id="16" name="Symbol zastępczy tekstu 16">
            <a:extLst>
              <a:ext uri="{FF2B5EF4-FFF2-40B4-BE49-F238E27FC236}">
                <a16:creationId xmlns:a16="http://schemas.microsoft.com/office/drawing/2014/main" id="{22078BDF-C420-7A4C-BEAC-35C695B7E048}"/>
              </a:ext>
            </a:extLst>
          </p:cNvPr>
          <p:cNvSpPr>
            <a:spLocks noGrp="1"/>
          </p:cNvSpPr>
          <p:nvPr>
            <p:ph type="body" sz="quarter" idx="19" hasCustomPrompt="1"/>
          </p:nvPr>
        </p:nvSpPr>
        <p:spPr>
          <a:xfrm>
            <a:off x="6176016" y="5023447"/>
            <a:ext cx="5110050" cy="286954"/>
          </a:xfrm>
        </p:spPr>
        <p:txBody>
          <a:bodyPr anchor="t">
            <a:noAutofit/>
          </a:bodyPr>
          <a:lstStyle>
            <a:lvl1pPr>
              <a:defRPr sz="1500" cap="all" baseline="0"/>
            </a:lvl1pPr>
          </a:lstStyle>
          <a:p>
            <a:pPr lvl="0"/>
            <a:r>
              <a:rPr lang="pl-PL"/>
              <a:t>Wykres_01</a:t>
            </a:r>
          </a:p>
        </p:txBody>
      </p:sp>
      <p:sp>
        <p:nvSpPr>
          <p:cNvPr id="17" name="Symbol zastępczy tekstu 16">
            <a:extLst>
              <a:ext uri="{FF2B5EF4-FFF2-40B4-BE49-F238E27FC236}">
                <a16:creationId xmlns:a16="http://schemas.microsoft.com/office/drawing/2014/main" id="{675B6FD2-30AE-764A-B886-C7C5580A4682}"/>
              </a:ext>
            </a:extLst>
          </p:cNvPr>
          <p:cNvSpPr>
            <a:spLocks noGrp="1"/>
          </p:cNvSpPr>
          <p:nvPr>
            <p:ph type="body" sz="quarter" idx="20" hasCustomPrompt="1"/>
          </p:nvPr>
        </p:nvSpPr>
        <p:spPr>
          <a:xfrm>
            <a:off x="6176016" y="5406660"/>
            <a:ext cx="5110050" cy="1252557"/>
          </a:xfrm>
        </p:spPr>
        <p:txBody>
          <a:bodyPr anchor="t">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lvl1pPr>
          </a:lstStyle>
          <a:p>
            <a:pPr lvl="0"/>
            <a:r>
              <a:rPr lang="pl-PL" err="1"/>
              <a:t>Lorem</a:t>
            </a:r>
            <a:r>
              <a:rPr lang="pl-PL"/>
              <a:t> </a:t>
            </a:r>
            <a:r>
              <a:rPr lang="pl-PL" err="1"/>
              <a:t>ipsum</a:t>
            </a:r>
            <a:r>
              <a:rPr lang="pl-PL"/>
              <a:t> </a:t>
            </a:r>
            <a:r>
              <a:rPr lang="pl-PL" err="1"/>
              <a:t>dolor</a:t>
            </a:r>
            <a:r>
              <a:rPr lang="pl-PL"/>
              <a:t> sit </a:t>
            </a:r>
            <a:r>
              <a:rPr lang="pl-PL" err="1"/>
              <a:t>amet</a:t>
            </a:r>
            <a:r>
              <a:rPr lang="pl-PL"/>
              <a:t>, con- </a:t>
            </a:r>
            <a:r>
              <a:rPr lang="pl-PL" err="1"/>
              <a:t>sectet</a:t>
            </a:r>
            <a:r>
              <a:rPr lang="pl-PL"/>
              <a:t> er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tcidunt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a:t>
            </a:r>
            <a:r>
              <a:rPr lang="pl-PL"/>
              <a:t>- pat. </a:t>
            </a:r>
            <a:r>
              <a:rPr lang="pl-PL" err="1"/>
              <a:t>Ut</a:t>
            </a:r>
            <a:r>
              <a:rPr lang="pl-PL"/>
              <a:t> wisi </a:t>
            </a:r>
            <a:r>
              <a:rPr lang="pl-PL" err="1"/>
              <a:t>enim</a:t>
            </a:r>
            <a:r>
              <a:rPr lang="pl-PL"/>
              <a:t> ad </a:t>
            </a:r>
            <a:r>
              <a:rPr lang="pl-PL" err="1"/>
              <a:t>minim</a:t>
            </a:r>
            <a:r>
              <a:rPr lang="pl-PL"/>
              <a:t> </a:t>
            </a:r>
            <a:r>
              <a:rPr lang="pl-PL" err="1"/>
              <a:t>veniam</a:t>
            </a:r>
            <a:r>
              <a:rPr lang="pl-PL"/>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err="1"/>
              <a:t>Lorem</a:t>
            </a:r>
            <a:r>
              <a:rPr lang="pl-PL"/>
              <a:t> </a:t>
            </a:r>
            <a:r>
              <a:rPr lang="pl-PL" err="1"/>
              <a:t>ipsum</a:t>
            </a:r>
            <a:r>
              <a:rPr lang="pl-PL"/>
              <a:t> </a:t>
            </a:r>
            <a:r>
              <a:rPr lang="pl-PL" err="1"/>
              <a:t>dolor</a:t>
            </a:r>
            <a:r>
              <a:rPr lang="pl-PL"/>
              <a:t> sit </a:t>
            </a:r>
            <a:r>
              <a:rPr lang="pl-PL" err="1"/>
              <a:t>amet</a:t>
            </a:r>
            <a:r>
              <a:rPr lang="pl-PL"/>
              <a:t>, con- </a:t>
            </a:r>
            <a:r>
              <a:rPr lang="pl-PL" err="1"/>
              <a:t>sectet</a:t>
            </a:r>
            <a:r>
              <a:rPr lang="pl-PL"/>
              <a:t> er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tcidunt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a:t>
            </a:r>
            <a:r>
              <a:rPr lang="pl-PL"/>
              <a:t>- pat. </a:t>
            </a:r>
            <a:r>
              <a:rPr lang="pl-PL" err="1"/>
              <a:t>Ut</a:t>
            </a:r>
            <a:r>
              <a:rPr lang="pl-PL"/>
              <a:t> wisi </a:t>
            </a:r>
            <a:r>
              <a:rPr lang="pl-PL" err="1"/>
              <a:t>enim</a:t>
            </a:r>
            <a:r>
              <a:rPr lang="pl-PL"/>
              <a:t> ad </a:t>
            </a:r>
            <a:r>
              <a:rPr lang="pl-PL" err="1"/>
              <a:t>minim</a:t>
            </a:r>
            <a:r>
              <a:rPr lang="pl-PL"/>
              <a:t> </a:t>
            </a:r>
            <a:r>
              <a:rPr lang="pl-PL" err="1"/>
              <a:t>veniam</a:t>
            </a:r>
            <a:r>
              <a:rPr lang="pl-PL"/>
              <a:t>.</a:t>
            </a:r>
          </a:p>
        </p:txBody>
      </p:sp>
    </p:spTree>
    <p:extLst>
      <p:ext uri="{BB962C8B-B14F-4D97-AF65-F5344CB8AC3E}">
        <p14:creationId xmlns:p14="http://schemas.microsoft.com/office/powerpoint/2010/main" val="3131563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ykres ko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EA9D-5710-4144-A06F-AA769992E8F1}"/>
              </a:ext>
            </a:extLst>
          </p:cNvPr>
          <p:cNvSpPr>
            <a:spLocks noGrp="1"/>
          </p:cNvSpPr>
          <p:nvPr>
            <p:ph type="title" hasCustomPrompt="1"/>
          </p:nvPr>
        </p:nvSpPr>
        <p:spPr>
          <a:xfrm>
            <a:off x="266451" y="198783"/>
            <a:ext cx="8813541" cy="376950"/>
          </a:xfrm>
        </p:spPr>
        <p:txBody>
          <a:bodyPr anchor="t">
            <a:normAutofit/>
          </a:bodyPr>
          <a:lstStyle>
            <a:lvl1pPr>
              <a:defRPr sz="2700" cap="all" baseline="0"/>
            </a:lvl1pPr>
          </a:lstStyle>
          <a:p>
            <a:r>
              <a:rPr lang="pl-PL"/>
              <a:t>Strona z wykresem kołowym</a:t>
            </a:r>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5" name="Tytuł 1">
            <a:extLst>
              <a:ext uri="{FF2B5EF4-FFF2-40B4-BE49-F238E27FC236}">
                <a16:creationId xmlns:a16="http://schemas.microsoft.com/office/drawing/2014/main" id="{24AA0AD0-7E83-2E41-A4D7-22D4843EA405}"/>
              </a:ext>
            </a:extLst>
          </p:cNvPr>
          <p:cNvSpPr txBox="1">
            <a:spLocks/>
          </p:cNvSpPr>
          <p:nvPr userDrawn="1"/>
        </p:nvSpPr>
        <p:spPr>
          <a:xfrm>
            <a:off x="266451" y="198783"/>
            <a:ext cx="3192675" cy="347627"/>
          </a:xfrm>
          <a:prstGeom prst="rect">
            <a:avLst/>
          </a:prstGeom>
        </p:spPr>
        <p:txBody>
          <a:bodyPr vert="horz" lIns="0" tIns="0" rIns="0" bIns="0" rtlCol="0" anchor="t">
            <a:normAutofit lnSpcReduction="10000"/>
          </a:bodyPr>
          <a:lstStyle>
            <a:lvl1pPr algn="l" defTabSz="914400" rtl="0" eaLnBrk="1" latinLnBrk="0" hangingPunct="1">
              <a:lnSpc>
                <a:spcPct val="90000"/>
              </a:lnSpc>
              <a:spcBef>
                <a:spcPct val="0"/>
              </a:spcBef>
              <a:buNone/>
              <a:defRPr sz="2700" kern="1200" cap="all" baseline="0">
                <a:solidFill>
                  <a:schemeClr val="tx1"/>
                </a:solidFill>
                <a:latin typeface="FK Grotesk" pitchFamily="2" charset="0"/>
                <a:ea typeface="+mj-ea"/>
                <a:cs typeface="+mj-cs"/>
              </a:defRPr>
            </a:lvl1pPr>
          </a:lstStyle>
          <a:p>
            <a:endParaRPr lang="pl-PL"/>
          </a:p>
        </p:txBody>
      </p:sp>
      <p:sp>
        <p:nvSpPr>
          <p:cNvPr id="12" name="Symbol zastępczy wykresu 11">
            <a:extLst>
              <a:ext uri="{FF2B5EF4-FFF2-40B4-BE49-F238E27FC236}">
                <a16:creationId xmlns:a16="http://schemas.microsoft.com/office/drawing/2014/main" id="{07A56AC4-C08C-284D-9B20-6595C42005E8}"/>
              </a:ext>
            </a:extLst>
          </p:cNvPr>
          <p:cNvSpPr>
            <a:spLocks noGrp="1"/>
          </p:cNvSpPr>
          <p:nvPr>
            <p:ph type="chart" sz="quarter" idx="16"/>
          </p:nvPr>
        </p:nvSpPr>
        <p:spPr>
          <a:xfrm>
            <a:off x="266450" y="774516"/>
            <a:ext cx="5591011" cy="5884701"/>
          </a:xfrm>
        </p:spPr>
        <p:txBody>
          <a:bodyPr/>
          <a:lstStyle/>
          <a:p>
            <a:endParaRPr lang="pl-PL"/>
          </a:p>
        </p:txBody>
      </p:sp>
      <p:sp>
        <p:nvSpPr>
          <p:cNvPr id="16" name="Symbol zastępczy tekstu 16">
            <a:extLst>
              <a:ext uri="{FF2B5EF4-FFF2-40B4-BE49-F238E27FC236}">
                <a16:creationId xmlns:a16="http://schemas.microsoft.com/office/drawing/2014/main" id="{22078BDF-C420-7A4C-BEAC-35C695B7E048}"/>
              </a:ext>
            </a:extLst>
          </p:cNvPr>
          <p:cNvSpPr>
            <a:spLocks noGrp="1"/>
          </p:cNvSpPr>
          <p:nvPr>
            <p:ph type="body" sz="quarter" idx="19" hasCustomPrompt="1"/>
          </p:nvPr>
        </p:nvSpPr>
        <p:spPr>
          <a:xfrm>
            <a:off x="6176016" y="5023447"/>
            <a:ext cx="5110050" cy="286954"/>
          </a:xfrm>
        </p:spPr>
        <p:txBody>
          <a:bodyPr anchor="t">
            <a:noAutofit/>
          </a:bodyPr>
          <a:lstStyle>
            <a:lvl1pPr>
              <a:defRPr sz="1500" cap="all" baseline="0"/>
            </a:lvl1pPr>
          </a:lstStyle>
          <a:p>
            <a:pPr lvl="0"/>
            <a:r>
              <a:rPr lang="pl-PL"/>
              <a:t>Wykres kołowy_01</a:t>
            </a:r>
          </a:p>
        </p:txBody>
      </p:sp>
      <p:sp>
        <p:nvSpPr>
          <p:cNvPr id="17" name="Symbol zastępczy tekstu 16">
            <a:extLst>
              <a:ext uri="{FF2B5EF4-FFF2-40B4-BE49-F238E27FC236}">
                <a16:creationId xmlns:a16="http://schemas.microsoft.com/office/drawing/2014/main" id="{675B6FD2-30AE-764A-B886-C7C5580A4682}"/>
              </a:ext>
            </a:extLst>
          </p:cNvPr>
          <p:cNvSpPr>
            <a:spLocks noGrp="1"/>
          </p:cNvSpPr>
          <p:nvPr>
            <p:ph type="body" sz="quarter" idx="20" hasCustomPrompt="1"/>
          </p:nvPr>
        </p:nvSpPr>
        <p:spPr>
          <a:xfrm>
            <a:off x="6176016" y="5406660"/>
            <a:ext cx="5110050" cy="1252557"/>
          </a:xfrm>
        </p:spPr>
        <p:txBody>
          <a:bodyPr anchor="t">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lvl1pPr>
          </a:lstStyle>
          <a:p>
            <a:pPr lvl="0"/>
            <a:r>
              <a:rPr lang="pl-PL" err="1"/>
              <a:t>Lorem</a:t>
            </a:r>
            <a:r>
              <a:rPr lang="pl-PL"/>
              <a:t> </a:t>
            </a:r>
            <a:r>
              <a:rPr lang="pl-PL" err="1"/>
              <a:t>ipsum</a:t>
            </a:r>
            <a:r>
              <a:rPr lang="pl-PL"/>
              <a:t> </a:t>
            </a:r>
            <a:r>
              <a:rPr lang="pl-PL" err="1"/>
              <a:t>dolor</a:t>
            </a:r>
            <a:r>
              <a:rPr lang="pl-PL"/>
              <a:t> sit </a:t>
            </a:r>
            <a:r>
              <a:rPr lang="pl-PL" err="1"/>
              <a:t>amet</a:t>
            </a:r>
            <a:r>
              <a:rPr lang="pl-PL"/>
              <a:t>, con- </a:t>
            </a:r>
            <a:r>
              <a:rPr lang="pl-PL" err="1"/>
              <a:t>sectet</a:t>
            </a:r>
            <a:r>
              <a:rPr lang="pl-PL"/>
              <a:t> er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tcidunt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a:t>
            </a:r>
            <a:r>
              <a:rPr lang="pl-PL"/>
              <a:t>- pat. </a:t>
            </a:r>
            <a:r>
              <a:rPr lang="pl-PL" err="1"/>
              <a:t>Ut</a:t>
            </a:r>
            <a:r>
              <a:rPr lang="pl-PL"/>
              <a:t> wisi </a:t>
            </a:r>
            <a:r>
              <a:rPr lang="pl-PL" err="1"/>
              <a:t>enim</a:t>
            </a:r>
            <a:r>
              <a:rPr lang="pl-PL"/>
              <a:t> ad </a:t>
            </a:r>
            <a:r>
              <a:rPr lang="pl-PL" err="1"/>
              <a:t>minim</a:t>
            </a:r>
            <a:r>
              <a:rPr lang="pl-PL"/>
              <a:t> </a:t>
            </a:r>
            <a:r>
              <a:rPr lang="pl-PL" err="1"/>
              <a:t>veniam</a:t>
            </a:r>
            <a:r>
              <a:rPr lang="pl-PL"/>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err="1"/>
              <a:t>Lorem</a:t>
            </a:r>
            <a:r>
              <a:rPr lang="pl-PL"/>
              <a:t> </a:t>
            </a:r>
            <a:r>
              <a:rPr lang="pl-PL" err="1"/>
              <a:t>ipsum</a:t>
            </a:r>
            <a:r>
              <a:rPr lang="pl-PL"/>
              <a:t> </a:t>
            </a:r>
            <a:r>
              <a:rPr lang="pl-PL" err="1"/>
              <a:t>dolor</a:t>
            </a:r>
            <a:r>
              <a:rPr lang="pl-PL"/>
              <a:t> sit </a:t>
            </a:r>
            <a:r>
              <a:rPr lang="pl-PL" err="1"/>
              <a:t>amet</a:t>
            </a:r>
            <a:r>
              <a:rPr lang="pl-PL"/>
              <a:t>, con- </a:t>
            </a:r>
            <a:r>
              <a:rPr lang="pl-PL" err="1"/>
              <a:t>sectet</a:t>
            </a:r>
            <a:r>
              <a:rPr lang="pl-PL"/>
              <a:t> er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tcidunt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a:t>
            </a:r>
            <a:r>
              <a:rPr lang="pl-PL"/>
              <a:t>- pat. </a:t>
            </a:r>
            <a:r>
              <a:rPr lang="pl-PL" err="1"/>
              <a:t>Ut</a:t>
            </a:r>
            <a:r>
              <a:rPr lang="pl-PL"/>
              <a:t> wisi </a:t>
            </a:r>
            <a:r>
              <a:rPr lang="pl-PL" err="1"/>
              <a:t>enim</a:t>
            </a:r>
            <a:r>
              <a:rPr lang="pl-PL"/>
              <a:t> ad </a:t>
            </a:r>
            <a:r>
              <a:rPr lang="pl-PL" err="1"/>
              <a:t>minim</a:t>
            </a:r>
            <a:r>
              <a:rPr lang="pl-PL"/>
              <a:t> </a:t>
            </a:r>
            <a:r>
              <a:rPr lang="pl-PL" err="1"/>
              <a:t>veniam</a:t>
            </a:r>
            <a:r>
              <a:rPr lang="pl-PL"/>
              <a:t>.</a:t>
            </a:r>
          </a:p>
        </p:txBody>
      </p:sp>
    </p:spTree>
    <p:extLst>
      <p:ext uri="{BB962C8B-B14F-4D97-AF65-F5344CB8AC3E}">
        <p14:creationId xmlns:p14="http://schemas.microsoft.com/office/powerpoint/2010/main" val="268658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ela">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EA9D-5710-4144-A06F-AA769992E8F1}"/>
              </a:ext>
            </a:extLst>
          </p:cNvPr>
          <p:cNvSpPr>
            <a:spLocks noGrp="1"/>
          </p:cNvSpPr>
          <p:nvPr>
            <p:ph type="title" hasCustomPrompt="1"/>
          </p:nvPr>
        </p:nvSpPr>
        <p:spPr>
          <a:xfrm>
            <a:off x="266451" y="198783"/>
            <a:ext cx="11015183" cy="376950"/>
          </a:xfrm>
        </p:spPr>
        <p:txBody>
          <a:bodyPr anchor="t">
            <a:normAutofit/>
          </a:bodyPr>
          <a:lstStyle>
            <a:lvl1pPr>
              <a:defRPr sz="2700" cap="all" baseline="0"/>
            </a:lvl1pPr>
          </a:lstStyle>
          <a:p>
            <a:r>
              <a:rPr lang="pl-PL"/>
              <a:t>Tabela 01</a:t>
            </a:r>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7" name="Symbol zastępczy tekstu 6">
            <a:extLst>
              <a:ext uri="{FF2B5EF4-FFF2-40B4-BE49-F238E27FC236}">
                <a16:creationId xmlns:a16="http://schemas.microsoft.com/office/drawing/2014/main" id="{ED77019D-72ED-9A41-B604-759CD1C1DA87}"/>
              </a:ext>
            </a:extLst>
          </p:cNvPr>
          <p:cNvSpPr>
            <a:spLocks noGrp="1"/>
          </p:cNvSpPr>
          <p:nvPr>
            <p:ph type="body" sz="quarter" idx="11" hasCustomPrompt="1"/>
          </p:nvPr>
        </p:nvSpPr>
        <p:spPr>
          <a:xfrm>
            <a:off x="266451" y="985091"/>
            <a:ext cx="5398079" cy="1084834"/>
          </a:xfrm>
        </p:spPr>
        <p:txBody>
          <a:bodyPr>
            <a:noAutofit/>
          </a:bodyPr>
          <a:lstStyle>
            <a:lvl1pPr marL="0" indent="0">
              <a:lnSpc>
                <a:spcPct val="100000"/>
              </a:lnSpc>
              <a:buNone/>
              <a:defRPr sz="1200"/>
            </a:lvl1pPr>
          </a:lstStyle>
          <a:p>
            <a:pPr lvl="0"/>
            <a:r>
              <a:rPr lang="pl-PL" err="1"/>
              <a:t>Lorem</a:t>
            </a:r>
            <a:r>
              <a:rPr lang="pl-PL"/>
              <a:t> </a:t>
            </a:r>
            <a:r>
              <a:rPr lang="pl-PL" err="1"/>
              <a:t>ipsum</a:t>
            </a:r>
            <a:r>
              <a:rPr lang="pl-PL"/>
              <a:t> </a:t>
            </a:r>
            <a:r>
              <a:rPr lang="pl-PL" err="1"/>
              <a:t>dolor</a:t>
            </a:r>
            <a:r>
              <a:rPr lang="pl-PL"/>
              <a:t> sit </a:t>
            </a:r>
            <a:r>
              <a:rPr lang="pl-PL" err="1"/>
              <a:t>amet</a:t>
            </a:r>
            <a:r>
              <a:rPr lang="pl-PL"/>
              <a:t>, con- </a:t>
            </a:r>
            <a:r>
              <a:rPr lang="pl-PL" err="1"/>
              <a:t>sectet</a:t>
            </a:r>
            <a:r>
              <a:rPr lang="pl-PL"/>
              <a:t> er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tcidunt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a:t>
            </a:r>
            <a:r>
              <a:rPr lang="pl-PL"/>
              <a:t>- pat. </a:t>
            </a:r>
            <a:r>
              <a:rPr lang="pl-PL" err="1"/>
              <a:t>Ut</a:t>
            </a:r>
            <a:r>
              <a:rPr lang="pl-PL"/>
              <a:t> wisi </a:t>
            </a:r>
            <a:r>
              <a:rPr lang="pl-PL" err="1"/>
              <a:t>enim</a:t>
            </a:r>
            <a:r>
              <a:rPr lang="pl-PL"/>
              <a:t> ad </a:t>
            </a:r>
            <a:r>
              <a:rPr lang="pl-PL" err="1"/>
              <a:t>minim</a:t>
            </a:r>
            <a:r>
              <a:rPr lang="pl-PL"/>
              <a:t> </a:t>
            </a:r>
            <a:r>
              <a:rPr lang="pl-PL" err="1"/>
              <a:t>veniam</a:t>
            </a:r>
            <a:r>
              <a:rPr lang="pl-PL"/>
              <a:t>.</a:t>
            </a:r>
          </a:p>
        </p:txBody>
      </p:sp>
      <p:sp>
        <p:nvSpPr>
          <p:cNvPr id="5" name="Symbol zastępczy tabeli 4">
            <a:extLst>
              <a:ext uri="{FF2B5EF4-FFF2-40B4-BE49-F238E27FC236}">
                <a16:creationId xmlns:a16="http://schemas.microsoft.com/office/drawing/2014/main" id="{F40A98AD-CB49-A248-960F-2EB49C97E1F5}"/>
              </a:ext>
            </a:extLst>
          </p:cNvPr>
          <p:cNvSpPr>
            <a:spLocks noGrp="1"/>
          </p:cNvSpPr>
          <p:nvPr>
            <p:ph type="tbl" sz="quarter" idx="12"/>
          </p:nvPr>
        </p:nvSpPr>
        <p:spPr>
          <a:xfrm>
            <a:off x="266452" y="2292349"/>
            <a:ext cx="11015182" cy="4366867"/>
          </a:xfrm>
        </p:spPr>
        <p:txBody>
          <a:bodyPr/>
          <a:lstStyle/>
          <a:p>
            <a:endParaRPr lang="pl-PL"/>
          </a:p>
        </p:txBody>
      </p:sp>
    </p:spTree>
    <p:extLst>
      <p:ext uri="{BB962C8B-B14F-4D97-AF65-F5344CB8AC3E}">
        <p14:creationId xmlns:p14="http://schemas.microsoft.com/office/powerpoint/2010/main" val="1600152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ajd z liczbam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EA9D-5710-4144-A06F-AA769992E8F1}"/>
              </a:ext>
            </a:extLst>
          </p:cNvPr>
          <p:cNvSpPr>
            <a:spLocks noGrp="1"/>
          </p:cNvSpPr>
          <p:nvPr>
            <p:ph type="title" hasCustomPrompt="1"/>
          </p:nvPr>
        </p:nvSpPr>
        <p:spPr>
          <a:xfrm>
            <a:off x="266451" y="198783"/>
            <a:ext cx="11015183" cy="376950"/>
          </a:xfrm>
        </p:spPr>
        <p:txBody>
          <a:bodyPr anchor="t">
            <a:normAutofit/>
          </a:bodyPr>
          <a:lstStyle>
            <a:lvl1pPr>
              <a:defRPr sz="2700" cap="all" baseline="0"/>
            </a:lvl1pPr>
          </a:lstStyle>
          <a:p>
            <a:r>
              <a:rPr lang="pl-PL"/>
              <a:t>Slajd z liczbami</a:t>
            </a:r>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9" name="Symbol zastępczy tekstu 6">
            <a:extLst>
              <a:ext uri="{FF2B5EF4-FFF2-40B4-BE49-F238E27FC236}">
                <a16:creationId xmlns:a16="http://schemas.microsoft.com/office/drawing/2014/main" id="{954EF76F-6B56-DD40-A502-204C03764143}"/>
              </a:ext>
            </a:extLst>
          </p:cNvPr>
          <p:cNvSpPr>
            <a:spLocks noGrp="1"/>
          </p:cNvSpPr>
          <p:nvPr>
            <p:ph type="body" sz="quarter" idx="11" hasCustomPrompt="1"/>
          </p:nvPr>
        </p:nvSpPr>
        <p:spPr>
          <a:xfrm>
            <a:off x="5928582" y="2694183"/>
            <a:ext cx="5095017" cy="596191"/>
          </a:xfrm>
        </p:spPr>
        <p:txBody>
          <a:bodyPr>
            <a:noAutofit/>
          </a:bodyPr>
          <a:lstStyle>
            <a:lvl1pPr marL="0" indent="0">
              <a:lnSpc>
                <a:spcPct val="100000"/>
              </a:lnSpc>
              <a:buNone/>
              <a:defRPr sz="1200"/>
            </a:lvl1pPr>
          </a:lstStyle>
          <a:p>
            <a:pPr lvl="0"/>
            <a:r>
              <a:rPr lang="pl-PL" err="1"/>
              <a:t>Lorem</a:t>
            </a:r>
            <a:r>
              <a:rPr lang="pl-PL"/>
              <a:t> </a:t>
            </a:r>
            <a:r>
              <a:rPr lang="pl-PL" err="1"/>
              <a:t>ipsum</a:t>
            </a:r>
            <a:r>
              <a:rPr lang="pl-PL"/>
              <a:t> </a:t>
            </a:r>
            <a:r>
              <a:rPr lang="pl-PL" err="1"/>
              <a:t>dolor</a:t>
            </a:r>
            <a:r>
              <a:rPr lang="pl-PL"/>
              <a:t> sit </a:t>
            </a:r>
            <a:r>
              <a:rPr lang="pl-PL" err="1"/>
              <a:t>amet</a:t>
            </a:r>
            <a:r>
              <a:rPr lang="pl-PL"/>
              <a:t>, con- </a:t>
            </a:r>
            <a:r>
              <a:rPr lang="pl-PL" err="1"/>
              <a:t>sectet</a:t>
            </a:r>
            <a:r>
              <a:rPr lang="pl-PL"/>
              <a:t> er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tcidunt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a:t>
            </a:r>
            <a:r>
              <a:rPr lang="pl-PL"/>
              <a:t>- pat. </a:t>
            </a:r>
            <a:r>
              <a:rPr lang="pl-PL" err="1"/>
              <a:t>Ut</a:t>
            </a:r>
            <a:r>
              <a:rPr lang="pl-PL"/>
              <a:t> wisi </a:t>
            </a:r>
            <a:r>
              <a:rPr lang="pl-PL" err="1"/>
              <a:t>enim</a:t>
            </a:r>
            <a:r>
              <a:rPr lang="pl-PL"/>
              <a:t> ad </a:t>
            </a:r>
            <a:r>
              <a:rPr lang="pl-PL" err="1"/>
              <a:t>minim</a:t>
            </a:r>
            <a:r>
              <a:rPr lang="pl-PL"/>
              <a:t> </a:t>
            </a:r>
            <a:r>
              <a:rPr lang="pl-PL" err="1"/>
              <a:t>veniam</a:t>
            </a:r>
            <a:r>
              <a:rPr lang="pl-PL"/>
              <a:t>.</a:t>
            </a:r>
          </a:p>
        </p:txBody>
      </p:sp>
      <p:sp>
        <p:nvSpPr>
          <p:cNvPr id="10" name="Symbol zastępczy tekstu 6">
            <a:extLst>
              <a:ext uri="{FF2B5EF4-FFF2-40B4-BE49-F238E27FC236}">
                <a16:creationId xmlns:a16="http://schemas.microsoft.com/office/drawing/2014/main" id="{A07831DA-3595-BF4A-8A2F-F9E7421F974B}"/>
              </a:ext>
            </a:extLst>
          </p:cNvPr>
          <p:cNvSpPr>
            <a:spLocks noGrp="1"/>
          </p:cNvSpPr>
          <p:nvPr>
            <p:ph type="body" sz="quarter" idx="12" hasCustomPrompt="1"/>
          </p:nvPr>
        </p:nvSpPr>
        <p:spPr>
          <a:xfrm>
            <a:off x="5928581" y="4063183"/>
            <a:ext cx="5095017" cy="596196"/>
          </a:xfrm>
        </p:spPr>
        <p:txBody>
          <a:bodyPr>
            <a:noAutofit/>
          </a:bodyPr>
          <a:lstStyle>
            <a:lvl1pPr marL="0" indent="0">
              <a:lnSpc>
                <a:spcPct val="100000"/>
              </a:lnSpc>
              <a:buNone/>
              <a:defRPr sz="1200"/>
            </a:lvl1pPr>
          </a:lstStyle>
          <a:p>
            <a:pPr lvl="0"/>
            <a:r>
              <a:rPr lang="pl-PL" err="1"/>
              <a:t>Lorem</a:t>
            </a:r>
            <a:r>
              <a:rPr lang="pl-PL"/>
              <a:t> </a:t>
            </a:r>
            <a:r>
              <a:rPr lang="pl-PL" err="1"/>
              <a:t>ipsum</a:t>
            </a:r>
            <a:r>
              <a:rPr lang="pl-PL"/>
              <a:t> </a:t>
            </a:r>
            <a:r>
              <a:rPr lang="pl-PL" err="1"/>
              <a:t>dolor</a:t>
            </a:r>
            <a:r>
              <a:rPr lang="pl-PL"/>
              <a:t> sit </a:t>
            </a:r>
            <a:r>
              <a:rPr lang="pl-PL" err="1"/>
              <a:t>amet</a:t>
            </a:r>
            <a:r>
              <a:rPr lang="pl-PL"/>
              <a:t>, con- </a:t>
            </a:r>
            <a:r>
              <a:rPr lang="pl-PL" err="1"/>
              <a:t>sectet</a:t>
            </a:r>
            <a:r>
              <a:rPr lang="pl-PL"/>
              <a:t> er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tcidunt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a:t>
            </a:r>
            <a:r>
              <a:rPr lang="pl-PL"/>
              <a:t>- pat. </a:t>
            </a:r>
            <a:r>
              <a:rPr lang="pl-PL" err="1"/>
              <a:t>Ut</a:t>
            </a:r>
            <a:r>
              <a:rPr lang="pl-PL"/>
              <a:t> wisi </a:t>
            </a:r>
            <a:r>
              <a:rPr lang="pl-PL" err="1"/>
              <a:t>enim</a:t>
            </a:r>
            <a:r>
              <a:rPr lang="pl-PL"/>
              <a:t> ad </a:t>
            </a:r>
            <a:r>
              <a:rPr lang="pl-PL" err="1"/>
              <a:t>minim</a:t>
            </a:r>
            <a:r>
              <a:rPr lang="pl-PL"/>
              <a:t> </a:t>
            </a:r>
            <a:r>
              <a:rPr lang="pl-PL" err="1"/>
              <a:t>veniam</a:t>
            </a:r>
            <a:r>
              <a:rPr lang="pl-PL"/>
              <a:t>.</a:t>
            </a:r>
          </a:p>
        </p:txBody>
      </p:sp>
      <p:sp>
        <p:nvSpPr>
          <p:cNvPr id="11" name="Symbol zastępczy tekstu 6">
            <a:extLst>
              <a:ext uri="{FF2B5EF4-FFF2-40B4-BE49-F238E27FC236}">
                <a16:creationId xmlns:a16="http://schemas.microsoft.com/office/drawing/2014/main" id="{363CF1A7-2188-3540-823C-95E25C441D5A}"/>
              </a:ext>
            </a:extLst>
          </p:cNvPr>
          <p:cNvSpPr>
            <a:spLocks noGrp="1"/>
          </p:cNvSpPr>
          <p:nvPr>
            <p:ph type="body" sz="quarter" idx="13" hasCustomPrompt="1"/>
          </p:nvPr>
        </p:nvSpPr>
        <p:spPr>
          <a:xfrm>
            <a:off x="5928580" y="5409029"/>
            <a:ext cx="5095017" cy="606356"/>
          </a:xfrm>
        </p:spPr>
        <p:txBody>
          <a:bodyPr>
            <a:noAutofit/>
          </a:bodyPr>
          <a:lstStyle>
            <a:lvl1pPr marL="0" indent="0">
              <a:lnSpc>
                <a:spcPct val="100000"/>
              </a:lnSpc>
              <a:buNone/>
              <a:defRPr sz="1200"/>
            </a:lvl1pPr>
          </a:lstStyle>
          <a:p>
            <a:pPr lvl="0"/>
            <a:r>
              <a:rPr lang="pl-PL" err="1"/>
              <a:t>Lorem</a:t>
            </a:r>
            <a:r>
              <a:rPr lang="pl-PL"/>
              <a:t> </a:t>
            </a:r>
            <a:r>
              <a:rPr lang="pl-PL" err="1"/>
              <a:t>ipsum</a:t>
            </a:r>
            <a:r>
              <a:rPr lang="pl-PL"/>
              <a:t> </a:t>
            </a:r>
            <a:r>
              <a:rPr lang="pl-PL" err="1"/>
              <a:t>dolor</a:t>
            </a:r>
            <a:r>
              <a:rPr lang="pl-PL"/>
              <a:t> sit </a:t>
            </a:r>
            <a:r>
              <a:rPr lang="pl-PL" err="1"/>
              <a:t>amet</a:t>
            </a:r>
            <a:r>
              <a:rPr lang="pl-PL"/>
              <a:t>, con- </a:t>
            </a:r>
            <a:r>
              <a:rPr lang="pl-PL" err="1"/>
              <a:t>sectet</a:t>
            </a:r>
            <a:r>
              <a:rPr lang="pl-PL"/>
              <a:t> er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tcidunt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a:t>
            </a:r>
            <a:r>
              <a:rPr lang="pl-PL"/>
              <a:t>- pat. </a:t>
            </a:r>
            <a:r>
              <a:rPr lang="pl-PL" err="1"/>
              <a:t>Ut</a:t>
            </a:r>
            <a:r>
              <a:rPr lang="pl-PL"/>
              <a:t> wisi </a:t>
            </a:r>
            <a:r>
              <a:rPr lang="pl-PL" err="1"/>
              <a:t>enim</a:t>
            </a:r>
            <a:r>
              <a:rPr lang="pl-PL"/>
              <a:t> ad </a:t>
            </a:r>
            <a:r>
              <a:rPr lang="pl-PL" err="1"/>
              <a:t>minim</a:t>
            </a:r>
            <a:r>
              <a:rPr lang="pl-PL"/>
              <a:t> </a:t>
            </a:r>
            <a:r>
              <a:rPr lang="pl-PL" err="1"/>
              <a:t>veniam</a:t>
            </a:r>
            <a:r>
              <a:rPr lang="pl-PL"/>
              <a:t>.</a:t>
            </a:r>
          </a:p>
        </p:txBody>
      </p:sp>
      <p:cxnSp>
        <p:nvCxnSpPr>
          <p:cNvPr id="13" name="Łącznik prosty 12">
            <a:extLst>
              <a:ext uri="{FF2B5EF4-FFF2-40B4-BE49-F238E27FC236}">
                <a16:creationId xmlns:a16="http://schemas.microsoft.com/office/drawing/2014/main" id="{36BE93AC-46EB-B449-96DC-4A1C374A1FEA}"/>
              </a:ext>
            </a:extLst>
          </p:cNvPr>
          <p:cNvCxnSpPr>
            <a:cxnSpLocks/>
          </p:cNvCxnSpPr>
          <p:nvPr userDrawn="1"/>
        </p:nvCxnSpPr>
        <p:spPr>
          <a:xfrm flipV="1">
            <a:off x="0" y="4686300"/>
            <a:ext cx="2822189" cy="2"/>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cxnSp>
        <p:nvCxnSpPr>
          <p:cNvPr id="18" name="Łącznik prosty 17">
            <a:extLst>
              <a:ext uri="{FF2B5EF4-FFF2-40B4-BE49-F238E27FC236}">
                <a16:creationId xmlns:a16="http://schemas.microsoft.com/office/drawing/2014/main" id="{7C6D9113-7FDA-644E-AAC8-ED79D899B34C}"/>
              </a:ext>
            </a:extLst>
          </p:cNvPr>
          <p:cNvCxnSpPr>
            <a:cxnSpLocks/>
          </p:cNvCxnSpPr>
          <p:nvPr userDrawn="1"/>
        </p:nvCxnSpPr>
        <p:spPr>
          <a:xfrm flipV="1">
            <a:off x="0" y="6020061"/>
            <a:ext cx="2834640" cy="3"/>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cxnSp>
        <p:nvCxnSpPr>
          <p:cNvPr id="19" name="Łącznik prosty 18">
            <a:extLst>
              <a:ext uri="{FF2B5EF4-FFF2-40B4-BE49-F238E27FC236}">
                <a16:creationId xmlns:a16="http://schemas.microsoft.com/office/drawing/2014/main" id="{074067B6-B8CE-C34E-8724-C328EB4F1FCF}"/>
              </a:ext>
            </a:extLst>
          </p:cNvPr>
          <p:cNvCxnSpPr>
            <a:cxnSpLocks/>
          </p:cNvCxnSpPr>
          <p:nvPr userDrawn="1"/>
        </p:nvCxnSpPr>
        <p:spPr>
          <a:xfrm flipV="1">
            <a:off x="-12451" y="3296241"/>
            <a:ext cx="2834640" cy="3"/>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20" name="Symbol zastępczy tekstu 16">
            <a:extLst>
              <a:ext uri="{FF2B5EF4-FFF2-40B4-BE49-F238E27FC236}">
                <a16:creationId xmlns:a16="http://schemas.microsoft.com/office/drawing/2014/main" id="{E2C75CD0-C723-3E48-9DEC-4B2AF247B089}"/>
              </a:ext>
            </a:extLst>
          </p:cNvPr>
          <p:cNvSpPr>
            <a:spLocks noGrp="1"/>
          </p:cNvSpPr>
          <p:nvPr>
            <p:ph type="body" sz="quarter" idx="14" hasCustomPrompt="1"/>
          </p:nvPr>
        </p:nvSpPr>
        <p:spPr>
          <a:xfrm>
            <a:off x="266452" y="2840096"/>
            <a:ext cx="2426348" cy="228673"/>
          </a:xfrm>
        </p:spPr>
        <p:txBody>
          <a:bodyPr anchor="ctr">
            <a:noAutofit/>
          </a:bodyPr>
          <a:lstStyle>
            <a:lvl1pPr algn="r">
              <a:defRPr sz="900"/>
            </a:lvl1pPr>
          </a:lstStyle>
          <a:p>
            <a:pPr lvl="0"/>
            <a:r>
              <a:rPr lang="pl-PL"/>
              <a:t>Satelita na orbicie okołoziemskiej</a:t>
            </a:r>
          </a:p>
        </p:txBody>
      </p:sp>
      <p:sp>
        <p:nvSpPr>
          <p:cNvPr id="22" name="Symbol zastępczy tekstu 16">
            <a:extLst>
              <a:ext uri="{FF2B5EF4-FFF2-40B4-BE49-F238E27FC236}">
                <a16:creationId xmlns:a16="http://schemas.microsoft.com/office/drawing/2014/main" id="{66F1A837-E160-114F-9F80-E400F986AE7D}"/>
              </a:ext>
            </a:extLst>
          </p:cNvPr>
          <p:cNvSpPr>
            <a:spLocks noGrp="1"/>
          </p:cNvSpPr>
          <p:nvPr>
            <p:ph type="body" sz="quarter" idx="16" hasCustomPrompt="1"/>
          </p:nvPr>
        </p:nvSpPr>
        <p:spPr>
          <a:xfrm>
            <a:off x="266451" y="4231353"/>
            <a:ext cx="2426349" cy="228673"/>
          </a:xfrm>
        </p:spPr>
        <p:txBody>
          <a:bodyPr anchor="ctr">
            <a:noAutofit/>
          </a:bodyPr>
          <a:lstStyle>
            <a:lvl1pPr algn="r">
              <a:defRPr sz="900"/>
            </a:lvl1pPr>
          </a:lstStyle>
          <a:p>
            <a:pPr lvl="0"/>
            <a:r>
              <a:rPr lang="pl-PL"/>
              <a:t>Satelita na orbicie okołoziemskiej</a:t>
            </a:r>
          </a:p>
        </p:txBody>
      </p:sp>
      <p:sp>
        <p:nvSpPr>
          <p:cNvPr id="23" name="Symbol zastępczy tekstu 16">
            <a:extLst>
              <a:ext uri="{FF2B5EF4-FFF2-40B4-BE49-F238E27FC236}">
                <a16:creationId xmlns:a16="http://schemas.microsoft.com/office/drawing/2014/main" id="{9346751E-A407-F14F-B9D2-5319B5D06008}"/>
              </a:ext>
            </a:extLst>
          </p:cNvPr>
          <p:cNvSpPr>
            <a:spLocks noGrp="1"/>
          </p:cNvSpPr>
          <p:nvPr>
            <p:ph type="body" sz="quarter" idx="17" hasCustomPrompt="1"/>
          </p:nvPr>
        </p:nvSpPr>
        <p:spPr>
          <a:xfrm>
            <a:off x="254001" y="5622610"/>
            <a:ext cx="2438800" cy="228673"/>
          </a:xfrm>
        </p:spPr>
        <p:txBody>
          <a:bodyPr anchor="ctr">
            <a:noAutofit/>
          </a:bodyPr>
          <a:lstStyle>
            <a:lvl1pPr algn="r">
              <a:defRPr sz="900"/>
            </a:lvl1pPr>
          </a:lstStyle>
          <a:p>
            <a:pPr lvl="0"/>
            <a:r>
              <a:rPr lang="pl-PL"/>
              <a:t>Satelita na orbicie okołoziemskiej</a:t>
            </a:r>
          </a:p>
        </p:txBody>
      </p:sp>
      <p:sp>
        <p:nvSpPr>
          <p:cNvPr id="25" name="Symbol zastępczy tekstu 24">
            <a:extLst>
              <a:ext uri="{FF2B5EF4-FFF2-40B4-BE49-F238E27FC236}">
                <a16:creationId xmlns:a16="http://schemas.microsoft.com/office/drawing/2014/main" id="{FDC1A644-72F2-8742-9D0C-62E28757FB9C}"/>
              </a:ext>
            </a:extLst>
          </p:cNvPr>
          <p:cNvSpPr>
            <a:spLocks noGrp="1"/>
          </p:cNvSpPr>
          <p:nvPr>
            <p:ph type="body" sz="quarter" idx="18" hasCustomPrompt="1"/>
          </p:nvPr>
        </p:nvSpPr>
        <p:spPr>
          <a:xfrm>
            <a:off x="3270064" y="2040864"/>
            <a:ext cx="2359025" cy="1257300"/>
          </a:xfrm>
        </p:spPr>
        <p:txBody>
          <a:bodyPr wrap="none">
            <a:normAutofit/>
          </a:bodyPr>
          <a:lstStyle>
            <a:lvl1pPr>
              <a:defRPr sz="9200"/>
            </a:lvl1pPr>
          </a:lstStyle>
          <a:p>
            <a:pPr lvl="0"/>
            <a:r>
              <a:rPr lang="pl-PL"/>
              <a:t>232</a:t>
            </a:r>
          </a:p>
        </p:txBody>
      </p:sp>
      <p:sp>
        <p:nvSpPr>
          <p:cNvPr id="26" name="Symbol zastępczy tekstu 24">
            <a:extLst>
              <a:ext uri="{FF2B5EF4-FFF2-40B4-BE49-F238E27FC236}">
                <a16:creationId xmlns:a16="http://schemas.microsoft.com/office/drawing/2014/main" id="{100F8053-8B9A-D246-A47C-1F136B09EA09}"/>
              </a:ext>
            </a:extLst>
          </p:cNvPr>
          <p:cNvSpPr>
            <a:spLocks noGrp="1"/>
          </p:cNvSpPr>
          <p:nvPr>
            <p:ph type="body" sz="quarter" idx="19" hasCustomPrompt="1"/>
          </p:nvPr>
        </p:nvSpPr>
        <p:spPr>
          <a:xfrm>
            <a:off x="3270064" y="3402079"/>
            <a:ext cx="2359025" cy="1257300"/>
          </a:xfrm>
        </p:spPr>
        <p:txBody>
          <a:bodyPr wrap="none">
            <a:normAutofit/>
          </a:bodyPr>
          <a:lstStyle>
            <a:lvl1pPr>
              <a:defRPr sz="9200"/>
            </a:lvl1pPr>
          </a:lstStyle>
          <a:p>
            <a:pPr lvl="0"/>
            <a:r>
              <a:rPr lang="pl-PL"/>
              <a:t>999</a:t>
            </a:r>
          </a:p>
        </p:txBody>
      </p:sp>
      <p:sp>
        <p:nvSpPr>
          <p:cNvPr id="27" name="Symbol zastępczy tekstu 24">
            <a:extLst>
              <a:ext uri="{FF2B5EF4-FFF2-40B4-BE49-F238E27FC236}">
                <a16:creationId xmlns:a16="http://schemas.microsoft.com/office/drawing/2014/main" id="{A8DC7873-7563-9840-8403-825CBDB3938D}"/>
              </a:ext>
            </a:extLst>
          </p:cNvPr>
          <p:cNvSpPr>
            <a:spLocks noGrp="1"/>
          </p:cNvSpPr>
          <p:nvPr>
            <p:ph type="body" sz="quarter" idx="20" hasCustomPrompt="1"/>
          </p:nvPr>
        </p:nvSpPr>
        <p:spPr>
          <a:xfrm>
            <a:off x="3270064" y="4763295"/>
            <a:ext cx="2359025" cy="1257300"/>
          </a:xfrm>
        </p:spPr>
        <p:txBody>
          <a:bodyPr wrap="none">
            <a:normAutofit/>
          </a:bodyPr>
          <a:lstStyle>
            <a:lvl1pPr>
              <a:defRPr sz="9200"/>
            </a:lvl1pPr>
          </a:lstStyle>
          <a:p>
            <a:pPr lvl="0"/>
            <a:r>
              <a:rPr lang="pl-PL"/>
              <a:t>001</a:t>
            </a:r>
          </a:p>
        </p:txBody>
      </p:sp>
      <p:pic>
        <p:nvPicPr>
          <p:cNvPr id="16" name="Obraz 15">
            <a:extLst>
              <a:ext uri="{FF2B5EF4-FFF2-40B4-BE49-F238E27FC236}">
                <a16:creationId xmlns:a16="http://schemas.microsoft.com/office/drawing/2014/main" id="{0F04571C-28B8-174F-A331-255C5EEDA9CB}"/>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a:off x="2746495" y="5702699"/>
            <a:ext cx="75694" cy="75694"/>
          </a:xfrm>
          <a:prstGeom prst="rect">
            <a:avLst/>
          </a:prstGeom>
        </p:spPr>
      </p:pic>
      <p:pic>
        <p:nvPicPr>
          <p:cNvPr id="17" name="Obraz 16">
            <a:extLst>
              <a:ext uri="{FF2B5EF4-FFF2-40B4-BE49-F238E27FC236}">
                <a16:creationId xmlns:a16="http://schemas.microsoft.com/office/drawing/2014/main" id="{D02A1B8C-AC35-F042-AF56-BDC96DB5A0C0}"/>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a:off x="2758946" y="4307842"/>
            <a:ext cx="75694" cy="75694"/>
          </a:xfrm>
          <a:prstGeom prst="rect">
            <a:avLst/>
          </a:prstGeom>
        </p:spPr>
      </p:pic>
      <p:pic>
        <p:nvPicPr>
          <p:cNvPr id="21" name="Obraz 20">
            <a:extLst>
              <a:ext uri="{FF2B5EF4-FFF2-40B4-BE49-F238E27FC236}">
                <a16:creationId xmlns:a16="http://schemas.microsoft.com/office/drawing/2014/main" id="{12580E66-B367-CD4B-8ABA-854933836946}"/>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a:off x="2748234" y="2916585"/>
            <a:ext cx="75694" cy="75694"/>
          </a:xfrm>
          <a:prstGeom prst="rect">
            <a:avLst/>
          </a:prstGeom>
        </p:spPr>
      </p:pic>
      <p:cxnSp>
        <p:nvCxnSpPr>
          <p:cNvPr id="28" name="Łącznik prosty 27">
            <a:extLst>
              <a:ext uri="{FF2B5EF4-FFF2-40B4-BE49-F238E27FC236}">
                <a16:creationId xmlns:a16="http://schemas.microsoft.com/office/drawing/2014/main" id="{AADD15FF-5B47-114C-9456-17EF42B19392}"/>
              </a:ext>
            </a:extLst>
          </p:cNvPr>
          <p:cNvCxnSpPr>
            <a:cxnSpLocks/>
          </p:cNvCxnSpPr>
          <p:nvPr userDrawn="1"/>
        </p:nvCxnSpPr>
        <p:spPr>
          <a:xfrm flipV="1">
            <a:off x="-12451" y="4686297"/>
            <a:ext cx="2834640" cy="3"/>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cxnSp>
        <p:nvCxnSpPr>
          <p:cNvPr id="29" name="Łącznik prosty 28">
            <a:extLst>
              <a:ext uri="{FF2B5EF4-FFF2-40B4-BE49-F238E27FC236}">
                <a16:creationId xmlns:a16="http://schemas.microsoft.com/office/drawing/2014/main" id="{E87064D4-4BF5-F245-AE79-A8C812EDEEB1}"/>
              </a:ext>
            </a:extLst>
          </p:cNvPr>
          <p:cNvCxnSpPr>
            <a:cxnSpLocks/>
          </p:cNvCxnSpPr>
          <p:nvPr userDrawn="1"/>
        </p:nvCxnSpPr>
        <p:spPr>
          <a:xfrm flipV="1">
            <a:off x="-12746" y="6015385"/>
            <a:ext cx="2834640" cy="3"/>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22367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alizacje - firma">
    <p:spTree>
      <p:nvGrpSpPr>
        <p:cNvPr id="1" name=""/>
        <p:cNvGrpSpPr/>
        <p:nvPr/>
      </p:nvGrpSpPr>
      <p:grpSpPr>
        <a:xfrm>
          <a:off x="0" y="0"/>
          <a:ext cx="0" cy="0"/>
          <a:chOff x="0" y="0"/>
          <a:chExt cx="0" cy="0"/>
        </a:xfrm>
      </p:grpSpPr>
      <p:sp>
        <p:nvSpPr>
          <p:cNvPr id="14" name="Operacja ręczna 13">
            <a:extLst>
              <a:ext uri="{FF2B5EF4-FFF2-40B4-BE49-F238E27FC236}">
                <a16:creationId xmlns:a16="http://schemas.microsoft.com/office/drawing/2014/main" id="{75B1B900-FB19-E844-ACAA-AA702E8CF36B}"/>
              </a:ext>
            </a:extLst>
          </p:cNvPr>
          <p:cNvSpPr/>
          <p:nvPr userDrawn="1"/>
        </p:nvSpPr>
        <p:spPr>
          <a:xfrm>
            <a:off x="254229" y="3083093"/>
            <a:ext cx="2027190" cy="101583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 w 10000"/>
              <a:gd name="connsiteY3" fmla="*/ 9870 h 10000"/>
              <a:gd name="connsiteX4" fmla="*/ 0 w 10000"/>
              <a:gd name="connsiteY4" fmla="*/ 0 h 10000"/>
              <a:gd name="connsiteX0" fmla="*/ 0 w 10000"/>
              <a:gd name="connsiteY0" fmla="*/ 0 h 9870"/>
              <a:gd name="connsiteX1" fmla="*/ 10000 w 10000"/>
              <a:gd name="connsiteY1" fmla="*/ 0 h 9870"/>
              <a:gd name="connsiteX2" fmla="*/ 7501 w 10000"/>
              <a:gd name="connsiteY2" fmla="*/ 9708 h 9870"/>
              <a:gd name="connsiteX3" fmla="*/ 4 w 10000"/>
              <a:gd name="connsiteY3" fmla="*/ 9870 h 9870"/>
              <a:gd name="connsiteX4" fmla="*/ 0 w 10000"/>
              <a:gd name="connsiteY4" fmla="*/ 0 h 9870"/>
              <a:gd name="connsiteX0" fmla="*/ 0 w 10000"/>
              <a:gd name="connsiteY0" fmla="*/ 0 h 10033"/>
              <a:gd name="connsiteX1" fmla="*/ 10000 w 10000"/>
              <a:gd name="connsiteY1" fmla="*/ 0 h 10033"/>
              <a:gd name="connsiteX2" fmla="*/ 7501 w 10000"/>
              <a:gd name="connsiteY2" fmla="*/ 10033 h 10033"/>
              <a:gd name="connsiteX3" fmla="*/ 4 w 10000"/>
              <a:gd name="connsiteY3" fmla="*/ 10000 h 10033"/>
              <a:gd name="connsiteX4" fmla="*/ 0 w 10000"/>
              <a:gd name="connsiteY4" fmla="*/ 0 h 10033"/>
              <a:gd name="connsiteX0" fmla="*/ 29 w 10029"/>
              <a:gd name="connsiteY0" fmla="*/ 0 h 10033"/>
              <a:gd name="connsiteX1" fmla="*/ 10029 w 10029"/>
              <a:gd name="connsiteY1" fmla="*/ 0 h 10033"/>
              <a:gd name="connsiteX2" fmla="*/ 7530 w 10029"/>
              <a:gd name="connsiteY2" fmla="*/ 10033 h 10033"/>
              <a:gd name="connsiteX3" fmla="*/ 0 w 10029"/>
              <a:gd name="connsiteY3" fmla="*/ 9934 h 10033"/>
              <a:gd name="connsiteX4" fmla="*/ 29 w 10029"/>
              <a:gd name="connsiteY4" fmla="*/ 0 h 10033"/>
              <a:gd name="connsiteX0" fmla="*/ 29 w 10029"/>
              <a:gd name="connsiteY0" fmla="*/ 0 h 10033"/>
              <a:gd name="connsiteX1" fmla="*/ 10029 w 10029"/>
              <a:gd name="connsiteY1" fmla="*/ 0 h 10033"/>
              <a:gd name="connsiteX2" fmla="*/ 7563 w 10029"/>
              <a:gd name="connsiteY2" fmla="*/ 10033 h 10033"/>
              <a:gd name="connsiteX3" fmla="*/ 0 w 10029"/>
              <a:gd name="connsiteY3" fmla="*/ 9934 h 10033"/>
              <a:gd name="connsiteX4" fmla="*/ 29 w 10029"/>
              <a:gd name="connsiteY4" fmla="*/ 0 h 10033"/>
              <a:gd name="connsiteX0" fmla="*/ 29 w 10029"/>
              <a:gd name="connsiteY0" fmla="*/ 0 h 10033"/>
              <a:gd name="connsiteX1" fmla="*/ 10029 w 10029"/>
              <a:gd name="connsiteY1" fmla="*/ 0 h 10033"/>
              <a:gd name="connsiteX2" fmla="*/ 8566 w 10029"/>
              <a:gd name="connsiteY2" fmla="*/ 5825 h 10033"/>
              <a:gd name="connsiteX3" fmla="*/ 7563 w 10029"/>
              <a:gd name="connsiteY3" fmla="*/ 10033 h 10033"/>
              <a:gd name="connsiteX4" fmla="*/ 0 w 10029"/>
              <a:gd name="connsiteY4" fmla="*/ 9934 h 10033"/>
              <a:gd name="connsiteX5" fmla="*/ 29 w 10029"/>
              <a:gd name="connsiteY5" fmla="*/ 0 h 10033"/>
              <a:gd name="connsiteX0" fmla="*/ 29 w 10029"/>
              <a:gd name="connsiteY0" fmla="*/ 0 h 10033"/>
              <a:gd name="connsiteX1" fmla="*/ 10029 w 10029"/>
              <a:gd name="connsiteY1" fmla="*/ 0 h 10033"/>
              <a:gd name="connsiteX2" fmla="*/ 10013 w 10029"/>
              <a:gd name="connsiteY2" fmla="*/ 6548 h 10033"/>
              <a:gd name="connsiteX3" fmla="*/ 7563 w 10029"/>
              <a:gd name="connsiteY3" fmla="*/ 10033 h 10033"/>
              <a:gd name="connsiteX4" fmla="*/ 0 w 10029"/>
              <a:gd name="connsiteY4" fmla="*/ 9934 h 10033"/>
              <a:gd name="connsiteX5" fmla="*/ 29 w 10029"/>
              <a:gd name="connsiteY5" fmla="*/ 0 h 10033"/>
              <a:gd name="connsiteX0" fmla="*/ 29 w 10029"/>
              <a:gd name="connsiteY0" fmla="*/ 0 h 9934"/>
              <a:gd name="connsiteX1" fmla="*/ 10029 w 10029"/>
              <a:gd name="connsiteY1" fmla="*/ 0 h 9934"/>
              <a:gd name="connsiteX2" fmla="*/ 10013 w 10029"/>
              <a:gd name="connsiteY2" fmla="*/ 6548 h 9934"/>
              <a:gd name="connsiteX3" fmla="*/ 7563 w 10029"/>
              <a:gd name="connsiteY3" fmla="*/ 9934 h 9934"/>
              <a:gd name="connsiteX4" fmla="*/ 0 w 10029"/>
              <a:gd name="connsiteY4" fmla="*/ 9934 h 9934"/>
              <a:gd name="connsiteX5" fmla="*/ 29 w 10029"/>
              <a:gd name="connsiteY5" fmla="*/ 0 h 9934"/>
              <a:gd name="connsiteX0" fmla="*/ 29 w 10000"/>
              <a:gd name="connsiteY0" fmla="*/ 0 h 10066"/>
              <a:gd name="connsiteX1" fmla="*/ 10000 w 10000"/>
              <a:gd name="connsiteY1" fmla="*/ 0 h 10066"/>
              <a:gd name="connsiteX2" fmla="*/ 9984 w 10000"/>
              <a:gd name="connsiteY2" fmla="*/ 6592 h 10066"/>
              <a:gd name="connsiteX3" fmla="*/ 7524 w 10000"/>
              <a:gd name="connsiteY3" fmla="*/ 10066 h 10066"/>
              <a:gd name="connsiteX4" fmla="*/ 0 w 10000"/>
              <a:gd name="connsiteY4" fmla="*/ 10000 h 10066"/>
              <a:gd name="connsiteX5" fmla="*/ 29 w 10000"/>
              <a:gd name="connsiteY5" fmla="*/ 0 h 10066"/>
              <a:gd name="connsiteX0" fmla="*/ 29 w 10000"/>
              <a:gd name="connsiteY0" fmla="*/ 0 h 10000"/>
              <a:gd name="connsiteX1" fmla="*/ 10000 w 10000"/>
              <a:gd name="connsiteY1" fmla="*/ 0 h 10000"/>
              <a:gd name="connsiteX2" fmla="*/ 9984 w 10000"/>
              <a:gd name="connsiteY2" fmla="*/ 6592 h 10000"/>
              <a:gd name="connsiteX3" fmla="*/ 7524 w 10000"/>
              <a:gd name="connsiteY3" fmla="*/ 10000 h 10000"/>
              <a:gd name="connsiteX4" fmla="*/ 0 w 10000"/>
              <a:gd name="connsiteY4" fmla="*/ 10000 h 10000"/>
              <a:gd name="connsiteX5" fmla="*/ 29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9" y="0"/>
                </a:moveTo>
                <a:lnTo>
                  <a:pt x="10000" y="0"/>
                </a:lnTo>
                <a:cubicBezTo>
                  <a:pt x="9995" y="2198"/>
                  <a:pt x="9989" y="4394"/>
                  <a:pt x="9984" y="6592"/>
                </a:cubicBezTo>
                <a:lnTo>
                  <a:pt x="7524" y="10000"/>
                </a:lnTo>
                <a:lnTo>
                  <a:pt x="0" y="10000"/>
                </a:lnTo>
                <a:cubicBezTo>
                  <a:pt x="-1" y="6645"/>
                  <a:pt x="30" y="3355"/>
                  <a:pt x="29" y="0"/>
                </a:cubicBezTo>
                <a:close/>
              </a:path>
            </a:pathLst>
          </a:custGeom>
          <a:solidFill>
            <a:srgbClr val="FFFFFF"/>
          </a:solidFill>
          <a:ln>
            <a:solidFill>
              <a:srgbClr val="0864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7" name="Symbol zastępczy tekstu 6">
            <a:extLst>
              <a:ext uri="{FF2B5EF4-FFF2-40B4-BE49-F238E27FC236}">
                <a16:creationId xmlns:a16="http://schemas.microsoft.com/office/drawing/2014/main" id="{ED77019D-72ED-9A41-B604-759CD1C1DA87}"/>
              </a:ext>
            </a:extLst>
          </p:cNvPr>
          <p:cNvSpPr>
            <a:spLocks noGrp="1"/>
          </p:cNvSpPr>
          <p:nvPr>
            <p:ph type="body" sz="quarter" idx="11" hasCustomPrompt="1"/>
          </p:nvPr>
        </p:nvSpPr>
        <p:spPr>
          <a:xfrm>
            <a:off x="254229" y="4672361"/>
            <a:ext cx="5333771" cy="1986856"/>
          </a:xfrm>
        </p:spPr>
        <p:txBody>
          <a:bodyPr>
            <a:noAutofit/>
          </a:bodyPr>
          <a:lstStyle>
            <a:lvl1pPr marL="0" indent="0">
              <a:lnSpc>
                <a:spcPct val="100000"/>
              </a:lnSpc>
              <a:spcBef>
                <a:spcPts val="0"/>
              </a:spcBef>
              <a:buNone/>
              <a:defRPr sz="1200"/>
            </a:lvl1pPr>
          </a:lstStyle>
          <a:p>
            <a:pPr lvl="0"/>
            <a:r>
              <a:rPr lang="pl-PL"/>
              <a:t>Nam </a:t>
            </a:r>
            <a:r>
              <a:rPr lang="pl-PL" err="1"/>
              <a:t>mauris</a:t>
            </a:r>
            <a:r>
              <a:rPr lang="pl-PL"/>
              <a:t> </a:t>
            </a:r>
            <a:r>
              <a:rPr lang="pl-PL" err="1"/>
              <a:t>nulla</a:t>
            </a:r>
            <a:r>
              <a:rPr lang="pl-PL"/>
              <a:t>, </a:t>
            </a:r>
            <a:r>
              <a:rPr lang="pl-PL" err="1"/>
              <a:t>vehicula</a:t>
            </a:r>
            <a:r>
              <a:rPr lang="pl-PL"/>
              <a:t> id </a:t>
            </a:r>
            <a:r>
              <a:rPr lang="pl-PL" err="1"/>
              <a:t>dlor</a:t>
            </a:r>
            <a:r>
              <a:rPr lang="pl-PL"/>
              <a:t> vel, </a:t>
            </a:r>
            <a:r>
              <a:rPr lang="pl-PL" err="1"/>
              <a:t>ornare</a:t>
            </a:r>
            <a:r>
              <a:rPr lang="pl-PL"/>
              <a:t> </a:t>
            </a:r>
            <a:r>
              <a:rPr lang="pl-PL" err="1"/>
              <a:t>condimentum</a:t>
            </a:r>
            <a:r>
              <a:rPr lang="pl-PL"/>
              <a:t> nunc. </a:t>
            </a:r>
            <a:r>
              <a:rPr lang="pl-PL" err="1"/>
              <a:t>Aenean</a:t>
            </a:r>
            <a:r>
              <a:rPr lang="pl-PL"/>
              <a:t> in </a:t>
            </a:r>
            <a:r>
              <a:rPr lang="pl-PL" err="1"/>
              <a:t>leo</a:t>
            </a:r>
            <a:r>
              <a:rPr lang="pl-PL"/>
              <a:t> </a:t>
            </a:r>
            <a:r>
              <a:rPr lang="pl-PL" err="1"/>
              <a:t>commodo</a:t>
            </a:r>
            <a:r>
              <a:rPr lang="pl-PL"/>
              <a:t>, </a:t>
            </a:r>
            <a:r>
              <a:rPr lang="pl-PL" err="1"/>
              <a:t>consectetur</a:t>
            </a:r>
            <a:r>
              <a:rPr lang="pl-PL"/>
              <a:t> </a:t>
            </a:r>
            <a:r>
              <a:rPr lang="pl-PL" err="1"/>
              <a:t>quam</a:t>
            </a:r>
            <a:r>
              <a:rPr lang="pl-PL"/>
              <a:t> a, dictum </a:t>
            </a:r>
            <a:r>
              <a:rPr lang="pl-PL" err="1"/>
              <a:t>odio</a:t>
            </a:r>
            <a:r>
              <a:rPr lang="pl-PL"/>
              <a:t>. </a:t>
            </a:r>
            <a:r>
              <a:rPr lang="pl-PL" err="1"/>
              <a:t>Phasellus</a:t>
            </a:r>
            <a:r>
              <a:rPr lang="pl-PL"/>
              <a:t> </a:t>
            </a:r>
            <a:r>
              <a:rPr lang="pl-PL" err="1"/>
              <a:t>scelerisque</a:t>
            </a:r>
            <a:r>
              <a:rPr lang="pl-PL"/>
              <a:t> </a:t>
            </a:r>
            <a:r>
              <a:rPr lang="pl-PL" err="1"/>
              <a:t>ac</a:t>
            </a:r>
            <a:r>
              <a:rPr lang="pl-PL"/>
              <a:t> </a:t>
            </a:r>
            <a:r>
              <a:rPr lang="pl-PL" err="1"/>
              <a:t>lorem</a:t>
            </a:r>
            <a:r>
              <a:rPr lang="pl-PL"/>
              <a:t> a </a:t>
            </a:r>
            <a:r>
              <a:rPr lang="pl-PL" err="1"/>
              <a:t>feugiat</a:t>
            </a:r>
            <a:r>
              <a:rPr lang="pl-PL"/>
              <a:t>. </a:t>
            </a:r>
            <a:r>
              <a:rPr lang="pl-PL" err="1"/>
              <a:t>Pellentesque</a:t>
            </a:r>
            <a:r>
              <a:rPr lang="pl-PL"/>
              <a:t> </a:t>
            </a:r>
            <a:r>
              <a:rPr lang="pl-PL" err="1"/>
              <a:t>eget</a:t>
            </a:r>
            <a:r>
              <a:rPr lang="pl-PL"/>
              <a:t> </a:t>
            </a:r>
            <a:r>
              <a:rPr lang="pl-PL" err="1"/>
              <a:t>tempor</a:t>
            </a:r>
            <a:r>
              <a:rPr lang="pl-PL"/>
              <a:t> urna. </a:t>
            </a:r>
            <a:r>
              <a:rPr lang="pl-PL" err="1"/>
              <a:t>Morbi</a:t>
            </a:r>
            <a:r>
              <a:rPr lang="pl-PL"/>
              <a:t> urna </a:t>
            </a:r>
            <a:r>
              <a:rPr lang="pl-PL" err="1"/>
              <a:t>lacus</a:t>
            </a:r>
            <a:r>
              <a:rPr lang="pl-PL"/>
              <a:t>, </a:t>
            </a:r>
            <a:r>
              <a:rPr lang="pl-PL" err="1"/>
              <a:t>pretium</a:t>
            </a:r>
            <a:r>
              <a:rPr lang="pl-PL"/>
              <a:t> non </a:t>
            </a:r>
            <a:r>
              <a:rPr lang="pl-PL" err="1"/>
              <a:t>ipsum</a:t>
            </a:r>
            <a:r>
              <a:rPr lang="pl-PL"/>
              <a:t> in. </a:t>
            </a:r>
            <a:r>
              <a:rPr lang="pl-PL" err="1"/>
              <a:t>Blandit</a:t>
            </a:r>
            <a:r>
              <a:rPr lang="pl-PL"/>
              <a:t> </a:t>
            </a:r>
            <a:r>
              <a:rPr lang="pl-PL" err="1"/>
              <a:t>tincidunt</a:t>
            </a:r>
            <a:r>
              <a:rPr lang="pl-PL"/>
              <a:t> ex. </a:t>
            </a:r>
            <a:r>
              <a:rPr lang="pl-PL" err="1"/>
              <a:t>Pellentesque</a:t>
            </a:r>
            <a:r>
              <a:rPr lang="pl-PL"/>
              <a:t> non </a:t>
            </a:r>
            <a:r>
              <a:rPr lang="pl-PL" err="1"/>
              <a:t>lacinia</a:t>
            </a:r>
            <a:r>
              <a:rPr lang="pl-PL"/>
              <a:t> </a:t>
            </a:r>
            <a:r>
              <a:rPr lang="pl-PL" err="1"/>
              <a:t>tortor</a:t>
            </a:r>
            <a:r>
              <a:rPr lang="pl-PL"/>
              <a:t>. </a:t>
            </a:r>
            <a:r>
              <a:rPr lang="pl-PL" err="1"/>
              <a:t>Quisque</a:t>
            </a:r>
            <a:r>
              <a:rPr lang="pl-PL"/>
              <a:t> </a:t>
            </a:r>
            <a:r>
              <a:rPr lang="pl-PL" err="1"/>
              <a:t>tortor</a:t>
            </a:r>
            <a:r>
              <a:rPr lang="pl-PL"/>
              <a:t> Nam </a:t>
            </a:r>
            <a:r>
              <a:rPr lang="pl-PL" err="1"/>
              <a:t>mauris</a:t>
            </a:r>
            <a:r>
              <a:rPr lang="pl-PL"/>
              <a:t> </a:t>
            </a:r>
            <a:r>
              <a:rPr lang="pl-PL" err="1"/>
              <a:t>nulla</a:t>
            </a:r>
            <a:r>
              <a:rPr lang="pl-PL"/>
              <a:t>, </a:t>
            </a:r>
            <a:r>
              <a:rPr lang="pl-PL" err="1"/>
              <a:t>vehicula</a:t>
            </a:r>
            <a:r>
              <a:rPr lang="pl-PL"/>
              <a:t> id </a:t>
            </a:r>
            <a:r>
              <a:rPr lang="pl-PL" err="1"/>
              <a:t>dlor</a:t>
            </a:r>
            <a:r>
              <a:rPr lang="pl-PL"/>
              <a:t> vel, </a:t>
            </a:r>
            <a:r>
              <a:rPr lang="pl-PL" err="1"/>
              <a:t>ornare</a:t>
            </a:r>
            <a:r>
              <a:rPr lang="pl-PL"/>
              <a:t> </a:t>
            </a:r>
            <a:r>
              <a:rPr lang="pl-PL" err="1"/>
              <a:t>condimentum</a:t>
            </a:r>
            <a:endParaRPr lang="pl-PL"/>
          </a:p>
          <a:p>
            <a:pPr lvl="0"/>
            <a:endParaRPr lang="pl-PL"/>
          </a:p>
          <a:p>
            <a:pPr lvl="0"/>
            <a:r>
              <a:rPr lang="pl-PL" err="1"/>
              <a:t>Blandit</a:t>
            </a:r>
            <a:r>
              <a:rPr lang="pl-PL"/>
              <a:t> </a:t>
            </a:r>
            <a:r>
              <a:rPr lang="pl-PL" err="1"/>
              <a:t>tincidunt</a:t>
            </a:r>
            <a:r>
              <a:rPr lang="pl-PL"/>
              <a:t> ex. </a:t>
            </a:r>
            <a:r>
              <a:rPr lang="pl-PL" err="1"/>
              <a:t>Pellentesque</a:t>
            </a:r>
            <a:r>
              <a:rPr lang="pl-PL"/>
              <a:t> non </a:t>
            </a:r>
            <a:r>
              <a:rPr lang="pl-PL" err="1"/>
              <a:t>lacinia</a:t>
            </a:r>
            <a:r>
              <a:rPr lang="pl-PL"/>
              <a:t> </a:t>
            </a:r>
            <a:r>
              <a:rPr lang="pl-PL" err="1"/>
              <a:t>tortor</a:t>
            </a:r>
            <a:r>
              <a:rPr lang="pl-PL"/>
              <a:t>. </a:t>
            </a:r>
            <a:r>
              <a:rPr lang="pl-PL" err="1"/>
              <a:t>Quisque</a:t>
            </a:r>
            <a:r>
              <a:rPr lang="pl-PL"/>
              <a:t> </a:t>
            </a:r>
            <a:r>
              <a:rPr lang="pl-PL" err="1"/>
              <a:t>tortor</a:t>
            </a:r>
            <a:endParaRPr lang="pl-PL"/>
          </a:p>
        </p:txBody>
      </p:sp>
      <p:sp>
        <p:nvSpPr>
          <p:cNvPr id="12" name="Symbol zastępczy tekstu 11">
            <a:extLst>
              <a:ext uri="{FF2B5EF4-FFF2-40B4-BE49-F238E27FC236}">
                <a16:creationId xmlns:a16="http://schemas.microsoft.com/office/drawing/2014/main" id="{52665142-4D4C-294F-AAB8-A5A6EC0DC535}"/>
              </a:ext>
            </a:extLst>
          </p:cNvPr>
          <p:cNvSpPr>
            <a:spLocks noGrp="1"/>
          </p:cNvSpPr>
          <p:nvPr>
            <p:ph type="body" sz="quarter" idx="13" hasCustomPrompt="1"/>
          </p:nvPr>
        </p:nvSpPr>
        <p:spPr>
          <a:xfrm>
            <a:off x="2474843" y="2743201"/>
            <a:ext cx="3113157" cy="1359242"/>
          </a:xfrm>
        </p:spPr>
        <p:txBody>
          <a:bodyPr anchor="b">
            <a:normAutofit/>
          </a:bodyPr>
          <a:lstStyle>
            <a:lvl1pPr algn="r">
              <a:defRPr sz="4000"/>
            </a:lvl1pPr>
          </a:lstStyle>
          <a:p>
            <a:pPr lvl="0"/>
            <a:r>
              <a:rPr lang="pl-PL"/>
              <a:t>Nazwa Firmy</a:t>
            </a:r>
          </a:p>
        </p:txBody>
      </p:sp>
      <p:sp>
        <p:nvSpPr>
          <p:cNvPr id="16" name="Symbol zastępczy tekstu 15">
            <a:extLst>
              <a:ext uri="{FF2B5EF4-FFF2-40B4-BE49-F238E27FC236}">
                <a16:creationId xmlns:a16="http://schemas.microsoft.com/office/drawing/2014/main" id="{7FBE6FAC-894E-A940-8736-507E5336865D}"/>
              </a:ext>
            </a:extLst>
          </p:cNvPr>
          <p:cNvSpPr>
            <a:spLocks noGrp="1"/>
          </p:cNvSpPr>
          <p:nvPr>
            <p:ph type="body" sz="quarter" idx="14" hasCustomPrompt="1"/>
          </p:nvPr>
        </p:nvSpPr>
        <p:spPr>
          <a:xfrm>
            <a:off x="254229" y="2743201"/>
            <a:ext cx="920750" cy="183963"/>
          </a:xfrm>
        </p:spPr>
        <p:txBody>
          <a:bodyPr/>
          <a:lstStyle>
            <a:lvl2pPr marL="4763" indent="0">
              <a:buNone/>
              <a:tabLst/>
              <a:defRPr/>
            </a:lvl2pPr>
          </a:lstStyle>
          <a:p>
            <a:pPr lvl="1"/>
            <a:r>
              <a:rPr lang="pl-PL"/>
              <a:t>DLA:</a:t>
            </a:r>
          </a:p>
        </p:txBody>
      </p:sp>
      <p:pic>
        <p:nvPicPr>
          <p:cNvPr id="4" name="Obraz 3">
            <a:extLst>
              <a:ext uri="{FF2B5EF4-FFF2-40B4-BE49-F238E27FC236}">
                <a16:creationId xmlns:a16="http://schemas.microsoft.com/office/drawing/2014/main" id="{5C71EE41-D7C1-134C-8B64-C264688290C3}"/>
              </a:ext>
            </a:extLst>
          </p:cNvPr>
          <p:cNvPicPr>
            <a:picLocks noChangeAspect="1"/>
          </p:cNvPicPr>
          <p:nvPr userDrawn="1"/>
        </p:nvPicPr>
        <p:blipFill>
          <a:blip r:embed="rId2"/>
          <a:stretch>
            <a:fillRect/>
          </a:stretch>
        </p:blipFill>
        <p:spPr>
          <a:xfrm>
            <a:off x="6568833" y="198783"/>
            <a:ext cx="4125784" cy="6858000"/>
          </a:xfrm>
          <a:prstGeom prst="rect">
            <a:avLst/>
          </a:prstGeom>
        </p:spPr>
      </p:pic>
      <p:sp>
        <p:nvSpPr>
          <p:cNvPr id="10" name="Symbol zastępczy obrazu 9">
            <a:extLst>
              <a:ext uri="{FF2B5EF4-FFF2-40B4-BE49-F238E27FC236}">
                <a16:creationId xmlns:a16="http://schemas.microsoft.com/office/drawing/2014/main" id="{74A621A3-3243-1248-B12E-69C78836C999}"/>
              </a:ext>
            </a:extLst>
          </p:cNvPr>
          <p:cNvSpPr>
            <a:spLocks noGrp="1"/>
          </p:cNvSpPr>
          <p:nvPr>
            <p:ph type="pic" sz="quarter" idx="16"/>
          </p:nvPr>
        </p:nvSpPr>
        <p:spPr>
          <a:xfrm>
            <a:off x="457200" y="3255596"/>
            <a:ext cx="1556657" cy="670827"/>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33 w 10033"/>
              <a:gd name="connsiteY0" fmla="*/ 0 h 10000"/>
              <a:gd name="connsiteX1" fmla="*/ 10033 w 10033"/>
              <a:gd name="connsiteY1" fmla="*/ 0 h 10000"/>
              <a:gd name="connsiteX2" fmla="*/ 10033 w 10033"/>
              <a:gd name="connsiteY2" fmla="*/ 8000 h 10000"/>
              <a:gd name="connsiteX3" fmla="*/ 5033 w 10033"/>
              <a:gd name="connsiteY3" fmla="*/ 10000 h 10000"/>
              <a:gd name="connsiteX4" fmla="*/ 0 w 10033"/>
              <a:gd name="connsiteY4" fmla="*/ 9859 h 10000"/>
              <a:gd name="connsiteX5" fmla="*/ 33 w 10033"/>
              <a:gd name="connsiteY5" fmla="*/ 0 h 10000"/>
              <a:gd name="connsiteX0" fmla="*/ 33 w 10033"/>
              <a:gd name="connsiteY0" fmla="*/ 0 h 9859"/>
              <a:gd name="connsiteX1" fmla="*/ 10033 w 10033"/>
              <a:gd name="connsiteY1" fmla="*/ 0 h 9859"/>
              <a:gd name="connsiteX2" fmla="*/ 10033 w 10033"/>
              <a:gd name="connsiteY2" fmla="*/ 8000 h 9859"/>
              <a:gd name="connsiteX3" fmla="*/ 7530 w 10033"/>
              <a:gd name="connsiteY3" fmla="*/ 9744 h 9859"/>
              <a:gd name="connsiteX4" fmla="*/ 0 w 10033"/>
              <a:gd name="connsiteY4" fmla="*/ 9859 h 9859"/>
              <a:gd name="connsiteX5" fmla="*/ 33 w 10033"/>
              <a:gd name="connsiteY5" fmla="*/ 0 h 9859"/>
              <a:gd name="connsiteX0" fmla="*/ 33 w 10000"/>
              <a:gd name="connsiteY0" fmla="*/ 0 h 10000"/>
              <a:gd name="connsiteX1" fmla="*/ 10000 w 10000"/>
              <a:gd name="connsiteY1" fmla="*/ 0 h 10000"/>
              <a:gd name="connsiteX2" fmla="*/ 10000 w 10000"/>
              <a:gd name="connsiteY2" fmla="*/ 6683 h 10000"/>
              <a:gd name="connsiteX3" fmla="*/ 7505 w 10000"/>
              <a:gd name="connsiteY3" fmla="*/ 9883 h 10000"/>
              <a:gd name="connsiteX4" fmla="*/ 0 w 10000"/>
              <a:gd name="connsiteY4" fmla="*/ 10000 h 10000"/>
              <a:gd name="connsiteX5" fmla="*/ 33 w 10000"/>
              <a:gd name="connsiteY5" fmla="*/ 0 h 10000"/>
              <a:gd name="connsiteX0" fmla="*/ 33 w 10000"/>
              <a:gd name="connsiteY0" fmla="*/ 0 h 10039"/>
              <a:gd name="connsiteX1" fmla="*/ 10000 w 10000"/>
              <a:gd name="connsiteY1" fmla="*/ 0 h 10039"/>
              <a:gd name="connsiteX2" fmla="*/ 10000 w 10000"/>
              <a:gd name="connsiteY2" fmla="*/ 6683 h 10039"/>
              <a:gd name="connsiteX3" fmla="*/ 7521 w 10000"/>
              <a:gd name="connsiteY3" fmla="*/ 10039 h 10039"/>
              <a:gd name="connsiteX4" fmla="*/ 0 w 10000"/>
              <a:gd name="connsiteY4" fmla="*/ 10000 h 10039"/>
              <a:gd name="connsiteX5" fmla="*/ 33 w 10000"/>
              <a:gd name="connsiteY5" fmla="*/ 0 h 10039"/>
              <a:gd name="connsiteX0" fmla="*/ 33 w 10000"/>
              <a:gd name="connsiteY0" fmla="*/ 0 h 10039"/>
              <a:gd name="connsiteX1" fmla="*/ 10000 w 10000"/>
              <a:gd name="connsiteY1" fmla="*/ 0 h 10039"/>
              <a:gd name="connsiteX2" fmla="*/ 9969 w 10000"/>
              <a:gd name="connsiteY2" fmla="*/ 6527 h 10039"/>
              <a:gd name="connsiteX3" fmla="*/ 7521 w 10000"/>
              <a:gd name="connsiteY3" fmla="*/ 10039 h 10039"/>
              <a:gd name="connsiteX4" fmla="*/ 0 w 10000"/>
              <a:gd name="connsiteY4" fmla="*/ 10000 h 10039"/>
              <a:gd name="connsiteX5" fmla="*/ 33 w 10000"/>
              <a:gd name="connsiteY5" fmla="*/ 0 h 10039"/>
              <a:gd name="connsiteX0" fmla="*/ 33 w 10002"/>
              <a:gd name="connsiteY0" fmla="*/ 0 h 10039"/>
              <a:gd name="connsiteX1" fmla="*/ 10000 w 10002"/>
              <a:gd name="connsiteY1" fmla="*/ 0 h 10039"/>
              <a:gd name="connsiteX2" fmla="*/ 10000 w 10002"/>
              <a:gd name="connsiteY2" fmla="*/ 6558 h 10039"/>
              <a:gd name="connsiteX3" fmla="*/ 7521 w 10002"/>
              <a:gd name="connsiteY3" fmla="*/ 10039 h 10039"/>
              <a:gd name="connsiteX4" fmla="*/ 0 w 10002"/>
              <a:gd name="connsiteY4" fmla="*/ 10000 h 10039"/>
              <a:gd name="connsiteX5" fmla="*/ 33 w 10002"/>
              <a:gd name="connsiteY5" fmla="*/ 0 h 10039"/>
              <a:gd name="connsiteX0" fmla="*/ 33 w 10002"/>
              <a:gd name="connsiteY0" fmla="*/ 0 h 10000"/>
              <a:gd name="connsiteX1" fmla="*/ 10000 w 10002"/>
              <a:gd name="connsiteY1" fmla="*/ 0 h 10000"/>
              <a:gd name="connsiteX2" fmla="*/ 10000 w 10002"/>
              <a:gd name="connsiteY2" fmla="*/ 6558 h 10000"/>
              <a:gd name="connsiteX3" fmla="*/ 7888 w 10002"/>
              <a:gd name="connsiteY3" fmla="*/ 9989 h 10000"/>
              <a:gd name="connsiteX4" fmla="*/ 0 w 10002"/>
              <a:gd name="connsiteY4" fmla="*/ 10000 h 10000"/>
              <a:gd name="connsiteX5" fmla="*/ 33 w 10002"/>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2" h="10000">
                <a:moveTo>
                  <a:pt x="33" y="0"/>
                </a:moveTo>
                <a:lnTo>
                  <a:pt x="10000" y="0"/>
                </a:lnTo>
                <a:cubicBezTo>
                  <a:pt x="9990" y="2176"/>
                  <a:pt x="10010" y="4382"/>
                  <a:pt x="10000" y="6558"/>
                </a:cubicBezTo>
                <a:lnTo>
                  <a:pt x="7888" y="9989"/>
                </a:lnTo>
                <a:lnTo>
                  <a:pt x="0" y="10000"/>
                </a:lnTo>
                <a:cubicBezTo>
                  <a:pt x="11" y="6667"/>
                  <a:pt x="22" y="3333"/>
                  <a:pt x="33" y="0"/>
                </a:cubicBezTo>
                <a:close/>
              </a:path>
            </a:pathLst>
          </a:custGeom>
          <a:ln w="3175">
            <a:noFill/>
          </a:ln>
        </p:spPr>
        <p:txBody>
          <a:bodyPr vert="horz" anchor="ctr"/>
          <a:lstStyle>
            <a:lvl1pPr algn="ctr">
              <a:defRPr/>
            </a:lvl1pPr>
          </a:lstStyle>
          <a:p>
            <a:endParaRPr lang="pl-PL"/>
          </a:p>
        </p:txBody>
      </p:sp>
      <p:sp>
        <p:nvSpPr>
          <p:cNvPr id="19" name="Tytuł 1">
            <a:extLst>
              <a:ext uri="{FF2B5EF4-FFF2-40B4-BE49-F238E27FC236}">
                <a16:creationId xmlns:a16="http://schemas.microsoft.com/office/drawing/2014/main" id="{E6A2D3DF-2E9E-F346-AB1D-D7D9B8345BD7}"/>
              </a:ext>
            </a:extLst>
          </p:cNvPr>
          <p:cNvSpPr>
            <a:spLocks noGrp="1"/>
          </p:cNvSpPr>
          <p:nvPr>
            <p:ph type="title" hasCustomPrompt="1"/>
          </p:nvPr>
        </p:nvSpPr>
        <p:spPr>
          <a:xfrm>
            <a:off x="266451" y="198783"/>
            <a:ext cx="8813541" cy="376950"/>
          </a:xfrm>
        </p:spPr>
        <p:txBody>
          <a:bodyPr anchor="t">
            <a:normAutofit/>
          </a:bodyPr>
          <a:lstStyle>
            <a:lvl1pPr>
              <a:defRPr sz="2700" cap="all" baseline="0"/>
            </a:lvl1pPr>
          </a:lstStyle>
          <a:p>
            <a:r>
              <a:rPr lang="pl-PL"/>
              <a:t>Realizacje + Plan</a:t>
            </a:r>
          </a:p>
        </p:txBody>
      </p:sp>
    </p:spTree>
    <p:extLst>
      <p:ext uri="{BB962C8B-B14F-4D97-AF65-F5344CB8AC3E}">
        <p14:creationId xmlns:p14="http://schemas.microsoft.com/office/powerpoint/2010/main" val="977517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is treści">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a:xfrm>
            <a:off x="11562129" y="3211943"/>
            <a:ext cx="394404" cy="377711"/>
          </a:xfrm>
        </p:spPr>
        <p:txBody>
          <a:bodyPr/>
          <a:lstStyle/>
          <a:p>
            <a:fld id="{309E7AFD-CB1D-E744-8694-43405AF5A7BF}" type="slidenum">
              <a:rPr lang="pl-PL" smtClean="0"/>
              <a:pPr/>
              <a:t>‹#›</a:t>
            </a:fld>
            <a:endParaRPr lang="pl-PL"/>
          </a:p>
        </p:txBody>
      </p:sp>
      <p:sp>
        <p:nvSpPr>
          <p:cNvPr id="7" name="Symbol zastępczy tekstu 6">
            <a:extLst>
              <a:ext uri="{FF2B5EF4-FFF2-40B4-BE49-F238E27FC236}">
                <a16:creationId xmlns:a16="http://schemas.microsoft.com/office/drawing/2014/main" id="{ED77019D-72ED-9A41-B604-759CD1C1DA87}"/>
              </a:ext>
            </a:extLst>
          </p:cNvPr>
          <p:cNvSpPr>
            <a:spLocks noGrp="1"/>
          </p:cNvSpPr>
          <p:nvPr>
            <p:ph type="body" sz="quarter" idx="11" hasCustomPrompt="1"/>
          </p:nvPr>
        </p:nvSpPr>
        <p:spPr>
          <a:xfrm>
            <a:off x="266451" y="1499616"/>
            <a:ext cx="3192675" cy="1084834"/>
          </a:xfrm>
        </p:spPr>
        <p:txBody>
          <a:bodyPr>
            <a:noAutofit/>
          </a:bodyPr>
          <a:lstStyle>
            <a:lvl1pPr marL="0" indent="0">
              <a:lnSpc>
                <a:spcPct val="100000"/>
              </a:lnSpc>
              <a:buNone/>
              <a:defRPr sz="1200"/>
            </a:lvl1pPr>
          </a:lstStyle>
          <a:p>
            <a:pPr lvl="0"/>
            <a:r>
              <a:rPr lang="pl-PL"/>
              <a:t>"Przykładowy tekst/ cytat/ złota myśl: Kosmos, perspektywa, przyszłość"</a:t>
            </a:r>
          </a:p>
        </p:txBody>
      </p:sp>
      <p:sp>
        <p:nvSpPr>
          <p:cNvPr id="5" name="Tytuł 1">
            <a:extLst>
              <a:ext uri="{FF2B5EF4-FFF2-40B4-BE49-F238E27FC236}">
                <a16:creationId xmlns:a16="http://schemas.microsoft.com/office/drawing/2014/main" id="{DC56E2BB-8D2F-754E-ABE9-E6712DB3BF9C}"/>
              </a:ext>
            </a:extLst>
          </p:cNvPr>
          <p:cNvSpPr>
            <a:spLocks noGrp="1"/>
          </p:cNvSpPr>
          <p:nvPr>
            <p:ph type="title" hasCustomPrompt="1"/>
          </p:nvPr>
        </p:nvSpPr>
        <p:spPr>
          <a:xfrm>
            <a:off x="266451" y="198783"/>
            <a:ext cx="8813541" cy="376950"/>
          </a:xfrm>
        </p:spPr>
        <p:txBody>
          <a:bodyPr anchor="t">
            <a:normAutofit/>
          </a:bodyPr>
          <a:lstStyle>
            <a:lvl1pPr>
              <a:defRPr sz="2700" cap="all" baseline="0"/>
            </a:lvl1pPr>
          </a:lstStyle>
          <a:p>
            <a:r>
              <a:rPr lang="pl-PL"/>
              <a:t>Spis treści</a:t>
            </a:r>
          </a:p>
        </p:txBody>
      </p:sp>
      <p:sp>
        <p:nvSpPr>
          <p:cNvPr id="4" name="Symbol zastępczy tabeli 3">
            <a:extLst>
              <a:ext uri="{FF2B5EF4-FFF2-40B4-BE49-F238E27FC236}">
                <a16:creationId xmlns:a16="http://schemas.microsoft.com/office/drawing/2014/main" id="{1EC400B6-6209-8F44-906F-6D5032821B8B}"/>
              </a:ext>
            </a:extLst>
          </p:cNvPr>
          <p:cNvSpPr>
            <a:spLocks noGrp="1"/>
          </p:cNvSpPr>
          <p:nvPr>
            <p:ph type="tbl" sz="quarter" idx="12"/>
          </p:nvPr>
        </p:nvSpPr>
        <p:spPr>
          <a:xfrm>
            <a:off x="266452" y="2879725"/>
            <a:ext cx="11015182" cy="3779492"/>
          </a:xfrm>
        </p:spPr>
        <p:txBody>
          <a:bodyPr/>
          <a:lstStyle/>
          <a:p>
            <a:endParaRPr lang="pl-PL"/>
          </a:p>
        </p:txBody>
      </p:sp>
    </p:spTree>
    <p:extLst>
      <p:ext uri="{BB962C8B-B14F-4D97-AF65-F5344CB8AC3E}">
        <p14:creationId xmlns:p14="http://schemas.microsoft.com/office/powerpoint/2010/main" val="3142679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 tekst duż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EA9D-5710-4144-A06F-AA769992E8F1}"/>
              </a:ext>
            </a:extLst>
          </p:cNvPr>
          <p:cNvSpPr>
            <a:spLocks noGrp="1"/>
          </p:cNvSpPr>
          <p:nvPr>
            <p:ph type="title" hasCustomPrompt="1"/>
          </p:nvPr>
        </p:nvSpPr>
        <p:spPr>
          <a:xfrm>
            <a:off x="266451" y="198783"/>
            <a:ext cx="11015183" cy="376950"/>
          </a:xfrm>
        </p:spPr>
        <p:txBody>
          <a:bodyPr anchor="t">
            <a:normAutofit/>
          </a:bodyPr>
          <a:lstStyle>
            <a:lvl1pPr>
              <a:defRPr sz="2700" cap="all" baseline="0"/>
            </a:lvl1pPr>
          </a:lstStyle>
          <a:p>
            <a:r>
              <a:rPr lang="pl-PL"/>
              <a:t>Realizacje</a:t>
            </a:r>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96" name="Symbol zastępczy tekstu 6">
            <a:extLst>
              <a:ext uri="{FF2B5EF4-FFF2-40B4-BE49-F238E27FC236}">
                <a16:creationId xmlns:a16="http://schemas.microsoft.com/office/drawing/2014/main" id="{72CA3441-3C49-8A46-941A-9FEF204497E5}"/>
              </a:ext>
            </a:extLst>
          </p:cNvPr>
          <p:cNvSpPr>
            <a:spLocks noGrp="1"/>
          </p:cNvSpPr>
          <p:nvPr>
            <p:ph type="body" sz="quarter" idx="11" hasCustomPrompt="1"/>
          </p:nvPr>
        </p:nvSpPr>
        <p:spPr>
          <a:xfrm>
            <a:off x="254229" y="5099057"/>
            <a:ext cx="5333771" cy="1560159"/>
          </a:xfrm>
        </p:spPr>
        <p:txBody>
          <a:bodyPr>
            <a:noAutofit/>
          </a:bodyPr>
          <a:lstStyle>
            <a:lvl1pPr marL="0" indent="0">
              <a:lnSpc>
                <a:spcPct val="100000"/>
              </a:lnSpc>
              <a:spcBef>
                <a:spcPts val="0"/>
              </a:spcBef>
              <a:buNone/>
              <a:defRPr sz="1200"/>
            </a:lvl1pPr>
          </a:lstStyle>
          <a:p>
            <a:pPr lvl="0"/>
            <a:r>
              <a:rPr lang="pl-PL"/>
              <a:t>Nam </a:t>
            </a:r>
            <a:r>
              <a:rPr lang="pl-PL" err="1"/>
              <a:t>mauris</a:t>
            </a:r>
            <a:r>
              <a:rPr lang="pl-PL"/>
              <a:t> </a:t>
            </a:r>
            <a:r>
              <a:rPr lang="pl-PL" err="1"/>
              <a:t>nulla</a:t>
            </a:r>
            <a:r>
              <a:rPr lang="pl-PL"/>
              <a:t>, </a:t>
            </a:r>
            <a:r>
              <a:rPr lang="pl-PL" err="1"/>
              <a:t>vehicula</a:t>
            </a:r>
            <a:r>
              <a:rPr lang="pl-PL"/>
              <a:t> id </a:t>
            </a:r>
            <a:r>
              <a:rPr lang="pl-PL" err="1"/>
              <a:t>dlor</a:t>
            </a:r>
            <a:r>
              <a:rPr lang="pl-PL"/>
              <a:t> vel, </a:t>
            </a:r>
            <a:r>
              <a:rPr lang="pl-PL" err="1"/>
              <a:t>ornare</a:t>
            </a:r>
            <a:r>
              <a:rPr lang="pl-PL"/>
              <a:t> </a:t>
            </a:r>
            <a:r>
              <a:rPr lang="pl-PL" err="1"/>
              <a:t>condimentum</a:t>
            </a:r>
            <a:r>
              <a:rPr lang="pl-PL"/>
              <a:t> nunc. </a:t>
            </a:r>
            <a:r>
              <a:rPr lang="pl-PL" err="1"/>
              <a:t>Aenean</a:t>
            </a:r>
            <a:r>
              <a:rPr lang="pl-PL"/>
              <a:t> in </a:t>
            </a:r>
            <a:r>
              <a:rPr lang="pl-PL" err="1"/>
              <a:t>leo</a:t>
            </a:r>
            <a:r>
              <a:rPr lang="pl-PL"/>
              <a:t> </a:t>
            </a:r>
            <a:r>
              <a:rPr lang="pl-PL" err="1"/>
              <a:t>commodo</a:t>
            </a:r>
            <a:r>
              <a:rPr lang="pl-PL"/>
              <a:t>, </a:t>
            </a:r>
            <a:r>
              <a:rPr lang="pl-PL" err="1"/>
              <a:t>consectetur</a:t>
            </a:r>
            <a:r>
              <a:rPr lang="pl-PL"/>
              <a:t> </a:t>
            </a:r>
            <a:r>
              <a:rPr lang="pl-PL" err="1"/>
              <a:t>quam</a:t>
            </a:r>
            <a:r>
              <a:rPr lang="pl-PL"/>
              <a:t> a, dictum </a:t>
            </a:r>
            <a:r>
              <a:rPr lang="pl-PL" err="1"/>
              <a:t>odio</a:t>
            </a:r>
            <a:r>
              <a:rPr lang="pl-PL"/>
              <a:t>. </a:t>
            </a:r>
            <a:r>
              <a:rPr lang="pl-PL" err="1"/>
              <a:t>Phasellus</a:t>
            </a:r>
            <a:r>
              <a:rPr lang="pl-PL"/>
              <a:t> </a:t>
            </a:r>
            <a:r>
              <a:rPr lang="pl-PL" err="1"/>
              <a:t>scelerisque</a:t>
            </a:r>
            <a:r>
              <a:rPr lang="pl-PL"/>
              <a:t> </a:t>
            </a:r>
            <a:r>
              <a:rPr lang="pl-PL" err="1"/>
              <a:t>ac</a:t>
            </a:r>
            <a:r>
              <a:rPr lang="pl-PL"/>
              <a:t> </a:t>
            </a:r>
            <a:r>
              <a:rPr lang="pl-PL" err="1"/>
              <a:t>lorem</a:t>
            </a:r>
            <a:r>
              <a:rPr lang="pl-PL"/>
              <a:t> a </a:t>
            </a:r>
            <a:r>
              <a:rPr lang="pl-PL" err="1"/>
              <a:t>feugiat</a:t>
            </a:r>
            <a:r>
              <a:rPr lang="pl-PL"/>
              <a:t>. </a:t>
            </a:r>
            <a:r>
              <a:rPr lang="pl-PL" err="1"/>
              <a:t>Pellentesque</a:t>
            </a:r>
            <a:r>
              <a:rPr lang="pl-PL"/>
              <a:t> </a:t>
            </a:r>
            <a:r>
              <a:rPr lang="pl-PL" err="1"/>
              <a:t>eget</a:t>
            </a:r>
            <a:r>
              <a:rPr lang="pl-PL"/>
              <a:t> </a:t>
            </a:r>
            <a:r>
              <a:rPr lang="pl-PL" err="1"/>
              <a:t>tempor</a:t>
            </a:r>
            <a:r>
              <a:rPr lang="pl-PL"/>
              <a:t> urna. </a:t>
            </a:r>
            <a:r>
              <a:rPr lang="pl-PL" err="1"/>
              <a:t>Morbi</a:t>
            </a:r>
            <a:r>
              <a:rPr lang="pl-PL"/>
              <a:t> urna </a:t>
            </a:r>
            <a:r>
              <a:rPr lang="pl-PL" err="1"/>
              <a:t>lacus</a:t>
            </a:r>
            <a:r>
              <a:rPr lang="pl-PL"/>
              <a:t>, </a:t>
            </a:r>
            <a:r>
              <a:rPr lang="pl-PL" err="1"/>
              <a:t>pretium</a:t>
            </a:r>
            <a:r>
              <a:rPr lang="pl-PL"/>
              <a:t> non </a:t>
            </a:r>
            <a:r>
              <a:rPr lang="pl-PL" err="1"/>
              <a:t>ipsum</a:t>
            </a:r>
            <a:r>
              <a:rPr lang="pl-PL"/>
              <a:t> in. </a:t>
            </a:r>
            <a:r>
              <a:rPr lang="pl-PL" err="1"/>
              <a:t>Blandit</a:t>
            </a:r>
            <a:r>
              <a:rPr lang="pl-PL"/>
              <a:t> </a:t>
            </a:r>
            <a:r>
              <a:rPr lang="pl-PL" err="1"/>
              <a:t>tincidunt</a:t>
            </a:r>
            <a:r>
              <a:rPr lang="pl-PL"/>
              <a:t> ex. </a:t>
            </a:r>
            <a:r>
              <a:rPr lang="pl-PL" err="1"/>
              <a:t>Pellentesque</a:t>
            </a:r>
            <a:r>
              <a:rPr lang="pl-PL"/>
              <a:t> non </a:t>
            </a:r>
            <a:r>
              <a:rPr lang="pl-PL" err="1"/>
              <a:t>lacinia</a:t>
            </a:r>
            <a:r>
              <a:rPr lang="pl-PL"/>
              <a:t> </a:t>
            </a:r>
            <a:r>
              <a:rPr lang="pl-PL" err="1"/>
              <a:t>tortor</a:t>
            </a:r>
            <a:r>
              <a:rPr lang="pl-PL"/>
              <a:t>. </a:t>
            </a:r>
            <a:r>
              <a:rPr lang="pl-PL" err="1"/>
              <a:t>Quisque</a:t>
            </a:r>
            <a:r>
              <a:rPr lang="pl-PL"/>
              <a:t> </a:t>
            </a:r>
            <a:r>
              <a:rPr lang="pl-PL" err="1"/>
              <a:t>tortor</a:t>
            </a:r>
            <a:r>
              <a:rPr lang="pl-PL"/>
              <a:t> Nam </a:t>
            </a:r>
            <a:r>
              <a:rPr lang="pl-PL" err="1"/>
              <a:t>mauris</a:t>
            </a:r>
            <a:r>
              <a:rPr lang="pl-PL"/>
              <a:t> </a:t>
            </a:r>
            <a:r>
              <a:rPr lang="pl-PL" err="1"/>
              <a:t>nulla</a:t>
            </a:r>
            <a:r>
              <a:rPr lang="pl-PL"/>
              <a:t>, </a:t>
            </a:r>
            <a:r>
              <a:rPr lang="pl-PL" err="1"/>
              <a:t>vehicula</a:t>
            </a:r>
            <a:r>
              <a:rPr lang="pl-PL"/>
              <a:t> id </a:t>
            </a:r>
            <a:r>
              <a:rPr lang="pl-PL" err="1"/>
              <a:t>dlor</a:t>
            </a:r>
            <a:r>
              <a:rPr lang="pl-PL"/>
              <a:t> vel, </a:t>
            </a:r>
            <a:r>
              <a:rPr lang="pl-PL" err="1"/>
              <a:t>ornare</a:t>
            </a:r>
            <a:r>
              <a:rPr lang="pl-PL"/>
              <a:t> </a:t>
            </a:r>
            <a:r>
              <a:rPr lang="pl-PL" err="1"/>
              <a:t>condimentum</a:t>
            </a:r>
            <a:endParaRPr lang="pl-PL"/>
          </a:p>
          <a:p>
            <a:pPr lvl="0"/>
            <a:endParaRPr lang="pl-PL"/>
          </a:p>
          <a:p>
            <a:pPr lvl="0"/>
            <a:r>
              <a:rPr lang="pl-PL" err="1"/>
              <a:t>Blandit</a:t>
            </a:r>
            <a:r>
              <a:rPr lang="pl-PL"/>
              <a:t> </a:t>
            </a:r>
            <a:r>
              <a:rPr lang="pl-PL" err="1"/>
              <a:t>tincidunt</a:t>
            </a:r>
            <a:r>
              <a:rPr lang="pl-PL"/>
              <a:t> ex. </a:t>
            </a:r>
            <a:r>
              <a:rPr lang="pl-PL" err="1"/>
              <a:t>Pellentesque</a:t>
            </a:r>
            <a:r>
              <a:rPr lang="pl-PL"/>
              <a:t> non </a:t>
            </a:r>
            <a:r>
              <a:rPr lang="pl-PL" err="1"/>
              <a:t>lacinia</a:t>
            </a:r>
            <a:r>
              <a:rPr lang="pl-PL"/>
              <a:t> </a:t>
            </a:r>
            <a:r>
              <a:rPr lang="pl-PL" err="1"/>
              <a:t>tortor</a:t>
            </a:r>
            <a:r>
              <a:rPr lang="pl-PL"/>
              <a:t>. </a:t>
            </a:r>
            <a:r>
              <a:rPr lang="pl-PL" err="1"/>
              <a:t>Quisque</a:t>
            </a:r>
            <a:r>
              <a:rPr lang="pl-PL"/>
              <a:t> </a:t>
            </a:r>
            <a:r>
              <a:rPr lang="pl-PL" err="1"/>
              <a:t>tortor</a:t>
            </a:r>
            <a:endParaRPr lang="pl-PL"/>
          </a:p>
        </p:txBody>
      </p:sp>
      <p:sp>
        <p:nvSpPr>
          <p:cNvPr id="97" name="Symbol zastępczy tekstu 6">
            <a:extLst>
              <a:ext uri="{FF2B5EF4-FFF2-40B4-BE49-F238E27FC236}">
                <a16:creationId xmlns:a16="http://schemas.microsoft.com/office/drawing/2014/main" id="{D1084074-8198-A742-934B-12C034CEF318}"/>
              </a:ext>
            </a:extLst>
          </p:cNvPr>
          <p:cNvSpPr>
            <a:spLocks noGrp="1"/>
          </p:cNvSpPr>
          <p:nvPr>
            <p:ph type="body" sz="quarter" idx="46" hasCustomPrompt="1"/>
          </p:nvPr>
        </p:nvSpPr>
        <p:spPr>
          <a:xfrm>
            <a:off x="5947863" y="5075434"/>
            <a:ext cx="5333771" cy="1560158"/>
          </a:xfrm>
        </p:spPr>
        <p:txBody>
          <a:bodyPr>
            <a:noAutofit/>
          </a:bodyPr>
          <a:lstStyle>
            <a:lvl1pPr marL="0" indent="0">
              <a:lnSpc>
                <a:spcPct val="100000"/>
              </a:lnSpc>
              <a:spcBef>
                <a:spcPts val="0"/>
              </a:spcBef>
              <a:buNone/>
              <a:defRPr sz="1200"/>
            </a:lvl1pPr>
          </a:lstStyle>
          <a:p>
            <a:pPr lvl="0"/>
            <a:r>
              <a:rPr lang="pl-PL"/>
              <a:t>Nam </a:t>
            </a:r>
            <a:r>
              <a:rPr lang="pl-PL" err="1"/>
              <a:t>mauris</a:t>
            </a:r>
            <a:r>
              <a:rPr lang="pl-PL"/>
              <a:t> </a:t>
            </a:r>
            <a:r>
              <a:rPr lang="pl-PL" err="1"/>
              <a:t>nulla</a:t>
            </a:r>
            <a:r>
              <a:rPr lang="pl-PL"/>
              <a:t>, </a:t>
            </a:r>
            <a:r>
              <a:rPr lang="pl-PL" err="1"/>
              <a:t>vehicula</a:t>
            </a:r>
            <a:r>
              <a:rPr lang="pl-PL"/>
              <a:t> id </a:t>
            </a:r>
            <a:r>
              <a:rPr lang="pl-PL" err="1"/>
              <a:t>dlor</a:t>
            </a:r>
            <a:r>
              <a:rPr lang="pl-PL"/>
              <a:t> vel, </a:t>
            </a:r>
            <a:r>
              <a:rPr lang="pl-PL" err="1"/>
              <a:t>ornare</a:t>
            </a:r>
            <a:r>
              <a:rPr lang="pl-PL"/>
              <a:t> </a:t>
            </a:r>
            <a:r>
              <a:rPr lang="pl-PL" err="1"/>
              <a:t>condimentum</a:t>
            </a:r>
            <a:r>
              <a:rPr lang="pl-PL"/>
              <a:t> nunc. </a:t>
            </a:r>
            <a:r>
              <a:rPr lang="pl-PL" err="1"/>
              <a:t>Aenean</a:t>
            </a:r>
            <a:r>
              <a:rPr lang="pl-PL"/>
              <a:t> in </a:t>
            </a:r>
            <a:r>
              <a:rPr lang="pl-PL" err="1"/>
              <a:t>leo</a:t>
            </a:r>
            <a:r>
              <a:rPr lang="pl-PL"/>
              <a:t> </a:t>
            </a:r>
            <a:r>
              <a:rPr lang="pl-PL" err="1"/>
              <a:t>commodo</a:t>
            </a:r>
            <a:r>
              <a:rPr lang="pl-PL"/>
              <a:t>, </a:t>
            </a:r>
            <a:r>
              <a:rPr lang="pl-PL" err="1"/>
              <a:t>consectetur</a:t>
            </a:r>
            <a:r>
              <a:rPr lang="pl-PL"/>
              <a:t> </a:t>
            </a:r>
            <a:r>
              <a:rPr lang="pl-PL" err="1"/>
              <a:t>quam</a:t>
            </a:r>
            <a:r>
              <a:rPr lang="pl-PL"/>
              <a:t> a, dictum </a:t>
            </a:r>
            <a:r>
              <a:rPr lang="pl-PL" err="1"/>
              <a:t>odio</a:t>
            </a:r>
            <a:r>
              <a:rPr lang="pl-PL"/>
              <a:t>. </a:t>
            </a:r>
            <a:r>
              <a:rPr lang="pl-PL" err="1"/>
              <a:t>Phasellus</a:t>
            </a:r>
            <a:r>
              <a:rPr lang="pl-PL"/>
              <a:t> </a:t>
            </a:r>
            <a:r>
              <a:rPr lang="pl-PL" err="1"/>
              <a:t>scelerisque</a:t>
            </a:r>
            <a:r>
              <a:rPr lang="pl-PL"/>
              <a:t> </a:t>
            </a:r>
            <a:r>
              <a:rPr lang="pl-PL" err="1"/>
              <a:t>ac</a:t>
            </a:r>
            <a:r>
              <a:rPr lang="pl-PL"/>
              <a:t> </a:t>
            </a:r>
            <a:r>
              <a:rPr lang="pl-PL" err="1"/>
              <a:t>lorem</a:t>
            </a:r>
            <a:r>
              <a:rPr lang="pl-PL"/>
              <a:t> a </a:t>
            </a:r>
            <a:r>
              <a:rPr lang="pl-PL" err="1"/>
              <a:t>feugiat</a:t>
            </a:r>
            <a:r>
              <a:rPr lang="pl-PL"/>
              <a:t>. </a:t>
            </a:r>
            <a:r>
              <a:rPr lang="pl-PL" err="1"/>
              <a:t>Pellentesque</a:t>
            </a:r>
            <a:r>
              <a:rPr lang="pl-PL"/>
              <a:t> </a:t>
            </a:r>
            <a:r>
              <a:rPr lang="pl-PL" err="1"/>
              <a:t>eget</a:t>
            </a:r>
            <a:r>
              <a:rPr lang="pl-PL"/>
              <a:t> </a:t>
            </a:r>
            <a:r>
              <a:rPr lang="pl-PL" err="1"/>
              <a:t>tempor</a:t>
            </a:r>
            <a:r>
              <a:rPr lang="pl-PL"/>
              <a:t> urna. </a:t>
            </a:r>
            <a:r>
              <a:rPr lang="pl-PL" err="1"/>
              <a:t>Morbi</a:t>
            </a:r>
            <a:r>
              <a:rPr lang="pl-PL"/>
              <a:t> urna </a:t>
            </a:r>
            <a:r>
              <a:rPr lang="pl-PL" err="1"/>
              <a:t>lacus</a:t>
            </a:r>
            <a:r>
              <a:rPr lang="pl-PL"/>
              <a:t>, </a:t>
            </a:r>
            <a:r>
              <a:rPr lang="pl-PL" err="1"/>
              <a:t>pretium</a:t>
            </a:r>
            <a:r>
              <a:rPr lang="pl-PL"/>
              <a:t> non </a:t>
            </a:r>
            <a:r>
              <a:rPr lang="pl-PL" err="1"/>
              <a:t>ipsum</a:t>
            </a:r>
            <a:r>
              <a:rPr lang="pl-PL"/>
              <a:t> in. </a:t>
            </a:r>
            <a:r>
              <a:rPr lang="pl-PL" err="1"/>
              <a:t>Blandit</a:t>
            </a:r>
            <a:r>
              <a:rPr lang="pl-PL"/>
              <a:t> </a:t>
            </a:r>
            <a:r>
              <a:rPr lang="pl-PL" err="1"/>
              <a:t>tincidunt</a:t>
            </a:r>
            <a:r>
              <a:rPr lang="pl-PL"/>
              <a:t> ex. </a:t>
            </a:r>
            <a:r>
              <a:rPr lang="pl-PL" err="1"/>
              <a:t>Pellentesque</a:t>
            </a:r>
            <a:r>
              <a:rPr lang="pl-PL"/>
              <a:t> non </a:t>
            </a:r>
            <a:r>
              <a:rPr lang="pl-PL" err="1"/>
              <a:t>lacinia</a:t>
            </a:r>
            <a:r>
              <a:rPr lang="pl-PL"/>
              <a:t> </a:t>
            </a:r>
            <a:r>
              <a:rPr lang="pl-PL" err="1"/>
              <a:t>tortor</a:t>
            </a:r>
            <a:r>
              <a:rPr lang="pl-PL"/>
              <a:t>. </a:t>
            </a:r>
            <a:r>
              <a:rPr lang="pl-PL" err="1"/>
              <a:t>Quisque</a:t>
            </a:r>
            <a:r>
              <a:rPr lang="pl-PL"/>
              <a:t> </a:t>
            </a:r>
            <a:r>
              <a:rPr lang="pl-PL" err="1"/>
              <a:t>tortor</a:t>
            </a:r>
            <a:r>
              <a:rPr lang="pl-PL"/>
              <a:t> Nam </a:t>
            </a:r>
            <a:r>
              <a:rPr lang="pl-PL" err="1"/>
              <a:t>mauris</a:t>
            </a:r>
            <a:r>
              <a:rPr lang="pl-PL"/>
              <a:t> </a:t>
            </a:r>
            <a:r>
              <a:rPr lang="pl-PL" err="1"/>
              <a:t>nulla</a:t>
            </a:r>
            <a:r>
              <a:rPr lang="pl-PL"/>
              <a:t>, </a:t>
            </a:r>
            <a:r>
              <a:rPr lang="pl-PL" err="1"/>
              <a:t>vehicula</a:t>
            </a:r>
            <a:r>
              <a:rPr lang="pl-PL"/>
              <a:t> id </a:t>
            </a:r>
            <a:r>
              <a:rPr lang="pl-PL" err="1"/>
              <a:t>dlor</a:t>
            </a:r>
            <a:r>
              <a:rPr lang="pl-PL"/>
              <a:t> vel, </a:t>
            </a:r>
            <a:r>
              <a:rPr lang="pl-PL" err="1"/>
              <a:t>ornare</a:t>
            </a:r>
            <a:r>
              <a:rPr lang="pl-PL"/>
              <a:t> </a:t>
            </a:r>
            <a:r>
              <a:rPr lang="pl-PL" err="1"/>
              <a:t>condimentum</a:t>
            </a:r>
            <a:endParaRPr lang="pl-PL"/>
          </a:p>
          <a:p>
            <a:pPr lvl="0"/>
            <a:endParaRPr lang="pl-PL"/>
          </a:p>
          <a:p>
            <a:pPr lvl="0"/>
            <a:r>
              <a:rPr lang="pl-PL" err="1"/>
              <a:t>Blandit</a:t>
            </a:r>
            <a:r>
              <a:rPr lang="pl-PL"/>
              <a:t> </a:t>
            </a:r>
            <a:r>
              <a:rPr lang="pl-PL" err="1"/>
              <a:t>tincidunt</a:t>
            </a:r>
            <a:r>
              <a:rPr lang="pl-PL"/>
              <a:t> ex. </a:t>
            </a:r>
            <a:r>
              <a:rPr lang="pl-PL" err="1"/>
              <a:t>Pellentesque</a:t>
            </a:r>
            <a:r>
              <a:rPr lang="pl-PL"/>
              <a:t> non </a:t>
            </a:r>
            <a:r>
              <a:rPr lang="pl-PL" err="1"/>
              <a:t>lacinia</a:t>
            </a:r>
            <a:r>
              <a:rPr lang="pl-PL"/>
              <a:t> </a:t>
            </a:r>
            <a:r>
              <a:rPr lang="pl-PL" err="1"/>
              <a:t>tortor</a:t>
            </a:r>
            <a:r>
              <a:rPr lang="pl-PL"/>
              <a:t>. </a:t>
            </a:r>
            <a:r>
              <a:rPr lang="pl-PL" err="1"/>
              <a:t>Quisque</a:t>
            </a:r>
            <a:r>
              <a:rPr lang="pl-PL"/>
              <a:t> </a:t>
            </a:r>
            <a:r>
              <a:rPr lang="pl-PL" err="1"/>
              <a:t>tortor</a:t>
            </a:r>
            <a:endParaRPr lang="pl-PL"/>
          </a:p>
        </p:txBody>
      </p:sp>
      <p:cxnSp>
        <p:nvCxnSpPr>
          <p:cNvPr id="98" name="Łącznik prosty 97">
            <a:extLst>
              <a:ext uri="{FF2B5EF4-FFF2-40B4-BE49-F238E27FC236}">
                <a16:creationId xmlns:a16="http://schemas.microsoft.com/office/drawing/2014/main" id="{A76AC1E0-D0BD-3D4B-9A14-C466138ADCAA}"/>
              </a:ext>
            </a:extLst>
          </p:cNvPr>
          <p:cNvCxnSpPr>
            <a:cxnSpLocks/>
          </p:cNvCxnSpPr>
          <p:nvPr userDrawn="1"/>
        </p:nvCxnSpPr>
        <p:spPr>
          <a:xfrm flipV="1">
            <a:off x="257443" y="2501116"/>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99" name="Symbol zastępczy tekstu 16">
            <a:extLst>
              <a:ext uri="{FF2B5EF4-FFF2-40B4-BE49-F238E27FC236}">
                <a16:creationId xmlns:a16="http://schemas.microsoft.com/office/drawing/2014/main" id="{0DE26946-C0A6-234D-A5FB-13D84864DC0E}"/>
              </a:ext>
            </a:extLst>
          </p:cNvPr>
          <p:cNvSpPr>
            <a:spLocks noGrp="1"/>
          </p:cNvSpPr>
          <p:nvPr>
            <p:ph type="body" sz="quarter" idx="14" hasCustomPrompt="1"/>
          </p:nvPr>
        </p:nvSpPr>
        <p:spPr>
          <a:xfrm>
            <a:off x="254000" y="2550998"/>
            <a:ext cx="2462173" cy="310668"/>
          </a:xfrm>
        </p:spPr>
        <p:txBody>
          <a:bodyPr anchor="ctr">
            <a:normAutofit/>
          </a:bodyPr>
          <a:lstStyle>
            <a:lvl1pPr algn="r">
              <a:defRPr sz="900"/>
            </a:lvl1pPr>
          </a:lstStyle>
          <a:p>
            <a:pPr lvl="0"/>
            <a:r>
              <a:rPr lang="pl-PL"/>
              <a:t>Nazwa firmy</a:t>
            </a:r>
          </a:p>
        </p:txBody>
      </p:sp>
      <p:pic>
        <p:nvPicPr>
          <p:cNvPr id="100" name="Obraz 99">
            <a:extLst>
              <a:ext uri="{FF2B5EF4-FFF2-40B4-BE49-F238E27FC236}">
                <a16:creationId xmlns:a16="http://schemas.microsoft.com/office/drawing/2014/main" id="{453384E2-296E-9842-B6DF-19F1BB1E3D97}"/>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2731727" y="2668485"/>
            <a:ext cx="75694" cy="75694"/>
          </a:xfrm>
          <a:prstGeom prst="rect">
            <a:avLst/>
          </a:prstGeom>
        </p:spPr>
      </p:pic>
      <p:sp>
        <p:nvSpPr>
          <p:cNvPr id="101" name="Symbol zastępczy obrazu 7">
            <a:extLst>
              <a:ext uri="{FF2B5EF4-FFF2-40B4-BE49-F238E27FC236}">
                <a16:creationId xmlns:a16="http://schemas.microsoft.com/office/drawing/2014/main" id="{BA063914-CA1E-3A48-9EBB-63B5F8B22DDD}"/>
              </a:ext>
            </a:extLst>
          </p:cNvPr>
          <p:cNvSpPr>
            <a:spLocks noGrp="1"/>
          </p:cNvSpPr>
          <p:nvPr>
            <p:ph type="pic" sz="quarter" idx="15" hasCustomPrompt="1"/>
          </p:nvPr>
        </p:nvSpPr>
        <p:spPr>
          <a:xfrm>
            <a:off x="1131828" y="1782566"/>
            <a:ext cx="815975" cy="566737"/>
          </a:xfrm>
        </p:spPr>
        <p:txBody>
          <a:bodyPr anchor="ctr"/>
          <a:lstStyle>
            <a:lvl1pPr algn="ctr">
              <a:defRPr/>
            </a:lvl1pPr>
          </a:lstStyle>
          <a:p>
            <a:r>
              <a:rPr lang="pl-PL"/>
              <a:t>LOGO</a:t>
            </a:r>
          </a:p>
        </p:txBody>
      </p:sp>
      <p:cxnSp>
        <p:nvCxnSpPr>
          <p:cNvPr id="102" name="Łącznik prosty 101">
            <a:extLst>
              <a:ext uri="{FF2B5EF4-FFF2-40B4-BE49-F238E27FC236}">
                <a16:creationId xmlns:a16="http://schemas.microsoft.com/office/drawing/2014/main" id="{F7B40959-543C-F84A-AEE5-42E8B08C7BA4}"/>
              </a:ext>
            </a:extLst>
          </p:cNvPr>
          <p:cNvCxnSpPr>
            <a:cxnSpLocks/>
          </p:cNvCxnSpPr>
          <p:nvPr userDrawn="1"/>
        </p:nvCxnSpPr>
        <p:spPr>
          <a:xfrm flipV="1">
            <a:off x="3079632" y="2501116"/>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103" name="Symbol zastępczy tekstu 16">
            <a:extLst>
              <a:ext uri="{FF2B5EF4-FFF2-40B4-BE49-F238E27FC236}">
                <a16:creationId xmlns:a16="http://schemas.microsoft.com/office/drawing/2014/main" id="{BC901267-F7EA-EA41-AD01-503600283E95}"/>
              </a:ext>
            </a:extLst>
          </p:cNvPr>
          <p:cNvSpPr>
            <a:spLocks noGrp="1"/>
          </p:cNvSpPr>
          <p:nvPr>
            <p:ph type="body" sz="quarter" idx="16" hasCustomPrompt="1"/>
          </p:nvPr>
        </p:nvSpPr>
        <p:spPr>
          <a:xfrm>
            <a:off x="3076189" y="2550998"/>
            <a:ext cx="2462173" cy="310668"/>
          </a:xfrm>
        </p:spPr>
        <p:txBody>
          <a:bodyPr anchor="ctr">
            <a:normAutofit/>
          </a:bodyPr>
          <a:lstStyle>
            <a:lvl1pPr algn="r">
              <a:defRPr sz="900"/>
            </a:lvl1pPr>
          </a:lstStyle>
          <a:p>
            <a:pPr lvl="0"/>
            <a:r>
              <a:rPr lang="pl-PL"/>
              <a:t>Nazwa firmy</a:t>
            </a:r>
          </a:p>
        </p:txBody>
      </p:sp>
      <p:pic>
        <p:nvPicPr>
          <p:cNvPr id="104" name="Obraz 103">
            <a:extLst>
              <a:ext uri="{FF2B5EF4-FFF2-40B4-BE49-F238E27FC236}">
                <a16:creationId xmlns:a16="http://schemas.microsoft.com/office/drawing/2014/main" id="{7B6ACFD3-6C32-CB4E-BD5D-998821CDDBCF}"/>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5553916" y="2668485"/>
            <a:ext cx="75694" cy="75694"/>
          </a:xfrm>
          <a:prstGeom prst="rect">
            <a:avLst/>
          </a:prstGeom>
        </p:spPr>
      </p:pic>
      <p:sp>
        <p:nvSpPr>
          <p:cNvPr id="105" name="Symbol zastępczy obrazu 7">
            <a:extLst>
              <a:ext uri="{FF2B5EF4-FFF2-40B4-BE49-F238E27FC236}">
                <a16:creationId xmlns:a16="http://schemas.microsoft.com/office/drawing/2014/main" id="{F601653E-B959-D447-92E6-DE31ED7EDA37}"/>
              </a:ext>
            </a:extLst>
          </p:cNvPr>
          <p:cNvSpPr>
            <a:spLocks noGrp="1"/>
          </p:cNvSpPr>
          <p:nvPr>
            <p:ph type="pic" sz="quarter" idx="17" hasCustomPrompt="1"/>
          </p:nvPr>
        </p:nvSpPr>
        <p:spPr>
          <a:xfrm>
            <a:off x="3954017" y="1782566"/>
            <a:ext cx="815975" cy="566737"/>
          </a:xfrm>
        </p:spPr>
        <p:txBody>
          <a:bodyPr anchor="ctr"/>
          <a:lstStyle>
            <a:lvl1pPr algn="ctr">
              <a:defRPr/>
            </a:lvl1pPr>
          </a:lstStyle>
          <a:p>
            <a:r>
              <a:rPr lang="pl-PL"/>
              <a:t>LOGO</a:t>
            </a:r>
          </a:p>
        </p:txBody>
      </p:sp>
      <p:cxnSp>
        <p:nvCxnSpPr>
          <p:cNvPr id="106" name="Łącznik prosty 105">
            <a:extLst>
              <a:ext uri="{FF2B5EF4-FFF2-40B4-BE49-F238E27FC236}">
                <a16:creationId xmlns:a16="http://schemas.microsoft.com/office/drawing/2014/main" id="{79EE58F5-B0F5-7A43-AEE6-258A8AA591A9}"/>
              </a:ext>
            </a:extLst>
          </p:cNvPr>
          <p:cNvCxnSpPr>
            <a:cxnSpLocks/>
          </p:cNvCxnSpPr>
          <p:nvPr userDrawn="1"/>
        </p:nvCxnSpPr>
        <p:spPr>
          <a:xfrm flipV="1">
            <a:off x="5901821" y="2501116"/>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107" name="Symbol zastępczy tekstu 16">
            <a:extLst>
              <a:ext uri="{FF2B5EF4-FFF2-40B4-BE49-F238E27FC236}">
                <a16:creationId xmlns:a16="http://schemas.microsoft.com/office/drawing/2014/main" id="{883EED52-031D-7046-AE68-E5177C90717B}"/>
              </a:ext>
            </a:extLst>
          </p:cNvPr>
          <p:cNvSpPr>
            <a:spLocks noGrp="1"/>
          </p:cNvSpPr>
          <p:nvPr>
            <p:ph type="body" sz="quarter" idx="18" hasCustomPrompt="1"/>
          </p:nvPr>
        </p:nvSpPr>
        <p:spPr>
          <a:xfrm>
            <a:off x="5898378" y="2550998"/>
            <a:ext cx="2462173" cy="310668"/>
          </a:xfrm>
        </p:spPr>
        <p:txBody>
          <a:bodyPr anchor="ctr">
            <a:normAutofit/>
          </a:bodyPr>
          <a:lstStyle>
            <a:lvl1pPr algn="r">
              <a:defRPr sz="900"/>
            </a:lvl1pPr>
          </a:lstStyle>
          <a:p>
            <a:pPr lvl="0"/>
            <a:r>
              <a:rPr lang="pl-PL"/>
              <a:t>Nazwa firmy</a:t>
            </a:r>
          </a:p>
        </p:txBody>
      </p:sp>
      <p:pic>
        <p:nvPicPr>
          <p:cNvPr id="108" name="Obraz 107">
            <a:extLst>
              <a:ext uri="{FF2B5EF4-FFF2-40B4-BE49-F238E27FC236}">
                <a16:creationId xmlns:a16="http://schemas.microsoft.com/office/drawing/2014/main" id="{414CE0C8-098C-B14E-9E1D-FD5AE681AF11}"/>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8376105" y="2668485"/>
            <a:ext cx="75694" cy="75694"/>
          </a:xfrm>
          <a:prstGeom prst="rect">
            <a:avLst/>
          </a:prstGeom>
        </p:spPr>
      </p:pic>
      <p:sp>
        <p:nvSpPr>
          <p:cNvPr id="109" name="Symbol zastępczy obrazu 7">
            <a:extLst>
              <a:ext uri="{FF2B5EF4-FFF2-40B4-BE49-F238E27FC236}">
                <a16:creationId xmlns:a16="http://schemas.microsoft.com/office/drawing/2014/main" id="{73055402-2EFB-934B-A124-F06477D6AA40}"/>
              </a:ext>
            </a:extLst>
          </p:cNvPr>
          <p:cNvSpPr>
            <a:spLocks noGrp="1"/>
          </p:cNvSpPr>
          <p:nvPr>
            <p:ph type="pic" sz="quarter" idx="19" hasCustomPrompt="1"/>
          </p:nvPr>
        </p:nvSpPr>
        <p:spPr>
          <a:xfrm>
            <a:off x="6776206" y="1782566"/>
            <a:ext cx="815975" cy="566737"/>
          </a:xfrm>
        </p:spPr>
        <p:txBody>
          <a:bodyPr anchor="ctr"/>
          <a:lstStyle>
            <a:lvl1pPr algn="ctr">
              <a:defRPr/>
            </a:lvl1pPr>
          </a:lstStyle>
          <a:p>
            <a:r>
              <a:rPr lang="pl-PL"/>
              <a:t>LOGO</a:t>
            </a:r>
          </a:p>
        </p:txBody>
      </p:sp>
      <p:cxnSp>
        <p:nvCxnSpPr>
          <p:cNvPr id="110" name="Łącznik prosty 109">
            <a:extLst>
              <a:ext uri="{FF2B5EF4-FFF2-40B4-BE49-F238E27FC236}">
                <a16:creationId xmlns:a16="http://schemas.microsoft.com/office/drawing/2014/main" id="{CDEB9138-2FA2-AE45-88F0-61E2886825E6}"/>
              </a:ext>
            </a:extLst>
          </p:cNvPr>
          <p:cNvCxnSpPr>
            <a:cxnSpLocks/>
          </p:cNvCxnSpPr>
          <p:nvPr userDrawn="1"/>
        </p:nvCxnSpPr>
        <p:spPr>
          <a:xfrm flipV="1">
            <a:off x="8724010" y="2501116"/>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111" name="Symbol zastępczy tekstu 16">
            <a:extLst>
              <a:ext uri="{FF2B5EF4-FFF2-40B4-BE49-F238E27FC236}">
                <a16:creationId xmlns:a16="http://schemas.microsoft.com/office/drawing/2014/main" id="{C679EECB-86AA-3349-B740-B8D436A70A75}"/>
              </a:ext>
            </a:extLst>
          </p:cNvPr>
          <p:cNvSpPr>
            <a:spLocks noGrp="1"/>
          </p:cNvSpPr>
          <p:nvPr>
            <p:ph type="body" sz="quarter" idx="20" hasCustomPrompt="1"/>
          </p:nvPr>
        </p:nvSpPr>
        <p:spPr>
          <a:xfrm>
            <a:off x="8720567" y="2550998"/>
            <a:ext cx="2462173" cy="310668"/>
          </a:xfrm>
        </p:spPr>
        <p:txBody>
          <a:bodyPr anchor="ctr">
            <a:normAutofit/>
          </a:bodyPr>
          <a:lstStyle>
            <a:lvl1pPr algn="r">
              <a:defRPr sz="900"/>
            </a:lvl1pPr>
          </a:lstStyle>
          <a:p>
            <a:pPr lvl="0"/>
            <a:r>
              <a:rPr lang="pl-PL"/>
              <a:t>Nazwa firmy</a:t>
            </a:r>
          </a:p>
        </p:txBody>
      </p:sp>
      <p:pic>
        <p:nvPicPr>
          <p:cNvPr id="112" name="Obraz 111">
            <a:extLst>
              <a:ext uri="{FF2B5EF4-FFF2-40B4-BE49-F238E27FC236}">
                <a16:creationId xmlns:a16="http://schemas.microsoft.com/office/drawing/2014/main" id="{0A84A64C-F3E5-0D47-86F3-1C74F684FBD6}"/>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11198294" y="2668485"/>
            <a:ext cx="75694" cy="75694"/>
          </a:xfrm>
          <a:prstGeom prst="rect">
            <a:avLst/>
          </a:prstGeom>
        </p:spPr>
      </p:pic>
      <p:sp>
        <p:nvSpPr>
          <p:cNvPr id="113" name="Symbol zastępczy obrazu 7">
            <a:extLst>
              <a:ext uri="{FF2B5EF4-FFF2-40B4-BE49-F238E27FC236}">
                <a16:creationId xmlns:a16="http://schemas.microsoft.com/office/drawing/2014/main" id="{6347A005-4AB0-E649-BE28-0B1F1F911C6F}"/>
              </a:ext>
            </a:extLst>
          </p:cNvPr>
          <p:cNvSpPr>
            <a:spLocks noGrp="1"/>
          </p:cNvSpPr>
          <p:nvPr>
            <p:ph type="pic" sz="quarter" idx="21" hasCustomPrompt="1"/>
          </p:nvPr>
        </p:nvSpPr>
        <p:spPr>
          <a:xfrm>
            <a:off x="9598395" y="1782566"/>
            <a:ext cx="815975" cy="566737"/>
          </a:xfrm>
        </p:spPr>
        <p:txBody>
          <a:bodyPr anchor="ctr"/>
          <a:lstStyle>
            <a:lvl1pPr algn="ctr">
              <a:defRPr/>
            </a:lvl1pPr>
          </a:lstStyle>
          <a:p>
            <a:r>
              <a:rPr lang="pl-PL"/>
              <a:t>LOGO</a:t>
            </a:r>
          </a:p>
        </p:txBody>
      </p:sp>
      <p:cxnSp>
        <p:nvCxnSpPr>
          <p:cNvPr id="114" name="Łącznik prosty 113">
            <a:extLst>
              <a:ext uri="{FF2B5EF4-FFF2-40B4-BE49-F238E27FC236}">
                <a16:creationId xmlns:a16="http://schemas.microsoft.com/office/drawing/2014/main" id="{6EF3087D-01F3-5E42-B229-7B85BBF72D6B}"/>
              </a:ext>
            </a:extLst>
          </p:cNvPr>
          <p:cNvCxnSpPr>
            <a:cxnSpLocks/>
          </p:cNvCxnSpPr>
          <p:nvPr userDrawn="1"/>
        </p:nvCxnSpPr>
        <p:spPr>
          <a:xfrm flipV="1">
            <a:off x="255833" y="3889145"/>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115" name="Symbol zastępczy tekstu 16">
            <a:extLst>
              <a:ext uri="{FF2B5EF4-FFF2-40B4-BE49-F238E27FC236}">
                <a16:creationId xmlns:a16="http://schemas.microsoft.com/office/drawing/2014/main" id="{C0782F63-9ED3-1342-9415-72DE9593F000}"/>
              </a:ext>
            </a:extLst>
          </p:cNvPr>
          <p:cNvSpPr>
            <a:spLocks noGrp="1"/>
          </p:cNvSpPr>
          <p:nvPr>
            <p:ph type="body" sz="quarter" idx="22" hasCustomPrompt="1"/>
          </p:nvPr>
        </p:nvSpPr>
        <p:spPr>
          <a:xfrm>
            <a:off x="252390" y="3939027"/>
            <a:ext cx="2462173" cy="310668"/>
          </a:xfrm>
        </p:spPr>
        <p:txBody>
          <a:bodyPr anchor="ctr">
            <a:normAutofit/>
          </a:bodyPr>
          <a:lstStyle>
            <a:lvl1pPr algn="r">
              <a:defRPr sz="900"/>
            </a:lvl1pPr>
          </a:lstStyle>
          <a:p>
            <a:pPr lvl="0"/>
            <a:r>
              <a:rPr lang="pl-PL"/>
              <a:t>Nazwa firmy</a:t>
            </a:r>
          </a:p>
        </p:txBody>
      </p:sp>
      <p:pic>
        <p:nvPicPr>
          <p:cNvPr id="116" name="Obraz 115">
            <a:extLst>
              <a:ext uri="{FF2B5EF4-FFF2-40B4-BE49-F238E27FC236}">
                <a16:creationId xmlns:a16="http://schemas.microsoft.com/office/drawing/2014/main" id="{E6FB8C63-65F3-9F4D-BFDF-3C47561EF0DA}"/>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2730117" y="4056514"/>
            <a:ext cx="75694" cy="75694"/>
          </a:xfrm>
          <a:prstGeom prst="rect">
            <a:avLst/>
          </a:prstGeom>
        </p:spPr>
      </p:pic>
      <p:sp>
        <p:nvSpPr>
          <p:cNvPr id="117" name="Symbol zastępczy obrazu 7">
            <a:extLst>
              <a:ext uri="{FF2B5EF4-FFF2-40B4-BE49-F238E27FC236}">
                <a16:creationId xmlns:a16="http://schemas.microsoft.com/office/drawing/2014/main" id="{1E3685FC-A615-8E42-BBE0-56850ECABDF5}"/>
              </a:ext>
            </a:extLst>
          </p:cNvPr>
          <p:cNvSpPr>
            <a:spLocks noGrp="1"/>
          </p:cNvSpPr>
          <p:nvPr>
            <p:ph type="pic" sz="quarter" idx="23" hasCustomPrompt="1"/>
          </p:nvPr>
        </p:nvSpPr>
        <p:spPr>
          <a:xfrm>
            <a:off x="1130218" y="3170595"/>
            <a:ext cx="815975" cy="566737"/>
          </a:xfrm>
        </p:spPr>
        <p:txBody>
          <a:bodyPr anchor="ctr"/>
          <a:lstStyle>
            <a:lvl1pPr algn="ctr">
              <a:defRPr/>
            </a:lvl1pPr>
          </a:lstStyle>
          <a:p>
            <a:r>
              <a:rPr lang="pl-PL"/>
              <a:t>LOGO</a:t>
            </a:r>
          </a:p>
        </p:txBody>
      </p:sp>
      <p:cxnSp>
        <p:nvCxnSpPr>
          <p:cNvPr id="118" name="Łącznik prosty 117">
            <a:extLst>
              <a:ext uri="{FF2B5EF4-FFF2-40B4-BE49-F238E27FC236}">
                <a16:creationId xmlns:a16="http://schemas.microsoft.com/office/drawing/2014/main" id="{1A2A24E6-21CD-4D4B-8DC1-C6FA0DBFCFAB}"/>
              </a:ext>
            </a:extLst>
          </p:cNvPr>
          <p:cNvCxnSpPr>
            <a:cxnSpLocks/>
          </p:cNvCxnSpPr>
          <p:nvPr userDrawn="1"/>
        </p:nvCxnSpPr>
        <p:spPr>
          <a:xfrm flipV="1">
            <a:off x="3078022" y="3889145"/>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119" name="Symbol zastępczy tekstu 16">
            <a:extLst>
              <a:ext uri="{FF2B5EF4-FFF2-40B4-BE49-F238E27FC236}">
                <a16:creationId xmlns:a16="http://schemas.microsoft.com/office/drawing/2014/main" id="{FE2A94AF-0AD0-0348-9253-42C09BA06E0B}"/>
              </a:ext>
            </a:extLst>
          </p:cNvPr>
          <p:cNvSpPr>
            <a:spLocks noGrp="1"/>
          </p:cNvSpPr>
          <p:nvPr>
            <p:ph type="body" sz="quarter" idx="24" hasCustomPrompt="1"/>
          </p:nvPr>
        </p:nvSpPr>
        <p:spPr>
          <a:xfrm>
            <a:off x="3074579" y="3939027"/>
            <a:ext cx="2462173" cy="310668"/>
          </a:xfrm>
        </p:spPr>
        <p:txBody>
          <a:bodyPr anchor="ctr">
            <a:normAutofit/>
          </a:bodyPr>
          <a:lstStyle>
            <a:lvl1pPr algn="r">
              <a:defRPr sz="900"/>
            </a:lvl1pPr>
          </a:lstStyle>
          <a:p>
            <a:pPr lvl="0"/>
            <a:r>
              <a:rPr lang="pl-PL"/>
              <a:t>Nazwa firmy</a:t>
            </a:r>
          </a:p>
        </p:txBody>
      </p:sp>
      <p:pic>
        <p:nvPicPr>
          <p:cNvPr id="120" name="Obraz 119">
            <a:extLst>
              <a:ext uri="{FF2B5EF4-FFF2-40B4-BE49-F238E27FC236}">
                <a16:creationId xmlns:a16="http://schemas.microsoft.com/office/drawing/2014/main" id="{4E971CAD-6CE8-F24B-98E0-1B33C7165096}"/>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5552306" y="4056514"/>
            <a:ext cx="75694" cy="75694"/>
          </a:xfrm>
          <a:prstGeom prst="rect">
            <a:avLst/>
          </a:prstGeom>
        </p:spPr>
      </p:pic>
      <p:sp>
        <p:nvSpPr>
          <p:cNvPr id="121" name="Symbol zastępczy obrazu 7">
            <a:extLst>
              <a:ext uri="{FF2B5EF4-FFF2-40B4-BE49-F238E27FC236}">
                <a16:creationId xmlns:a16="http://schemas.microsoft.com/office/drawing/2014/main" id="{BB7C8753-B910-9248-8FF9-DB7BF8BD735B}"/>
              </a:ext>
            </a:extLst>
          </p:cNvPr>
          <p:cNvSpPr>
            <a:spLocks noGrp="1"/>
          </p:cNvSpPr>
          <p:nvPr>
            <p:ph type="pic" sz="quarter" idx="25" hasCustomPrompt="1"/>
          </p:nvPr>
        </p:nvSpPr>
        <p:spPr>
          <a:xfrm>
            <a:off x="3952407" y="3170595"/>
            <a:ext cx="815975" cy="566737"/>
          </a:xfrm>
        </p:spPr>
        <p:txBody>
          <a:bodyPr anchor="ctr"/>
          <a:lstStyle>
            <a:lvl1pPr algn="ctr">
              <a:defRPr/>
            </a:lvl1pPr>
          </a:lstStyle>
          <a:p>
            <a:r>
              <a:rPr lang="pl-PL"/>
              <a:t>LOGO</a:t>
            </a:r>
          </a:p>
        </p:txBody>
      </p:sp>
      <p:cxnSp>
        <p:nvCxnSpPr>
          <p:cNvPr id="122" name="Łącznik prosty 121">
            <a:extLst>
              <a:ext uri="{FF2B5EF4-FFF2-40B4-BE49-F238E27FC236}">
                <a16:creationId xmlns:a16="http://schemas.microsoft.com/office/drawing/2014/main" id="{73C7ABBE-2396-B74F-9F40-B7BB7615DFB5}"/>
              </a:ext>
            </a:extLst>
          </p:cNvPr>
          <p:cNvCxnSpPr>
            <a:cxnSpLocks/>
          </p:cNvCxnSpPr>
          <p:nvPr userDrawn="1"/>
        </p:nvCxnSpPr>
        <p:spPr>
          <a:xfrm flipV="1">
            <a:off x="5900211" y="3889145"/>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123" name="Symbol zastępczy tekstu 16">
            <a:extLst>
              <a:ext uri="{FF2B5EF4-FFF2-40B4-BE49-F238E27FC236}">
                <a16:creationId xmlns:a16="http://schemas.microsoft.com/office/drawing/2014/main" id="{0FC57DEF-5A02-6D4B-AF13-EB0FDC26A718}"/>
              </a:ext>
            </a:extLst>
          </p:cNvPr>
          <p:cNvSpPr>
            <a:spLocks noGrp="1"/>
          </p:cNvSpPr>
          <p:nvPr>
            <p:ph type="body" sz="quarter" idx="26" hasCustomPrompt="1"/>
          </p:nvPr>
        </p:nvSpPr>
        <p:spPr>
          <a:xfrm>
            <a:off x="5896768" y="3939027"/>
            <a:ext cx="2462173" cy="310668"/>
          </a:xfrm>
        </p:spPr>
        <p:txBody>
          <a:bodyPr anchor="ctr">
            <a:normAutofit/>
          </a:bodyPr>
          <a:lstStyle>
            <a:lvl1pPr algn="r">
              <a:defRPr sz="900"/>
            </a:lvl1pPr>
          </a:lstStyle>
          <a:p>
            <a:pPr lvl="0"/>
            <a:r>
              <a:rPr lang="pl-PL"/>
              <a:t>Nazwa firmy</a:t>
            </a:r>
          </a:p>
        </p:txBody>
      </p:sp>
      <p:pic>
        <p:nvPicPr>
          <p:cNvPr id="124" name="Obraz 123">
            <a:extLst>
              <a:ext uri="{FF2B5EF4-FFF2-40B4-BE49-F238E27FC236}">
                <a16:creationId xmlns:a16="http://schemas.microsoft.com/office/drawing/2014/main" id="{DC1F9A06-8E4C-1140-88A6-A61412B69B5B}"/>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8374495" y="4056514"/>
            <a:ext cx="75694" cy="75694"/>
          </a:xfrm>
          <a:prstGeom prst="rect">
            <a:avLst/>
          </a:prstGeom>
        </p:spPr>
      </p:pic>
      <p:sp>
        <p:nvSpPr>
          <p:cNvPr id="125" name="Symbol zastępczy obrazu 7">
            <a:extLst>
              <a:ext uri="{FF2B5EF4-FFF2-40B4-BE49-F238E27FC236}">
                <a16:creationId xmlns:a16="http://schemas.microsoft.com/office/drawing/2014/main" id="{D2F922A9-6BF6-8D49-9E39-F19DCFF5F008}"/>
              </a:ext>
            </a:extLst>
          </p:cNvPr>
          <p:cNvSpPr>
            <a:spLocks noGrp="1"/>
          </p:cNvSpPr>
          <p:nvPr>
            <p:ph type="pic" sz="quarter" idx="27" hasCustomPrompt="1"/>
          </p:nvPr>
        </p:nvSpPr>
        <p:spPr>
          <a:xfrm>
            <a:off x="6774596" y="3170595"/>
            <a:ext cx="815975" cy="566737"/>
          </a:xfrm>
        </p:spPr>
        <p:txBody>
          <a:bodyPr anchor="ctr"/>
          <a:lstStyle>
            <a:lvl1pPr algn="ctr">
              <a:defRPr/>
            </a:lvl1pPr>
          </a:lstStyle>
          <a:p>
            <a:r>
              <a:rPr lang="pl-PL"/>
              <a:t>LOGO</a:t>
            </a:r>
          </a:p>
        </p:txBody>
      </p:sp>
      <p:cxnSp>
        <p:nvCxnSpPr>
          <p:cNvPr id="126" name="Łącznik prosty 125">
            <a:extLst>
              <a:ext uri="{FF2B5EF4-FFF2-40B4-BE49-F238E27FC236}">
                <a16:creationId xmlns:a16="http://schemas.microsoft.com/office/drawing/2014/main" id="{F5606BB5-2025-DE49-BB0F-B061CAFE52EE}"/>
              </a:ext>
            </a:extLst>
          </p:cNvPr>
          <p:cNvCxnSpPr>
            <a:cxnSpLocks/>
          </p:cNvCxnSpPr>
          <p:nvPr userDrawn="1"/>
        </p:nvCxnSpPr>
        <p:spPr>
          <a:xfrm flipV="1">
            <a:off x="8722400" y="3889145"/>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127" name="Symbol zastępczy tekstu 16">
            <a:extLst>
              <a:ext uri="{FF2B5EF4-FFF2-40B4-BE49-F238E27FC236}">
                <a16:creationId xmlns:a16="http://schemas.microsoft.com/office/drawing/2014/main" id="{F1A5E15D-A435-9A43-921C-8382B82C7372}"/>
              </a:ext>
            </a:extLst>
          </p:cNvPr>
          <p:cNvSpPr>
            <a:spLocks noGrp="1"/>
          </p:cNvSpPr>
          <p:nvPr>
            <p:ph type="body" sz="quarter" idx="28" hasCustomPrompt="1"/>
          </p:nvPr>
        </p:nvSpPr>
        <p:spPr>
          <a:xfrm>
            <a:off x="8718957" y="3939027"/>
            <a:ext cx="2462173" cy="310668"/>
          </a:xfrm>
        </p:spPr>
        <p:txBody>
          <a:bodyPr anchor="ctr">
            <a:normAutofit/>
          </a:bodyPr>
          <a:lstStyle>
            <a:lvl1pPr algn="r">
              <a:defRPr sz="900"/>
            </a:lvl1pPr>
          </a:lstStyle>
          <a:p>
            <a:pPr lvl="0"/>
            <a:r>
              <a:rPr lang="pl-PL"/>
              <a:t>Nazwa firmy</a:t>
            </a:r>
          </a:p>
        </p:txBody>
      </p:sp>
      <p:pic>
        <p:nvPicPr>
          <p:cNvPr id="128" name="Obraz 127">
            <a:extLst>
              <a:ext uri="{FF2B5EF4-FFF2-40B4-BE49-F238E27FC236}">
                <a16:creationId xmlns:a16="http://schemas.microsoft.com/office/drawing/2014/main" id="{D1957CF1-27A8-8147-9733-84660CDE5F53}"/>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11196684" y="4056514"/>
            <a:ext cx="75694" cy="75694"/>
          </a:xfrm>
          <a:prstGeom prst="rect">
            <a:avLst/>
          </a:prstGeom>
        </p:spPr>
      </p:pic>
      <p:sp>
        <p:nvSpPr>
          <p:cNvPr id="129" name="Symbol zastępczy obrazu 7">
            <a:extLst>
              <a:ext uri="{FF2B5EF4-FFF2-40B4-BE49-F238E27FC236}">
                <a16:creationId xmlns:a16="http://schemas.microsoft.com/office/drawing/2014/main" id="{018C8B09-EBA0-434D-9543-44AB8E2A1C1B}"/>
              </a:ext>
            </a:extLst>
          </p:cNvPr>
          <p:cNvSpPr>
            <a:spLocks noGrp="1"/>
          </p:cNvSpPr>
          <p:nvPr>
            <p:ph type="pic" sz="quarter" idx="29" hasCustomPrompt="1"/>
          </p:nvPr>
        </p:nvSpPr>
        <p:spPr>
          <a:xfrm>
            <a:off x="9596785" y="3170595"/>
            <a:ext cx="815975" cy="566737"/>
          </a:xfrm>
        </p:spPr>
        <p:txBody>
          <a:bodyPr anchor="ctr"/>
          <a:lstStyle>
            <a:lvl1pPr algn="ctr">
              <a:defRPr/>
            </a:lvl1pPr>
          </a:lstStyle>
          <a:p>
            <a:r>
              <a:rPr lang="pl-PL"/>
              <a:t>LOGO</a:t>
            </a:r>
          </a:p>
        </p:txBody>
      </p:sp>
    </p:spTree>
    <p:extLst>
      <p:ext uri="{BB962C8B-B14F-4D97-AF65-F5344CB8AC3E}">
        <p14:creationId xmlns:p14="http://schemas.microsoft.com/office/powerpoint/2010/main" val="2900953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 tekst">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EA9D-5710-4144-A06F-AA769992E8F1}"/>
              </a:ext>
            </a:extLst>
          </p:cNvPr>
          <p:cNvSpPr>
            <a:spLocks noGrp="1"/>
          </p:cNvSpPr>
          <p:nvPr>
            <p:ph type="title" hasCustomPrompt="1"/>
          </p:nvPr>
        </p:nvSpPr>
        <p:spPr>
          <a:xfrm>
            <a:off x="266451" y="198783"/>
            <a:ext cx="11015183" cy="376950"/>
          </a:xfrm>
        </p:spPr>
        <p:txBody>
          <a:bodyPr anchor="t">
            <a:normAutofit/>
          </a:bodyPr>
          <a:lstStyle>
            <a:lvl1pPr>
              <a:defRPr sz="2700" cap="all" baseline="0"/>
            </a:lvl1pPr>
          </a:lstStyle>
          <a:p>
            <a:r>
              <a:rPr lang="pl-PL"/>
              <a:t>Realizacje</a:t>
            </a:r>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cxnSp>
        <p:nvCxnSpPr>
          <p:cNvPr id="19" name="Łącznik prosty 18">
            <a:extLst>
              <a:ext uri="{FF2B5EF4-FFF2-40B4-BE49-F238E27FC236}">
                <a16:creationId xmlns:a16="http://schemas.microsoft.com/office/drawing/2014/main" id="{074067B6-B8CE-C34E-8724-C328EB4F1FCF}"/>
              </a:ext>
            </a:extLst>
          </p:cNvPr>
          <p:cNvCxnSpPr>
            <a:cxnSpLocks/>
          </p:cNvCxnSpPr>
          <p:nvPr userDrawn="1"/>
        </p:nvCxnSpPr>
        <p:spPr>
          <a:xfrm flipV="1">
            <a:off x="257443" y="1657431"/>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20" name="Symbol zastępczy tekstu 16">
            <a:extLst>
              <a:ext uri="{FF2B5EF4-FFF2-40B4-BE49-F238E27FC236}">
                <a16:creationId xmlns:a16="http://schemas.microsoft.com/office/drawing/2014/main" id="{E2C75CD0-C723-3E48-9DEC-4B2AF247B089}"/>
              </a:ext>
            </a:extLst>
          </p:cNvPr>
          <p:cNvSpPr>
            <a:spLocks noGrp="1"/>
          </p:cNvSpPr>
          <p:nvPr>
            <p:ph type="body" sz="quarter" idx="14" hasCustomPrompt="1"/>
          </p:nvPr>
        </p:nvSpPr>
        <p:spPr>
          <a:xfrm>
            <a:off x="254000" y="1707313"/>
            <a:ext cx="2462173" cy="310668"/>
          </a:xfrm>
        </p:spPr>
        <p:txBody>
          <a:bodyPr anchor="ctr">
            <a:normAutofit/>
          </a:bodyPr>
          <a:lstStyle>
            <a:lvl1pPr algn="r">
              <a:defRPr sz="900"/>
            </a:lvl1pPr>
          </a:lstStyle>
          <a:p>
            <a:pPr lvl="0"/>
            <a:r>
              <a:rPr lang="pl-PL"/>
              <a:t>Nazwa firmy</a:t>
            </a:r>
          </a:p>
        </p:txBody>
      </p:sp>
      <p:pic>
        <p:nvPicPr>
          <p:cNvPr id="21" name="Obraz 20">
            <a:extLst>
              <a:ext uri="{FF2B5EF4-FFF2-40B4-BE49-F238E27FC236}">
                <a16:creationId xmlns:a16="http://schemas.microsoft.com/office/drawing/2014/main" id="{F4A1D3CE-607D-3E48-AD77-CB2A61071E83}"/>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2731727" y="1824800"/>
            <a:ext cx="75694" cy="75694"/>
          </a:xfrm>
          <a:prstGeom prst="rect">
            <a:avLst/>
          </a:prstGeom>
        </p:spPr>
      </p:pic>
      <p:sp>
        <p:nvSpPr>
          <p:cNvPr id="8" name="Symbol zastępczy obrazu 7">
            <a:extLst>
              <a:ext uri="{FF2B5EF4-FFF2-40B4-BE49-F238E27FC236}">
                <a16:creationId xmlns:a16="http://schemas.microsoft.com/office/drawing/2014/main" id="{201E52F0-972F-B041-A89E-69910AC531EA}"/>
              </a:ext>
            </a:extLst>
          </p:cNvPr>
          <p:cNvSpPr>
            <a:spLocks noGrp="1"/>
          </p:cNvSpPr>
          <p:nvPr>
            <p:ph type="pic" sz="quarter" idx="15" hasCustomPrompt="1"/>
          </p:nvPr>
        </p:nvSpPr>
        <p:spPr>
          <a:xfrm>
            <a:off x="1131828" y="938881"/>
            <a:ext cx="815975" cy="566737"/>
          </a:xfrm>
        </p:spPr>
        <p:txBody>
          <a:bodyPr anchor="ctr"/>
          <a:lstStyle>
            <a:lvl1pPr algn="ctr">
              <a:defRPr/>
            </a:lvl1pPr>
          </a:lstStyle>
          <a:p>
            <a:r>
              <a:rPr lang="pl-PL"/>
              <a:t>LOGO</a:t>
            </a:r>
          </a:p>
        </p:txBody>
      </p:sp>
      <p:cxnSp>
        <p:nvCxnSpPr>
          <p:cNvPr id="32" name="Łącznik prosty 31">
            <a:extLst>
              <a:ext uri="{FF2B5EF4-FFF2-40B4-BE49-F238E27FC236}">
                <a16:creationId xmlns:a16="http://schemas.microsoft.com/office/drawing/2014/main" id="{C6BA3FB7-4353-1347-A027-00EB98E87797}"/>
              </a:ext>
            </a:extLst>
          </p:cNvPr>
          <p:cNvCxnSpPr>
            <a:cxnSpLocks/>
          </p:cNvCxnSpPr>
          <p:nvPr userDrawn="1"/>
        </p:nvCxnSpPr>
        <p:spPr>
          <a:xfrm flipV="1">
            <a:off x="3079632" y="1657431"/>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33" name="Symbol zastępczy tekstu 16">
            <a:extLst>
              <a:ext uri="{FF2B5EF4-FFF2-40B4-BE49-F238E27FC236}">
                <a16:creationId xmlns:a16="http://schemas.microsoft.com/office/drawing/2014/main" id="{9C6096B3-8135-5A42-9240-FD104FAC8F6C}"/>
              </a:ext>
            </a:extLst>
          </p:cNvPr>
          <p:cNvSpPr>
            <a:spLocks noGrp="1"/>
          </p:cNvSpPr>
          <p:nvPr>
            <p:ph type="body" sz="quarter" idx="16" hasCustomPrompt="1"/>
          </p:nvPr>
        </p:nvSpPr>
        <p:spPr>
          <a:xfrm>
            <a:off x="3076189" y="1707313"/>
            <a:ext cx="2462173" cy="310668"/>
          </a:xfrm>
        </p:spPr>
        <p:txBody>
          <a:bodyPr anchor="ctr">
            <a:normAutofit/>
          </a:bodyPr>
          <a:lstStyle>
            <a:lvl1pPr algn="r">
              <a:defRPr sz="900"/>
            </a:lvl1pPr>
          </a:lstStyle>
          <a:p>
            <a:pPr lvl="0"/>
            <a:r>
              <a:rPr lang="pl-PL"/>
              <a:t>Nazwa firmy</a:t>
            </a:r>
          </a:p>
        </p:txBody>
      </p:sp>
      <p:pic>
        <p:nvPicPr>
          <p:cNvPr id="34" name="Obraz 33">
            <a:extLst>
              <a:ext uri="{FF2B5EF4-FFF2-40B4-BE49-F238E27FC236}">
                <a16:creationId xmlns:a16="http://schemas.microsoft.com/office/drawing/2014/main" id="{AF579C02-B368-5B4A-B45A-4DA75B25A07C}"/>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5553916" y="1824800"/>
            <a:ext cx="75694" cy="75694"/>
          </a:xfrm>
          <a:prstGeom prst="rect">
            <a:avLst/>
          </a:prstGeom>
        </p:spPr>
      </p:pic>
      <p:sp>
        <p:nvSpPr>
          <p:cNvPr id="35" name="Symbol zastępczy obrazu 7">
            <a:extLst>
              <a:ext uri="{FF2B5EF4-FFF2-40B4-BE49-F238E27FC236}">
                <a16:creationId xmlns:a16="http://schemas.microsoft.com/office/drawing/2014/main" id="{358CBC10-F3E0-C441-B105-7072C8D06A01}"/>
              </a:ext>
            </a:extLst>
          </p:cNvPr>
          <p:cNvSpPr>
            <a:spLocks noGrp="1"/>
          </p:cNvSpPr>
          <p:nvPr>
            <p:ph type="pic" sz="quarter" idx="17" hasCustomPrompt="1"/>
          </p:nvPr>
        </p:nvSpPr>
        <p:spPr>
          <a:xfrm>
            <a:off x="3954017" y="938881"/>
            <a:ext cx="815975" cy="566737"/>
          </a:xfrm>
        </p:spPr>
        <p:txBody>
          <a:bodyPr anchor="ctr"/>
          <a:lstStyle>
            <a:lvl1pPr algn="ctr">
              <a:defRPr/>
            </a:lvl1pPr>
          </a:lstStyle>
          <a:p>
            <a:r>
              <a:rPr lang="pl-PL"/>
              <a:t>LOGO</a:t>
            </a:r>
          </a:p>
        </p:txBody>
      </p:sp>
      <p:cxnSp>
        <p:nvCxnSpPr>
          <p:cNvPr id="36" name="Łącznik prosty 35">
            <a:extLst>
              <a:ext uri="{FF2B5EF4-FFF2-40B4-BE49-F238E27FC236}">
                <a16:creationId xmlns:a16="http://schemas.microsoft.com/office/drawing/2014/main" id="{5188FEB6-BE64-5543-AEA9-6E66B160F1F4}"/>
              </a:ext>
            </a:extLst>
          </p:cNvPr>
          <p:cNvCxnSpPr>
            <a:cxnSpLocks/>
          </p:cNvCxnSpPr>
          <p:nvPr userDrawn="1"/>
        </p:nvCxnSpPr>
        <p:spPr>
          <a:xfrm flipV="1">
            <a:off x="5901821" y="1657431"/>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37" name="Symbol zastępczy tekstu 16">
            <a:extLst>
              <a:ext uri="{FF2B5EF4-FFF2-40B4-BE49-F238E27FC236}">
                <a16:creationId xmlns:a16="http://schemas.microsoft.com/office/drawing/2014/main" id="{2DDA0D74-3D07-044F-8BAA-65272EDC6D02}"/>
              </a:ext>
            </a:extLst>
          </p:cNvPr>
          <p:cNvSpPr>
            <a:spLocks noGrp="1"/>
          </p:cNvSpPr>
          <p:nvPr>
            <p:ph type="body" sz="quarter" idx="18" hasCustomPrompt="1"/>
          </p:nvPr>
        </p:nvSpPr>
        <p:spPr>
          <a:xfrm>
            <a:off x="5898378" y="1707313"/>
            <a:ext cx="2462173" cy="310668"/>
          </a:xfrm>
        </p:spPr>
        <p:txBody>
          <a:bodyPr anchor="ctr">
            <a:normAutofit/>
          </a:bodyPr>
          <a:lstStyle>
            <a:lvl1pPr algn="r">
              <a:defRPr sz="900"/>
            </a:lvl1pPr>
          </a:lstStyle>
          <a:p>
            <a:pPr lvl="0"/>
            <a:r>
              <a:rPr lang="pl-PL"/>
              <a:t>Nazwa firmy</a:t>
            </a:r>
          </a:p>
        </p:txBody>
      </p:sp>
      <p:pic>
        <p:nvPicPr>
          <p:cNvPr id="38" name="Obraz 37">
            <a:extLst>
              <a:ext uri="{FF2B5EF4-FFF2-40B4-BE49-F238E27FC236}">
                <a16:creationId xmlns:a16="http://schemas.microsoft.com/office/drawing/2014/main" id="{D10F49EA-BC70-DA4B-8518-121E70CE3825}"/>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8376105" y="1824800"/>
            <a:ext cx="75694" cy="75694"/>
          </a:xfrm>
          <a:prstGeom prst="rect">
            <a:avLst/>
          </a:prstGeom>
        </p:spPr>
      </p:pic>
      <p:sp>
        <p:nvSpPr>
          <p:cNvPr id="39" name="Symbol zastępczy obrazu 7">
            <a:extLst>
              <a:ext uri="{FF2B5EF4-FFF2-40B4-BE49-F238E27FC236}">
                <a16:creationId xmlns:a16="http://schemas.microsoft.com/office/drawing/2014/main" id="{EDF33DA2-D062-5447-957B-02C4DA095C6E}"/>
              </a:ext>
            </a:extLst>
          </p:cNvPr>
          <p:cNvSpPr>
            <a:spLocks noGrp="1"/>
          </p:cNvSpPr>
          <p:nvPr>
            <p:ph type="pic" sz="quarter" idx="19" hasCustomPrompt="1"/>
          </p:nvPr>
        </p:nvSpPr>
        <p:spPr>
          <a:xfrm>
            <a:off x="6776206" y="938881"/>
            <a:ext cx="815975" cy="566737"/>
          </a:xfrm>
        </p:spPr>
        <p:txBody>
          <a:bodyPr anchor="ctr"/>
          <a:lstStyle>
            <a:lvl1pPr algn="ctr">
              <a:defRPr/>
            </a:lvl1pPr>
          </a:lstStyle>
          <a:p>
            <a:r>
              <a:rPr lang="pl-PL"/>
              <a:t>LOGO</a:t>
            </a:r>
          </a:p>
        </p:txBody>
      </p:sp>
      <p:cxnSp>
        <p:nvCxnSpPr>
          <p:cNvPr id="40" name="Łącznik prosty 39">
            <a:extLst>
              <a:ext uri="{FF2B5EF4-FFF2-40B4-BE49-F238E27FC236}">
                <a16:creationId xmlns:a16="http://schemas.microsoft.com/office/drawing/2014/main" id="{744E7FE6-A566-4B49-9949-D411782125DA}"/>
              </a:ext>
            </a:extLst>
          </p:cNvPr>
          <p:cNvCxnSpPr>
            <a:cxnSpLocks/>
          </p:cNvCxnSpPr>
          <p:nvPr userDrawn="1"/>
        </p:nvCxnSpPr>
        <p:spPr>
          <a:xfrm flipV="1">
            <a:off x="8724010" y="1657431"/>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41" name="Symbol zastępczy tekstu 16">
            <a:extLst>
              <a:ext uri="{FF2B5EF4-FFF2-40B4-BE49-F238E27FC236}">
                <a16:creationId xmlns:a16="http://schemas.microsoft.com/office/drawing/2014/main" id="{15904DF0-2781-514E-A8E7-CDB0DE9B6051}"/>
              </a:ext>
            </a:extLst>
          </p:cNvPr>
          <p:cNvSpPr>
            <a:spLocks noGrp="1"/>
          </p:cNvSpPr>
          <p:nvPr>
            <p:ph type="body" sz="quarter" idx="20" hasCustomPrompt="1"/>
          </p:nvPr>
        </p:nvSpPr>
        <p:spPr>
          <a:xfrm>
            <a:off x="8720567" y="1707313"/>
            <a:ext cx="2462173" cy="310668"/>
          </a:xfrm>
        </p:spPr>
        <p:txBody>
          <a:bodyPr anchor="ctr">
            <a:normAutofit/>
          </a:bodyPr>
          <a:lstStyle>
            <a:lvl1pPr algn="r">
              <a:defRPr sz="900"/>
            </a:lvl1pPr>
          </a:lstStyle>
          <a:p>
            <a:pPr lvl="0"/>
            <a:r>
              <a:rPr lang="pl-PL"/>
              <a:t>Nazwa firmy</a:t>
            </a:r>
          </a:p>
        </p:txBody>
      </p:sp>
      <p:pic>
        <p:nvPicPr>
          <p:cNvPr id="42" name="Obraz 41">
            <a:extLst>
              <a:ext uri="{FF2B5EF4-FFF2-40B4-BE49-F238E27FC236}">
                <a16:creationId xmlns:a16="http://schemas.microsoft.com/office/drawing/2014/main" id="{7D4769D9-AFA7-4B42-9616-05CCC1FA75FE}"/>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11198294" y="1824800"/>
            <a:ext cx="75694" cy="75694"/>
          </a:xfrm>
          <a:prstGeom prst="rect">
            <a:avLst/>
          </a:prstGeom>
        </p:spPr>
      </p:pic>
      <p:sp>
        <p:nvSpPr>
          <p:cNvPr id="43" name="Symbol zastępczy obrazu 7">
            <a:extLst>
              <a:ext uri="{FF2B5EF4-FFF2-40B4-BE49-F238E27FC236}">
                <a16:creationId xmlns:a16="http://schemas.microsoft.com/office/drawing/2014/main" id="{D98F1FD6-60A6-C14D-861E-7F4FF1340052}"/>
              </a:ext>
            </a:extLst>
          </p:cNvPr>
          <p:cNvSpPr>
            <a:spLocks noGrp="1"/>
          </p:cNvSpPr>
          <p:nvPr>
            <p:ph type="pic" sz="quarter" idx="21" hasCustomPrompt="1"/>
          </p:nvPr>
        </p:nvSpPr>
        <p:spPr>
          <a:xfrm>
            <a:off x="9598395" y="938881"/>
            <a:ext cx="815975" cy="566737"/>
          </a:xfrm>
        </p:spPr>
        <p:txBody>
          <a:bodyPr anchor="ctr"/>
          <a:lstStyle>
            <a:lvl1pPr algn="ctr">
              <a:defRPr/>
            </a:lvl1pPr>
          </a:lstStyle>
          <a:p>
            <a:r>
              <a:rPr lang="pl-PL"/>
              <a:t>LOGO</a:t>
            </a:r>
          </a:p>
        </p:txBody>
      </p:sp>
      <p:sp>
        <p:nvSpPr>
          <p:cNvPr id="86" name="Symbol zastępczy tekstu 6">
            <a:extLst>
              <a:ext uri="{FF2B5EF4-FFF2-40B4-BE49-F238E27FC236}">
                <a16:creationId xmlns:a16="http://schemas.microsoft.com/office/drawing/2014/main" id="{5CB28F09-2F7F-AD4D-B737-49267C0CCB24}"/>
              </a:ext>
            </a:extLst>
          </p:cNvPr>
          <p:cNvSpPr>
            <a:spLocks noGrp="1"/>
          </p:cNvSpPr>
          <p:nvPr>
            <p:ph type="body" sz="quarter" idx="13" hasCustomPrompt="1"/>
          </p:nvPr>
        </p:nvSpPr>
        <p:spPr>
          <a:xfrm>
            <a:off x="5895158" y="5565070"/>
            <a:ext cx="5393598" cy="606356"/>
          </a:xfrm>
        </p:spPr>
        <p:txBody>
          <a:bodyPr>
            <a:noAutofit/>
          </a:bodyPr>
          <a:lstStyle>
            <a:lvl1pPr marL="0" indent="0">
              <a:lnSpc>
                <a:spcPct val="100000"/>
              </a:lnSpc>
              <a:buNone/>
              <a:defRPr sz="1200"/>
            </a:lvl1pPr>
          </a:lstStyle>
          <a:p>
            <a:pPr lvl="0"/>
            <a:r>
              <a:rPr lang="pl-PL" err="1"/>
              <a:t>Lorem</a:t>
            </a:r>
            <a:r>
              <a:rPr lang="pl-PL"/>
              <a:t> </a:t>
            </a:r>
            <a:r>
              <a:rPr lang="pl-PL" err="1"/>
              <a:t>ipsum</a:t>
            </a:r>
            <a:r>
              <a:rPr lang="pl-PL"/>
              <a:t> </a:t>
            </a:r>
            <a:r>
              <a:rPr lang="pl-PL" err="1"/>
              <a:t>dolor</a:t>
            </a:r>
            <a:r>
              <a:rPr lang="pl-PL"/>
              <a:t> sit </a:t>
            </a:r>
            <a:r>
              <a:rPr lang="pl-PL" err="1"/>
              <a:t>amet</a:t>
            </a:r>
            <a:r>
              <a:rPr lang="pl-PL"/>
              <a:t>, con- </a:t>
            </a:r>
            <a:r>
              <a:rPr lang="pl-PL" err="1"/>
              <a:t>sectet</a:t>
            </a:r>
            <a:r>
              <a:rPr lang="pl-PL"/>
              <a:t> er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tcidunt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a:t>
            </a:r>
            <a:r>
              <a:rPr lang="pl-PL"/>
              <a:t>- pat. </a:t>
            </a:r>
            <a:r>
              <a:rPr lang="pl-PL" err="1"/>
              <a:t>Ut</a:t>
            </a:r>
            <a:r>
              <a:rPr lang="pl-PL"/>
              <a:t> wisi </a:t>
            </a:r>
            <a:r>
              <a:rPr lang="pl-PL" err="1"/>
              <a:t>enim</a:t>
            </a:r>
            <a:r>
              <a:rPr lang="pl-PL"/>
              <a:t> ad </a:t>
            </a:r>
            <a:r>
              <a:rPr lang="pl-PL" err="1"/>
              <a:t>minim</a:t>
            </a:r>
            <a:r>
              <a:rPr lang="pl-PL"/>
              <a:t> </a:t>
            </a:r>
            <a:r>
              <a:rPr lang="pl-PL" err="1"/>
              <a:t>veniam</a:t>
            </a:r>
            <a:r>
              <a:rPr lang="pl-PL"/>
              <a:t>.</a:t>
            </a:r>
          </a:p>
        </p:txBody>
      </p:sp>
      <p:cxnSp>
        <p:nvCxnSpPr>
          <p:cNvPr id="70" name="Łącznik prosty 69">
            <a:extLst>
              <a:ext uri="{FF2B5EF4-FFF2-40B4-BE49-F238E27FC236}">
                <a16:creationId xmlns:a16="http://schemas.microsoft.com/office/drawing/2014/main" id="{7F7008F1-AC05-3646-B29A-AF695C3CF123}"/>
              </a:ext>
            </a:extLst>
          </p:cNvPr>
          <p:cNvCxnSpPr>
            <a:cxnSpLocks/>
          </p:cNvCxnSpPr>
          <p:nvPr userDrawn="1"/>
        </p:nvCxnSpPr>
        <p:spPr>
          <a:xfrm flipV="1">
            <a:off x="255833" y="3045460"/>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71" name="Symbol zastępczy tekstu 16">
            <a:extLst>
              <a:ext uri="{FF2B5EF4-FFF2-40B4-BE49-F238E27FC236}">
                <a16:creationId xmlns:a16="http://schemas.microsoft.com/office/drawing/2014/main" id="{17AAD522-CD59-0E46-BE87-A3C8D06EFAC8}"/>
              </a:ext>
            </a:extLst>
          </p:cNvPr>
          <p:cNvSpPr>
            <a:spLocks noGrp="1"/>
          </p:cNvSpPr>
          <p:nvPr>
            <p:ph type="body" sz="quarter" idx="22" hasCustomPrompt="1"/>
          </p:nvPr>
        </p:nvSpPr>
        <p:spPr>
          <a:xfrm>
            <a:off x="252390" y="3095342"/>
            <a:ext cx="2462173" cy="310668"/>
          </a:xfrm>
        </p:spPr>
        <p:txBody>
          <a:bodyPr anchor="ctr">
            <a:normAutofit/>
          </a:bodyPr>
          <a:lstStyle>
            <a:lvl1pPr algn="r">
              <a:defRPr sz="900"/>
            </a:lvl1pPr>
          </a:lstStyle>
          <a:p>
            <a:pPr lvl="0"/>
            <a:r>
              <a:rPr lang="pl-PL"/>
              <a:t>Nazwa firmy</a:t>
            </a:r>
          </a:p>
        </p:txBody>
      </p:sp>
      <p:pic>
        <p:nvPicPr>
          <p:cNvPr id="80" name="Obraz 79">
            <a:extLst>
              <a:ext uri="{FF2B5EF4-FFF2-40B4-BE49-F238E27FC236}">
                <a16:creationId xmlns:a16="http://schemas.microsoft.com/office/drawing/2014/main" id="{8DB41DEE-30C2-DC41-AEB3-24E6AD0602F7}"/>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2730117" y="3212829"/>
            <a:ext cx="75694" cy="75694"/>
          </a:xfrm>
          <a:prstGeom prst="rect">
            <a:avLst/>
          </a:prstGeom>
        </p:spPr>
      </p:pic>
      <p:sp>
        <p:nvSpPr>
          <p:cNvPr id="81" name="Symbol zastępczy obrazu 7">
            <a:extLst>
              <a:ext uri="{FF2B5EF4-FFF2-40B4-BE49-F238E27FC236}">
                <a16:creationId xmlns:a16="http://schemas.microsoft.com/office/drawing/2014/main" id="{05944E70-99C8-4F4E-980A-54F1A51ED189}"/>
              </a:ext>
            </a:extLst>
          </p:cNvPr>
          <p:cNvSpPr>
            <a:spLocks noGrp="1"/>
          </p:cNvSpPr>
          <p:nvPr>
            <p:ph type="pic" sz="quarter" idx="23" hasCustomPrompt="1"/>
          </p:nvPr>
        </p:nvSpPr>
        <p:spPr>
          <a:xfrm>
            <a:off x="1130218" y="2326910"/>
            <a:ext cx="815975" cy="566737"/>
          </a:xfrm>
        </p:spPr>
        <p:txBody>
          <a:bodyPr anchor="ctr"/>
          <a:lstStyle>
            <a:lvl1pPr algn="ctr">
              <a:defRPr/>
            </a:lvl1pPr>
          </a:lstStyle>
          <a:p>
            <a:r>
              <a:rPr lang="pl-PL"/>
              <a:t>LOGO</a:t>
            </a:r>
          </a:p>
        </p:txBody>
      </p:sp>
      <p:cxnSp>
        <p:nvCxnSpPr>
          <p:cNvPr id="82" name="Łącznik prosty 81">
            <a:extLst>
              <a:ext uri="{FF2B5EF4-FFF2-40B4-BE49-F238E27FC236}">
                <a16:creationId xmlns:a16="http://schemas.microsoft.com/office/drawing/2014/main" id="{697D6BD6-C1E7-C449-9B20-7F43ABCEFB2E}"/>
              </a:ext>
            </a:extLst>
          </p:cNvPr>
          <p:cNvCxnSpPr>
            <a:cxnSpLocks/>
          </p:cNvCxnSpPr>
          <p:nvPr userDrawn="1"/>
        </p:nvCxnSpPr>
        <p:spPr>
          <a:xfrm flipV="1">
            <a:off x="3078022" y="3045460"/>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83" name="Symbol zastępczy tekstu 16">
            <a:extLst>
              <a:ext uri="{FF2B5EF4-FFF2-40B4-BE49-F238E27FC236}">
                <a16:creationId xmlns:a16="http://schemas.microsoft.com/office/drawing/2014/main" id="{4886CA4D-E9D8-C54E-8782-3572FDA8236A}"/>
              </a:ext>
            </a:extLst>
          </p:cNvPr>
          <p:cNvSpPr>
            <a:spLocks noGrp="1"/>
          </p:cNvSpPr>
          <p:nvPr>
            <p:ph type="body" sz="quarter" idx="24" hasCustomPrompt="1"/>
          </p:nvPr>
        </p:nvSpPr>
        <p:spPr>
          <a:xfrm>
            <a:off x="3074579" y="3095342"/>
            <a:ext cx="2462173" cy="310668"/>
          </a:xfrm>
        </p:spPr>
        <p:txBody>
          <a:bodyPr anchor="ctr">
            <a:normAutofit/>
          </a:bodyPr>
          <a:lstStyle>
            <a:lvl1pPr algn="r">
              <a:defRPr sz="900"/>
            </a:lvl1pPr>
          </a:lstStyle>
          <a:p>
            <a:pPr lvl="0"/>
            <a:r>
              <a:rPr lang="pl-PL"/>
              <a:t>Nazwa firmy</a:t>
            </a:r>
          </a:p>
        </p:txBody>
      </p:sp>
      <p:pic>
        <p:nvPicPr>
          <p:cNvPr id="84" name="Obraz 83">
            <a:extLst>
              <a:ext uri="{FF2B5EF4-FFF2-40B4-BE49-F238E27FC236}">
                <a16:creationId xmlns:a16="http://schemas.microsoft.com/office/drawing/2014/main" id="{B1909324-7913-6545-8926-7394B52E3B7D}"/>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5552306" y="3212829"/>
            <a:ext cx="75694" cy="75694"/>
          </a:xfrm>
          <a:prstGeom prst="rect">
            <a:avLst/>
          </a:prstGeom>
        </p:spPr>
      </p:pic>
      <p:sp>
        <p:nvSpPr>
          <p:cNvPr id="85" name="Symbol zastępczy obrazu 7">
            <a:extLst>
              <a:ext uri="{FF2B5EF4-FFF2-40B4-BE49-F238E27FC236}">
                <a16:creationId xmlns:a16="http://schemas.microsoft.com/office/drawing/2014/main" id="{D2A463C3-DF29-3542-9639-3A4D3159B92F}"/>
              </a:ext>
            </a:extLst>
          </p:cNvPr>
          <p:cNvSpPr>
            <a:spLocks noGrp="1"/>
          </p:cNvSpPr>
          <p:nvPr>
            <p:ph type="pic" sz="quarter" idx="25" hasCustomPrompt="1"/>
          </p:nvPr>
        </p:nvSpPr>
        <p:spPr>
          <a:xfrm>
            <a:off x="3952407" y="2326910"/>
            <a:ext cx="815975" cy="566737"/>
          </a:xfrm>
        </p:spPr>
        <p:txBody>
          <a:bodyPr anchor="ctr"/>
          <a:lstStyle>
            <a:lvl1pPr algn="ctr">
              <a:defRPr/>
            </a:lvl1pPr>
          </a:lstStyle>
          <a:p>
            <a:r>
              <a:rPr lang="pl-PL"/>
              <a:t>LOGO</a:t>
            </a:r>
          </a:p>
        </p:txBody>
      </p:sp>
      <p:cxnSp>
        <p:nvCxnSpPr>
          <p:cNvPr id="87" name="Łącznik prosty 86">
            <a:extLst>
              <a:ext uri="{FF2B5EF4-FFF2-40B4-BE49-F238E27FC236}">
                <a16:creationId xmlns:a16="http://schemas.microsoft.com/office/drawing/2014/main" id="{FBABAB73-FB92-4941-B7FB-3E8CB4CCBEC6}"/>
              </a:ext>
            </a:extLst>
          </p:cNvPr>
          <p:cNvCxnSpPr>
            <a:cxnSpLocks/>
          </p:cNvCxnSpPr>
          <p:nvPr userDrawn="1"/>
        </p:nvCxnSpPr>
        <p:spPr>
          <a:xfrm flipV="1">
            <a:off x="5900211" y="3045460"/>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96" name="Symbol zastępczy tekstu 16">
            <a:extLst>
              <a:ext uri="{FF2B5EF4-FFF2-40B4-BE49-F238E27FC236}">
                <a16:creationId xmlns:a16="http://schemas.microsoft.com/office/drawing/2014/main" id="{D2F2B5A2-033F-9647-8D35-1800B4791729}"/>
              </a:ext>
            </a:extLst>
          </p:cNvPr>
          <p:cNvSpPr>
            <a:spLocks noGrp="1"/>
          </p:cNvSpPr>
          <p:nvPr>
            <p:ph type="body" sz="quarter" idx="26" hasCustomPrompt="1"/>
          </p:nvPr>
        </p:nvSpPr>
        <p:spPr>
          <a:xfrm>
            <a:off x="5896768" y="3095342"/>
            <a:ext cx="2462173" cy="310668"/>
          </a:xfrm>
        </p:spPr>
        <p:txBody>
          <a:bodyPr anchor="ctr">
            <a:normAutofit/>
          </a:bodyPr>
          <a:lstStyle>
            <a:lvl1pPr algn="r">
              <a:defRPr sz="900"/>
            </a:lvl1pPr>
          </a:lstStyle>
          <a:p>
            <a:pPr lvl="0"/>
            <a:r>
              <a:rPr lang="pl-PL"/>
              <a:t>Nazwa firmy</a:t>
            </a:r>
          </a:p>
        </p:txBody>
      </p:sp>
      <p:pic>
        <p:nvPicPr>
          <p:cNvPr id="97" name="Obraz 96">
            <a:extLst>
              <a:ext uri="{FF2B5EF4-FFF2-40B4-BE49-F238E27FC236}">
                <a16:creationId xmlns:a16="http://schemas.microsoft.com/office/drawing/2014/main" id="{77E39260-5C6F-D249-B1E3-ACD00B65A88D}"/>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8374495" y="3212829"/>
            <a:ext cx="75694" cy="75694"/>
          </a:xfrm>
          <a:prstGeom prst="rect">
            <a:avLst/>
          </a:prstGeom>
        </p:spPr>
      </p:pic>
      <p:sp>
        <p:nvSpPr>
          <p:cNvPr id="98" name="Symbol zastępczy obrazu 7">
            <a:extLst>
              <a:ext uri="{FF2B5EF4-FFF2-40B4-BE49-F238E27FC236}">
                <a16:creationId xmlns:a16="http://schemas.microsoft.com/office/drawing/2014/main" id="{F7766DA2-1A2C-C844-90D4-36A46F5FB01B}"/>
              </a:ext>
            </a:extLst>
          </p:cNvPr>
          <p:cNvSpPr>
            <a:spLocks noGrp="1"/>
          </p:cNvSpPr>
          <p:nvPr>
            <p:ph type="pic" sz="quarter" idx="27" hasCustomPrompt="1"/>
          </p:nvPr>
        </p:nvSpPr>
        <p:spPr>
          <a:xfrm>
            <a:off x="6774596" y="2326910"/>
            <a:ext cx="815975" cy="566737"/>
          </a:xfrm>
        </p:spPr>
        <p:txBody>
          <a:bodyPr anchor="ctr"/>
          <a:lstStyle>
            <a:lvl1pPr algn="ctr">
              <a:defRPr/>
            </a:lvl1pPr>
          </a:lstStyle>
          <a:p>
            <a:r>
              <a:rPr lang="pl-PL"/>
              <a:t>LOGO</a:t>
            </a:r>
          </a:p>
        </p:txBody>
      </p:sp>
      <p:cxnSp>
        <p:nvCxnSpPr>
          <p:cNvPr id="99" name="Łącznik prosty 98">
            <a:extLst>
              <a:ext uri="{FF2B5EF4-FFF2-40B4-BE49-F238E27FC236}">
                <a16:creationId xmlns:a16="http://schemas.microsoft.com/office/drawing/2014/main" id="{59AE016F-8D5E-3846-990A-155E03FDB6DC}"/>
              </a:ext>
            </a:extLst>
          </p:cNvPr>
          <p:cNvCxnSpPr>
            <a:cxnSpLocks/>
          </p:cNvCxnSpPr>
          <p:nvPr userDrawn="1"/>
        </p:nvCxnSpPr>
        <p:spPr>
          <a:xfrm flipV="1">
            <a:off x="8722400" y="3045460"/>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100" name="Symbol zastępczy tekstu 16">
            <a:extLst>
              <a:ext uri="{FF2B5EF4-FFF2-40B4-BE49-F238E27FC236}">
                <a16:creationId xmlns:a16="http://schemas.microsoft.com/office/drawing/2014/main" id="{E02B4798-91A6-014F-BC72-4868AE865C6B}"/>
              </a:ext>
            </a:extLst>
          </p:cNvPr>
          <p:cNvSpPr>
            <a:spLocks noGrp="1"/>
          </p:cNvSpPr>
          <p:nvPr>
            <p:ph type="body" sz="quarter" idx="28" hasCustomPrompt="1"/>
          </p:nvPr>
        </p:nvSpPr>
        <p:spPr>
          <a:xfrm>
            <a:off x="8718957" y="3095342"/>
            <a:ext cx="2462173" cy="310668"/>
          </a:xfrm>
        </p:spPr>
        <p:txBody>
          <a:bodyPr anchor="ctr">
            <a:normAutofit/>
          </a:bodyPr>
          <a:lstStyle>
            <a:lvl1pPr algn="r">
              <a:defRPr sz="900"/>
            </a:lvl1pPr>
          </a:lstStyle>
          <a:p>
            <a:pPr lvl="0"/>
            <a:r>
              <a:rPr lang="pl-PL"/>
              <a:t>Nazwa firmy</a:t>
            </a:r>
          </a:p>
        </p:txBody>
      </p:sp>
      <p:pic>
        <p:nvPicPr>
          <p:cNvPr id="101" name="Obraz 100">
            <a:extLst>
              <a:ext uri="{FF2B5EF4-FFF2-40B4-BE49-F238E27FC236}">
                <a16:creationId xmlns:a16="http://schemas.microsoft.com/office/drawing/2014/main" id="{D5396A23-9B59-2749-B733-04CDF3C564E0}"/>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11196684" y="3212829"/>
            <a:ext cx="75694" cy="75694"/>
          </a:xfrm>
          <a:prstGeom prst="rect">
            <a:avLst/>
          </a:prstGeom>
        </p:spPr>
      </p:pic>
      <p:sp>
        <p:nvSpPr>
          <p:cNvPr id="102" name="Symbol zastępczy obrazu 7">
            <a:extLst>
              <a:ext uri="{FF2B5EF4-FFF2-40B4-BE49-F238E27FC236}">
                <a16:creationId xmlns:a16="http://schemas.microsoft.com/office/drawing/2014/main" id="{1B12FCBA-85DB-5A43-A26F-B462DB2C6A3E}"/>
              </a:ext>
            </a:extLst>
          </p:cNvPr>
          <p:cNvSpPr>
            <a:spLocks noGrp="1"/>
          </p:cNvSpPr>
          <p:nvPr>
            <p:ph type="pic" sz="quarter" idx="29" hasCustomPrompt="1"/>
          </p:nvPr>
        </p:nvSpPr>
        <p:spPr>
          <a:xfrm>
            <a:off x="9596785" y="2326910"/>
            <a:ext cx="815975" cy="566737"/>
          </a:xfrm>
        </p:spPr>
        <p:txBody>
          <a:bodyPr anchor="ctr"/>
          <a:lstStyle>
            <a:lvl1pPr algn="ctr">
              <a:defRPr/>
            </a:lvl1pPr>
          </a:lstStyle>
          <a:p>
            <a:r>
              <a:rPr lang="pl-PL"/>
              <a:t>LOGO</a:t>
            </a:r>
          </a:p>
        </p:txBody>
      </p:sp>
      <p:cxnSp>
        <p:nvCxnSpPr>
          <p:cNvPr id="145" name="Łącznik prosty 144">
            <a:extLst>
              <a:ext uri="{FF2B5EF4-FFF2-40B4-BE49-F238E27FC236}">
                <a16:creationId xmlns:a16="http://schemas.microsoft.com/office/drawing/2014/main" id="{036F965F-0ED7-9C45-92BD-369B2C6AE9F8}"/>
              </a:ext>
            </a:extLst>
          </p:cNvPr>
          <p:cNvCxnSpPr>
            <a:cxnSpLocks/>
          </p:cNvCxnSpPr>
          <p:nvPr userDrawn="1"/>
        </p:nvCxnSpPr>
        <p:spPr>
          <a:xfrm flipV="1">
            <a:off x="255833" y="4406189"/>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146" name="Symbol zastępczy tekstu 16">
            <a:extLst>
              <a:ext uri="{FF2B5EF4-FFF2-40B4-BE49-F238E27FC236}">
                <a16:creationId xmlns:a16="http://schemas.microsoft.com/office/drawing/2014/main" id="{CB87AAA7-0AB2-D14C-8001-E4EEDBEE24F2}"/>
              </a:ext>
            </a:extLst>
          </p:cNvPr>
          <p:cNvSpPr>
            <a:spLocks noGrp="1"/>
          </p:cNvSpPr>
          <p:nvPr>
            <p:ph type="body" sz="quarter" idx="30" hasCustomPrompt="1"/>
          </p:nvPr>
        </p:nvSpPr>
        <p:spPr>
          <a:xfrm>
            <a:off x="252390" y="4456071"/>
            <a:ext cx="2462173" cy="310668"/>
          </a:xfrm>
        </p:spPr>
        <p:txBody>
          <a:bodyPr anchor="ctr">
            <a:normAutofit/>
          </a:bodyPr>
          <a:lstStyle>
            <a:lvl1pPr algn="r">
              <a:defRPr sz="900"/>
            </a:lvl1pPr>
          </a:lstStyle>
          <a:p>
            <a:pPr lvl="0"/>
            <a:r>
              <a:rPr lang="pl-PL"/>
              <a:t>Nazwa firmy</a:t>
            </a:r>
          </a:p>
        </p:txBody>
      </p:sp>
      <p:pic>
        <p:nvPicPr>
          <p:cNvPr id="147" name="Obraz 146">
            <a:extLst>
              <a:ext uri="{FF2B5EF4-FFF2-40B4-BE49-F238E27FC236}">
                <a16:creationId xmlns:a16="http://schemas.microsoft.com/office/drawing/2014/main" id="{1FEE803E-CEBF-414F-8D75-CFBEF30A1378}"/>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2730117" y="4573558"/>
            <a:ext cx="75694" cy="75694"/>
          </a:xfrm>
          <a:prstGeom prst="rect">
            <a:avLst/>
          </a:prstGeom>
        </p:spPr>
      </p:pic>
      <p:sp>
        <p:nvSpPr>
          <p:cNvPr id="148" name="Symbol zastępczy obrazu 7">
            <a:extLst>
              <a:ext uri="{FF2B5EF4-FFF2-40B4-BE49-F238E27FC236}">
                <a16:creationId xmlns:a16="http://schemas.microsoft.com/office/drawing/2014/main" id="{D89D7E45-0B49-174C-8EFA-71CDC39C3916}"/>
              </a:ext>
            </a:extLst>
          </p:cNvPr>
          <p:cNvSpPr>
            <a:spLocks noGrp="1"/>
          </p:cNvSpPr>
          <p:nvPr>
            <p:ph type="pic" sz="quarter" idx="31" hasCustomPrompt="1"/>
          </p:nvPr>
        </p:nvSpPr>
        <p:spPr>
          <a:xfrm>
            <a:off x="1130218" y="3687639"/>
            <a:ext cx="815975" cy="566737"/>
          </a:xfrm>
        </p:spPr>
        <p:txBody>
          <a:bodyPr anchor="ctr"/>
          <a:lstStyle>
            <a:lvl1pPr algn="ctr">
              <a:defRPr/>
            </a:lvl1pPr>
          </a:lstStyle>
          <a:p>
            <a:r>
              <a:rPr lang="pl-PL"/>
              <a:t>LOGO</a:t>
            </a:r>
          </a:p>
        </p:txBody>
      </p:sp>
      <p:cxnSp>
        <p:nvCxnSpPr>
          <p:cNvPr id="149" name="Łącznik prosty 148">
            <a:extLst>
              <a:ext uri="{FF2B5EF4-FFF2-40B4-BE49-F238E27FC236}">
                <a16:creationId xmlns:a16="http://schemas.microsoft.com/office/drawing/2014/main" id="{C1B42361-08B9-BF4D-95CA-AA10FC3E9983}"/>
              </a:ext>
            </a:extLst>
          </p:cNvPr>
          <p:cNvCxnSpPr>
            <a:cxnSpLocks/>
          </p:cNvCxnSpPr>
          <p:nvPr userDrawn="1"/>
        </p:nvCxnSpPr>
        <p:spPr>
          <a:xfrm flipV="1">
            <a:off x="3078022" y="4406189"/>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150" name="Symbol zastępczy tekstu 16">
            <a:extLst>
              <a:ext uri="{FF2B5EF4-FFF2-40B4-BE49-F238E27FC236}">
                <a16:creationId xmlns:a16="http://schemas.microsoft.com/office/drawing/2014/main" id="{4F94B42B-60C1-314C-A7AA-EFA1D1A73AE8}"/>
              </a:ext>
            </a:extLst>
          </p:cNvPr>
          <p:cNvSpPr>
            <a:spLocks noGrp="1"/>
          </p:cNvSpPr>
          <p:nvPr>
            <p:ph type="body" sz="quarter" idx="32" hasCustomPrompt="1"/>
          </p:nvPr>
        </p:nvSpPr>
        <p:spPr>
          <a:xfrm>
            <a:off x="3074579" y="4456071"/>
            <a:ext cx="2462173" cy="310668"/>
          </a:xfrm>
        </p:spPr>
        <p:txBody>
          <a:bodyPr anchor="ctr">
            <a:normAutofit/>
          </a:bodyPr>
          <a:lstStyle>
            <a:lvl1pPr algn="r">
              <a:defRPr sz="900"/>
            </a:lvl1pPr>
          </a:lstStyle>
          <a:p>
            <a:pPr lvl="0"/>
            <a:r>
              <a:rPr lang="pl-PL"/>
              <a:t>Nazwa firmy</a:t>
            </a:r>
          </a:p>
        </p:txBody>
      </p:sp>
      <p:pic>
        <p:nvPicPr>
          <p:cNvPr id="151" name="Obraz 150">
            <a:extLst>
              <a:ext uri="{FF2B5EF4-FFF2-40B4-BE49-F238E27FC236}">
                <a16:creationId xmlns:a16="http://schemas.microsoft.com/office/drawing/2014/main" id="{9CF2D63F-5F48-5144-8BED-988771AE5A84}"/>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5552306" y="4573558"/>
            <a:ext cx="75694" cy="75694"/>
          </a:xfrm>
          <a:prstGeom prst="rect">
            <a:avLst/>
          </a:prstGeom>
        </p:spPr>
      </p:pic>
      <p:sp>
        <p:nvSpPr>
          <p:cNvPr id="152" name="Symbol zastępczy obrazu 7">
            <a:extLst>
              <a:ext uri="{FF2B5EF4-FFF2-40B4-BE49-F238E27FC236}">
                <a16:creationId xmlns:a16="http://schemas.microsoft.com/office/drawing/2014/main" id="{7EA5BA11-3202-F64A-AF13-2C79E50A3F65}"/>
              </a:ext>
            </a:extLst>
          </p:cNvPr>
          <p:cNvSpPr>
            <a:spLocks noGrp="1"/>
          </p:cNvSpPr>
          <p:nvPr>
            <p:ph type="pic" sz="quarter" idx="33" hasCustomPrompt="1"/>
          </p:nvPr>
        </p:nvSpPr>
        <p:spPr>
          <a:xfrm>
            <a:off x="3952407" y="3687639"/>
            <a:ext cx="815975" cy="566737"/>
          </a:xfrm>
        </p:spPr>
        <p:txBody>
          <a:bodyPr anchor="ctr"/>
          <a:lstStyle>
            <a:lvl1pPr algn="ctr">
              <a:defRPr/>
            </a:lvl1pPr>
          </a:lstStyle>
          <a:p>
            <a:r>
              <a:rPr lang="pl-PL"/>
              <a:t>LOGO</a:t>
            </a:r>
          </a:p>
        </p:txBody>
      </p:sp>
      <p:cxnSp>
        <p:nvCxnSpPr>
          <p:cNvPr id="153" name="Łącznik prosty 152">
            <a:extLst>
              <a:ext uri="{FF2B5EF4-FFF2-40B4-BE49-F238E27FC236}">
                <a16:creationId xmlns:a16="http://schemas.microsoft.com/office/drawing/2014/main" id="{EE4613E1-559D-EE48-AEB1-4F60B1A3C546}"/>
              </a:ext>
            </a:extLst>
          </p:cNvPr>
          <p:cNvCxnSpPr>
            <a:cxnSpLocks/>
          </p:cNvCxnSpPr>
          <p:nvPr userDrawn="1"/>
        </p:nvCxnSpPr>
        <p:spPr>
          <a:xfrm flipV="1">
            <a:off x="5900211" y="4406189"/>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154" name="Symbol zastępczy tekstu 16">
            <a:extLst>
              <a:ext uri="{FF2B5EF4-FFF2-40B4-BE49-F238E27FC236}">
                <a16:creationId xmlns:a16="http://schemas.microsoft.com/office/drawing/2014/main" id="{FFF7E17C-91D4-CD42-B9C6-C035F4A8AEB5}"/>
              </a:ext>
            </a:extLst>
          </p:cNvPr>
          <p:cNvSpPr>
            <a:spLocks noGrp="1"/>
          </p:cNvSpPr>
          <p:nvPr>
            <p:ph type="body" sz="quarter" idx="34" hasCustomPrompt="1"/>
          </p:nvPr>
        </p:nvSpPr>
        <p:spPr>
          <a:xfrm>
            <a:off x="5896768" y="4456071"/>
            <a:ext cx="2462173" cy="310668"/>
          </a:xfrm>
        </p:spPr>
        <p:txBody>
          <a:bodyPr anchor="ctr">
            <a:normAutofit/>
          </a:bodyPr>
          <a:lstStyle>
            <a:lvl1pPr algn="r">
              <a:defRPr sz="900"/>
            </a:lvl1pPr>
          </a:lstStyle>
          <a:p>
            <a:pPr lvl="0"/>
            <a:r>
              <a:rPr lang="pl-PL"/>
              <a:t>Nazwa firmy</a:t>
            </a:r>
          </a:p>
        </p:txBody>
      </p:sp>
      <p:pic>
        <p:nvPicPr>
          <p:cNvPr id="155" name="Obraz 154">
            <a:extLst>
              <a:ext uri="{FF2B5EF4-FFF2-40B4-BE49-F238E27FC236}">
                <a16:creationId xmlns:a16="http://schemas.microsoft.com/office/drawing/2014/main" id="{2157AD15-623C-4E41-8442-93E849A7E456}"/>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8374495" y="4573558"/>
            <a:ext cx="75694" cy="75694"/>
          </a:xfrm>
          <a:prstGeom prst="rect">
            <a:avLst/>
          </a:prstGeom>
        </p:spPr>
      </p:pic>
      <p:sp>
        <p:nvSpPr>
          <p:cNvPr id="156" name="Symbol zastępczy obrazu 7">
            <a:extLst>
              <a:ext uri="{FF2B5EF4-FFF2-40B4-BE49-F238E27FC236}">
                <a16:creationId xmlns:a16="http://schemas.microsoft.com/office/drawing/2014/main" id="{6DF80AA7-2FB9-9A42-B3AB-4805151754CF}"/>
              </a:ext>
            </a:extLst>
          </p:cNvPr>
          <p:cNvSpPr>
            <a:spLocks noGrp="1"/>
          </p:cNvSpPr>
          <p:nvPr>
            <p:ph type="pic" sz="quarter" idx="35" hasCustomPrompt="1"/>
          </p:nvPr>
        </p:nvSpPr>
        <p:spPr>
          <a:xfrm>
            <a:off x="6774596" y="3687639"/>
            <a:ext cx="815975" cy="566737"/>
          </a:xfrm>
        </p:spPr>
        <p:txBody>
          <a:bodyPr anchor="ctr"/>
          <a:lstStyle>
            <a:lvl1pPr algn="ctr">
              <a:defRPr/>
            </a:lvl1pPr>
          </a:lstStyle>
          <a:p>
            <a:r>
              <a:rPr lang="pl-PL"/>
              <a:t>LOGO</a:t>
            </a:r>
          </a:p>
        </p:txBody>
      </p:sp>
      <p:cxnSp>
        <p:nvCxnSpPr>
          <p:cNvPr id="157" name="Łącznik prosty 156">
            <a:extLst>
              <a:ext uri="{FF2B5EF4-FFF2-40B4-BE49-F238E27FC236}">
                <a16:creationId xmlns:a16="http://schemas.microsoft.com/office/drawing/2014/main" id="{19D5B930-A5CF-FA4E-8554-88D62DBF720B}"/>
              </a:ext>
            </a:extLst>
          </p:cNvPr>
          <p:cNvCxnSpPr>
            <a:cxnSpLocks/>
          </p:cNvCxnSpPr>
          <p:nvPr userDrawn="1"/>
        </p:nvCxnSpPr>
        <p:spPr>
          <a:xfrm flipV="1">
            <a:off x="8722400" y="4406189"/>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158" name="Symbol zastępczy tekstu 16">
            <a:extLst>
              <a:ext uri="{FF2B5EF4-FFF2-40B4-BE49-F238E27FC236}">
                <a16:creationId xmlns:a16="http://schemas.microsoft.com/office/drawing/2014/main" id="{0E214178-B748-1F48-BC6E-826416886732}"/>
              </a:ext>
            </a:extLst>
          </p:cNvPr>
          <p:cNvSpPr>
            <a:spLocks noGrp="1"/>
          </p:cNvSpPr>
          <p:nvPr>
            <p:ph type="body" sz="quarter" idx="36" hasCustomPrompt="1"/>
          </p:nvPr>
        </p:nvSpPr>
        <p:spPr>
          <a:xfrm>
            <a:off x="8718957" y="4456071"/>
            <a:ext cx="2462173" cy="310668"/>
          </a:xfrm>
        </p:spPr>
        <p:txBody>
          <a:bodyPr anchor="ctr">
            <a:normAutofit/>
          </a:bodyPr>
          <a:lstStyle>
            <a:lvl1pPr algn="r">
              <a:defRPr sz="900"/>
            </a:lvl1pPr>
          </a:lstStyle>
          <a:p>
            <a:pPr lvl="0"/>
            <a:r>
              <a:rPr lang="pl-PL"/>
              <a:t>Nazwa firmy</a:t>
            </a:r>
          </a:p>
        </p:txBody>
      </p:sp>
      <p:pic>
        <p:nvPicPr>
          <p:cNvPr id="159" name="Obraz 158">
            <a:extLst>
              <a:ext uri="{FF2B5EF4-FFF2-40B4-BE49-F238E27FC236}">
                <a16:creationId xmlns:a16="http://schemas.microsoft.com/office/drawing/2014/main" id="{923D052F-73AA-A341-801E-32A48A49212B}"/>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11196684" y="4573558"/>
            <a:ext cx="75694" cy="75694"/>
          </a:xfrm>
          <a:prstGeom prst="rect">
            <a:avLst/>
          </a:prstGeom>
        </p:spPr>
      </p:pic>
      <p:sp>
        <p:nvSpPr>
          <p:cNvPr id="160" name="Symbol zastępczy obrazu 7">
            <a:extLst>
              <a:ext uri="{FF2B5EF4-FFF2-40B4-BE49-F238E27FC236}">
                <a16:creationId xmlns:a16="http://schemas.microsoft.com/office/drawing/2014/main" id="{F53B29FB-1F9B-934E-A446-AB1904CC4230}"/>
              </a:ext>
            </a:extLst>
          </p:cNvPr>
          <p:cNvSpPr>
            <a:spLocks noGrp="1"/>
          </p:cNvSpPr>
          <p:nvPr>
            <p:ph type="pic" sz="quarter" idx="37" hasCustomPrompt="1"/>
          </p:nvPr>
        </p:nvSpPr>
        <p:spPr>
          <a:xfrm>
            <a:off x="9596785" y="3687639"/>
            <a:ext cx="815975" cy="566737"/>
          </a:xfrm>
        </p:spPr>
        <p:txBody>
          <a:bodyPr anchor="ctr"/>
          <a:lstStyle>
            <a:lvl1pPr algn="ctr">
              <a:defRPr/>
            </a:lvl1pPr>
          </a:lstStyle>
          <a:p>
            <a:r>
              <a:rPr lang="pl-PL"/>
              <a:t>LOGO</a:t>
            </a:r>
          </a:p>
        </p:txBody>
      </p:sp>
      <p:cxnSp>
        <p:nvCxnSpPr>
          <p:cNvPr id="161" name="Łącznik prosty 160">
            <a:extLst>
              <a:ext uri="{FF2B5EF4-FFF2-40B4-BE49-F238E27FC236}">
                <a16:creationId xmlns:a16="http://schemas.microsoft.com/office/drawing/2014/main" id="{75BFDD90-CA9D-2E49-B110-A77AD710FFB4}"/>
              </a:ext>
            </a:extLst>
          </p:cNvPr>
          <p:cNvCxnSpPr>
            <a:cxnSpLocks/>
          </p:cNvCxnSpPr>
          <p:nvPr userDrawn="1"/>
        </p:nvCxnSpPr>
        <p:spPr>
          <a:xfrm flipV="1">
            <a:off x="254223" y="5794218"/>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162" name="Symbol zastępczy tekstu 16">
            <a:extLst>
              <a:ext uri="{FF2B5EF4-FFF2-40B4-BE49-F238E27FC236}">
                <a16:creationId xmlns:a16="http://schemas.microsoft.com/office/drawing/2014/main" id="{D76C658C-3E94-1A41-97C7-A48B2C39B55C}"/>
              </a:ext>
            </a:extLst>
          </p:cNvPr>
          <p:cNvSpPr>
            <a:spLocks noGrp="1"/>
          </p:cNvSpPr>
          <p:nvPr>
            <p:ph type="body" sz="quarter" idx="38" hasCustomPrompt="1"/>
          </p:nvPr>
        </p:nvSpPr>
        <p:spPr>
          <a:xfrm>
            <a:off x="250780" y="5844100"/>
            <a:ext cx="2462173" cy="310668"/>
          </a:xfrm>
        </p:spPr>
        <p:txBody>
          <a:bodyPr anchor="ctr">
            <a:normAutofit/>
          </a:bodyPr>
          <a:lstStyle>
            <a:lvl1pPr algn="r">
              <a:defRPr sz="900"/>
            </a:lvl1pPr>
          </a:lstStyle>
          <a:p>
            <a:pPr lvl="0"/>
            <a:r>
              <a:rPr lang="pl-PL"/>
              <a:t>Nazwa firmy</a:t>
            </a:r>
          </a:p>
        </p:txBody>
      </p:sp>
      <p:pic>
        <p:nvPicPr>
          <p:cNvPr id="163" name="Obraz 162">
            <a:extLst>
              <a:ext uri="{FF2B5EF4-FFF2-40B4-BE49-F238E27FC236}">
                <a16:creationId xmlns:a16="http://schemas.microsoft.com/office/drawing/2014/main" id="{550BFA24-88AB-7042-A0E5-E3C8C49BF1D3}"/>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2728507" y="5961587"/>
            <a:ext cx="75694" cy="75694"/>
          </a:xfrm>
          <a:prstGeom prst="rect">
            <a:avLst/>
          </a:prstGeom>
        </p:spPr>
      </p:pic>
      <p:sp>
        <p:nvSpPr>
          <p:cNvPr id="164" name="Symbol zastępczy obrazu 7">
            <a:extLst>
              <a:ext uri="{FF2B5EF4-FFF2-40B4-BE49-F238E27FC236}">
                <a16:creationId xmlns:a16="http://schemas.microsoft.com/office/drawing/2014/main" id="{54AD791E-B0F1-BC44-B823-12274E3D50A0}"/>
              </a:ext>
            </a:extLst>
          </p:cNvPr>
          <p:cNvSpPr>
            <a:spLocks noGrp="1"/>
          </p:cNvSpPr>
          <p:nvPr>
            <p:ph type="pic" sz="quarter" idx="39" hasCustomPrompt="1"/>
          </p:nvPr>
        </p:nvSpPr>
        <p:spPr>
          <a:xfrm>
            <a:off x="1128608" y="5075668"/>
            <a:ext cx="815975" cy="566737"/>
          </a:xfrm>
        </p:spPr>
        <p:txBody>
          <a:bodyPr anchor="ctr"/>
          <a:lstStyle>
            <a:lvl1pPr algn="ctr">
              <a:defRPr/>
            </a:lvl1pPr>
          </a:lstStyle>
          <a:p>
            <a:r>
              <a:rPr lang="pl-PL"/>
              <a:t>LOGO</a:t>
            </a:r>
          </a:p>
        </p:txBody>
      </p:sp>
      <p:cxnSp>
        <p:nvCxnSpPr>
          <p:cNvPr id="165" name="Łącznik prosty 164">
            <a:extLst>
              <a:ext uri="{FF2B5EF4-FFF2-40B4-BE49-F238E27FC236}">
                <a16:creationId xmlns:a16="http://schemas.microsoft.com/office/drawing/2014/main" id="{93F2B8EC-5A5C-8D45-B037-41C2FB2E9EC8}"/>
              </a:ext>
            </a:extLst>
          </p:cNvPr>
          <p:cNvCxnSpPr>
            <a:cxnSpLocks/>
          </p:cNvCxnSpPr>
          <p:nvPr userDrawn="1"/>
        </p:nvCxnSpPr>
        <p:spPr>
          <a:xfrm flipV="1">
            <a:off x="3076412" y="5794218"/>
            <a:ext cx="2564746" cy="1"/>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166" name="Symbol zastępczy tekstu 16">
            <a:extLst>
              <a:ext uri="{FF2B5EF4-FFF2-40B4-BE49-F238E27FC236}">
                <a16:creationId xmlns:a16="http://schemas.microsoft.com/office/drawing/2014/main" id="{7FAEF0B1-B38E-5342-AD51-AB13CAFBB162}"/>
              </a:ext>
            </a:extLst>
          </p:cNvPr>
          <p:cNvSpPr>
            <a:spLocks noGrp="1"/>
          </p:cNvSpPr>
          <p:nvPr>
            <p:ph type="body" sz="quarter" idx="40" hasCustomPrompt="1"/>
          </p:nvPr>
        </p:nvSpPr>
        <p:spPr>
          <a:xfrm>
            <a:off x="3072969" y="5844100"/>
            <a:ext cx="2462173" cy="310668"/>
          </a:xfrm>
        </p:spPr>
        <p:txBody>
          <a:bodyPr anchor="ctr">
            <a:normAutofit/>
          </a:bodyPr>
          <a:lstStyle>
            <a:lvl1pPr algn="r">
              <a:defRPr sz="900"/>
            </a:lvl1pPr>
          </a:lstStyle>
          <a:p>
            <a:pPr lvl="0"/>
            <a:r>
              <a:rPr lang="pl-PL"/>
              <a:t>Nazwa firmy</a:t>
            </a:r>
          </a:p>
        </p:txBody>
      </p:sp>
      <p:pic>
        <p:nvPicPr>
          <p:cNvPr id="167" name="Obraz 166">
            <a:extLst>
              <a:ext uri="{FF2B5EF4-FFF2-40B4-BE49-F238E27FC236}">
                <a16:creationId xmlns:a16="http://schemas.microsoft.com/office/drawing/2014/main" id="{BC45DEE7-3A3B-0047-8F02-C2E379573B8B}"/>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3267783">
            <a:off x="5550696" y="5961587"/>
            <a:ext cx="75694" cy="75694"/>
          </a:xfrm>
          <a:prstGeom prst="rect">
            <a:avLst/>
          </a:prstGeom>
        </p:spPr>
      </p:pic>
      <p:sp>
        <p:nvSpPr>
          <p:cNvPr id="168" name="Symbol zastępczy obrazu 7">
            <a:extLst>
              <a:ext uri="{FF2B5EF4-FFF2-40B4-BE49-F238E27FC236}">
                <a16:creationId xmlns:a16="http://schemas.microsoft.com/office/drawing/2014/main" id="{B01483B5-C51D-8641-A7FA-1849CAC3216F}"/>
              </a:ext>
            </a:extLst>
          </p:cNvPr>
          <p:cNvSpPr>
            <a:spLocks noGrp="1"/>
          </p:cNvSpPr>
          <p:nvPr>
            <p:ph type="pic" sz="quarter" idx="41" hasCustomPrompt="1"/>
          </p:nvPr>
        </p:nvSpPr>
        <p:spPr>
          <a:xfrm>
            <a:off x="3950797" y="5075668"/>
            <a:ext cx="815975" cy="566737"/>
          </a:xfrm>
        </p:spPr>
        <p:txBody>
          <a:bodyPr anchor="ctr"/>
          <a:lstStyle>
            <a:lvl1pPr algn="ctr">
              <a:defRPr/>
            </a:lvl1pPr>
          </a:lstStyle>
          <a:p>
            <a:r>
              <a:rPr lang="pl-PL"/>
              <a:t>LOGO</a:t>
            </a:r>
          </a:p>
        </p:txBody>
      </p:sp>
    </p:spTree>
    <p:extLst>
      <p:ext uri="{BB962C8B-B14F-4D97-AF65-F5344CB8AC3E}">
        <p14:creationId xmlns:p14="http://schemas.microsoft.com/office/powerpoint/2010/main" val="4167553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akończenie">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92D01B35-E0B2-8442-B2BF-28CD2CFD0FA2}"/>
              </a:ext>
            </a:extLst>
          </p:cNvPr>
          <p:cNvSpPr/>
          <p:nvPr userDrawn="1"/>
        </p:nvSpPr>
        <p:spPr>
          <a:xfrm>
            <a:off x="11479582" y="-1"/>
            <a:ext cx="712418"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dtytuł 2">
            <a:extLst>
              <a:ext uri="{FF2B5EF4-FFF2-40B4-BE49-F238E27FC236}">
                <a16:creationId xmlns:a16="http://schemas.microsoft.com/office/drawing/2014/main" id="{3AD1AA7C-BA03-DB43-B60C-6D65D5E820EB}"/>
              </a:ext>
            </a:extLst>
          </p:cNvPr>
          <p:cNvSpPr txBox="1">
            <a:spLocks/>
          </p:cNvSpPr>
          <p:nvPr userDrawn="1"/>
        </p:nvSpPr>
        <p:spPr>
          <a:xfrm>
            <a:off x="271055" y="5138928"/>
            <a:ext cx="1391918" cy="42975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FK Grotesk"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K Grotesk"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FK Grotesk"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K Grotesk"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K Grotesk"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pl-PL" sz="1200"/>
              <a:t>Thank you</a:t>
            </a:r>
          </a:p>
          <a:p>
            <a:pPr>
              <a:lnSpc>
                <a:spcPct val="100000"/>
              </a:lnSpc>
              <a:spcBef>
                <a:spcPts val="0"/>
              </a:spcBef>
            </a:pPr>
            <a:r>
              <a:rPr lang="pl-PL" sz="1200"/>
              <a:t>for your time.</a:t>
            </a:r>
          </a:p>
        </p:txBody>
      </p:sp>
      <p:grpSp>
        <p:nvGrpSpPr>
          <p:cNvPr id="20" name="Grupa 19">
            <a:extLst>
              <a:ext uri="{FF2B5EF4-FFF2-40B4-BE49-F238E27FC236}">
                <a16:creationId xmlns:a16="http://schemas.microsoft.com/office/drawing/2014/main" id="{51CAA8D5-9212-0C44-8A1C-49CA8763F033}"/>
              </a:ext>
            </a:extLst>
          </p:cNvPr>
          <p:cNvGrpSpPr/>
          <p:nvPr userDrawn="1"/>
        </p:nvGrpSpPr>
        <p:grpSpPr>
          <a:xfrm>
            <a:off x="271053" y="191415"/>
            <a:ext cx="2110196" cy="205541"/>
            <a:chOff x="271054" y="200940"/>
            <a:chExt cx="1455419" cy="205541"/>
          </a:xfrm>
        </p:grpSpPr>
        <p:sp>
          <p:nvSpPr>
            <p:cNvPr id="17" name="Podtytuł 2">
              <a:extLst>
                <a:ext uri="{FF2B5EF4-FFF2-40B4-BE49-F238E27FC236}">
                  <a16:creationId xmlns:a16="http://schemas.microsoft.com/office/drawing/2014/main" id="{36A4D866-7F80-D549-9C10-7BED58CF4F74}"/>
                </a:ext>
              </a:extLst>
            </p:cNvPr>
            <p:cNvSpPr txBox="1">
              <a:spLocks/>
            </p:cNvSpPr>
            <p:nvPr userDrawn="1"/>
          </p:nvSpPr>
          <p:spPr>
            <a:xfrm>
              <a:off x="416960" y="200940"/>
              <a:ext cx="1309513" cy="20554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FK Grotesk"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K Grotesk"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FK Grotesk"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K Grotesk"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K Grotesk"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pl-PL" sz="1200" err="1"/>
                <a:t>satrev.space</a:t>
              </a:r>
              <a:endParaRPr lang="pl-PL" sz="1200"/>
            </a:p>
            <a:p>
              <a:pPr>
                <a:lnSpc>
                  <a:spcPct val="100000"/>
                </a:lnSpc>
                <a:spcBef>
                  <a:spcPts val="0"/>
                </a:spcBef>
              </a:pPr>
              <a:endParaRPr lang="pl-PL" sz="1200"/>
            </a:p>
          </p:txBody>
        </p:sp>
        <p:sp>
          <p:nvSpPr>
            <p:cNvPr id="18" name="Prostokąt 17">
              <a:extLst>
                <a:ext uri="{FF2B5EF4-FFF2-40B4-BE49-F238E27FC236}">
                  <a16:creationId xmlns:a16="http://schemas.microsoft.com/office/drawing/2014/main" id="{BD4B34F2-6BBD-C849-8F8F-1773A6C14052}"/>
                </a:ext>
              </a:extLst>
            </p:cNvPr>
            <p:cNvSpPr/>
            <p:nvPr userDrawn="1"/>
          </p:nvSpPr>
          <p:spPr>
            <a:xfrm>
              <a:off x="271054" y="244475"/>
              <a:ext cx="45172" cy="96193"/>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grpSp>
      <p:sp>
        <p:nvSpPr>
          <p:cNvPr id="19" name="Podtytuł 2">
            <a:extLst>
              <a:ext uri="{FF2B5EF4-FFF2-40B4-BE49-F238E27FC236}">
                <a16:creationId xmlns:a16="http://schemas.microsoft.com/office/drawing/2014/main" id="{74FF811A-D20D-684A-B7F2-5C0C3AE18AFD}"/>
              </a:ext>
            </a:extLst>
          </p:cNvPr>
          <p:cNvSpPr txBox="1">
            <a:spLocks/>
          </p:cNvSpPr>
          <p:nvPr userDrawn="1"/>
        </p:nvSpPr>
        <p:spPr>
          <a:xfrm>
            <a:off x="252767" y="6033092"/>
            <a:ext cx="10658970" cy="49376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FK Grotesk"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K Grotesk"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FK Grotesk"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K Grotesk"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K Grotesk"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pl-PL" sz="4000"/>
              <a:t>New perspectives      from space.</a:t>
            </a:r>
          </a:p>
        </p:txBody>
      </p:sp>
      <p:pic>
        <p:nvPicPr>
          <p:cNvPr id="22" name="Obraz 21" descr="Obraz zawierający tekst&#10;&#10;Opis wygenerowany automatycznie">
            <a:extLst>
              <a:ext uri="{FF2B5EF4-FFF2-40B4-BE49-F238E27FC236}">
                <a16:creationId xmlns:a16="http://schemas.microsoft.com/office/drawing/2014/main" id="{5ADCF64D-8279-444D-B8CA-4F6373487A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72009" y="1407191"/>
            <a:ext cx="2547836" cy="813892"/>
          </a:xfrm>
          <a:prstGeom prst="rect">
            <a:avLst/>
          </a:prstGeom>
        </p:spPr>
      </p:pic>
      <p:cxnSp>
        <p:nvCxnSpPr>
          <p:cNvPr id="25" name="Łącznik prosty 24">
            <a:extLst>
              <a:ext uri="{FF2B5EF4-FFF2-40B4-BE49-F238E27FC236}">
                <a16:creationId xmlns:a16="http://schemas.microsoft.com/office/drawing/2014/main" id="{95BD4CCB-8D44-5A46-94B1-0F4E6D2CE974}"/>
              </a:ext>
            </a:extLst>
          </p:cNvPr>
          <p:cNvCxnSpPr/>
          <p:nvPr userDrawn="1"/>
        </p:nvCxnSpPr>
        <p:spPr>
          <a:xfrm>
            <a:off x="11561012" y="0"/>
            <a:ext cx="0" cy="1407192"/>
          </a:xfrm>
          <a:prstGeom prst="line">
            <a:avLst/>
          </a:prstGeom>
          <a:ln w="28575">
            <a:solidFill>
              <a:schemeClr val="accent6"/>
            </a:solidFill>
          </a:ln>
        </p:spPr>
        <p:style>
          <a:lnRef idx="2">
            <a:schemeClr val="accent3"/>
          </a:lnRef>
          <a:fillRef idx="0">
            <a:schemeClr val="accent3"/>
          </a:fillRef>
          <a:effectRef idx="1">
            <a:schemeClr val="accent3"/>
          </a:effectRef>
          <a:fontRef idx="minor">
            <a:schemeClr val="tx1"/>
          </a:fontRef>
        </p:style>
      </p:cxnSp>
      <p:cxnSp>
        <p:nvCxnSpPr>
          <p:cNvPr id="26" name="Łącznik prosty 25">
            <a:extLst>
              <a:ext uri="{FF2B5EF4-FFF2-40B4-BE49-F238E27FC236}">
                <a16:creationId xmlns:a16="http://schemas.microsoft.com/office/drawing/2014/main" id="{F3D0EB73-1CE6-8748-B1A5-51D8E4C5C999}"/>
              </a:ext>
            </a:extLst>
          </p:cNvPr>
          <p:cNvCxnSpPr>
            <a:cxnSpLocks/>
          </p:cNvCxnSpPr>
          <p:nvPr userDrawn="1"/>
        </p:nvCxnSpPr>
        <p:spPr>
          <a:xfrm>
            <a:off x="11561012" y="1873752"/>
            <a:ext cx="0" cy="4984248"/>
          </a:xfrm>
          <a:prstGeom prst="line">
            <a:avLst/>
          </a:prstGeom>
          <a:ln w="28575">
            <a:solidFill>
              <a:schemeClr val="accent6"/>
            </a:solidFill>
          </a:ln>
        </p:spPr>
        <p:style>
          <a:lnRef idx="2">
            <a:schemeClr val="accent3"/>
          </a:lnRef>
          <a:fillRef idx="0">
            <a:schemeClr val="accent3"/>
          </a:fillRef>
          <a:effectRef idx="1">
            <a:schemeClr val="accent3"/>
          </a:effectRef>
          <a:fontRef idx="minor">
            <a:schemeClr val="tx1"/>
          </a:fontRef>
        </p:style>
      </p:cxnSp>
      <p:cxnSp>
        <p:nvCxnSpPr>
          <p:cNvPr id="30" name="Łącznik prosty 29">
            <a:extLst>
              <a:ext uri="{FF2B5EF4-FFF2-40B4-BE49-F238E27FC236}">
                <a16:creationId xmlns:a16="http://schemas.microsoft.com/office/drawing/2014/main" id="{C455558A-63C9-954D-BF83-4C98508EA790}"/>
              </a:ext>
            </a:extLst>
          </p:cNvPr>
          <p:cNvCxnSpPr>
            <a:cxnSpLocks/>
          </p:cNvCxnSpPr>
          <p:nvPr userDrawn="1"/>
        </p:nvCxnSpPr>
        <p:spPr>
          <a:xfrm>
            <a:off x="11919845" y="1636478"/>
            <a:ext cx="272155" cy="0"/>
          </a:xfrm>
          <a:prstGeom prst="line">
            <a:avLst/>
          </a:prstGeom>
          <a:ln w="28575">
            <a:solidFill>
              <a:schemeClr val="accent6"/>
            </a:solidFill>
          </a:ln>
        </p:spPr>
        <p:style>
          <a:lnRef idx="2">
            <a:schemeClr val="accent3"/>
          </a:lnRef>
          <a:fillRef idx="0">
            <a:schemeClr val="accent3"/>
          </a:fillRef>
          <a:effectRef idx="1">
            <a:schemeClr val="accent3"/>
          </a:effectRef>
          <a:fontRef idx="minor">
            <a:schemeClr val="tx1"/>
          </a:fontRef>
        </p:style>
      </p:cxnSp>
      <p:cxnSp>
        <p:nvCxnSpPr>
          <p:cNvPr id="34" name="Łącznik prosty 33">
            <a:extLst>
              <a:ext uri="{FF2B5EF4-FFF2-40B4-BE49-F238E27FC236}">
                <a16:creationId xmlns:a16="http://schemas.microsoft.com/office/drawing/2014/main" id="{95490435-244A-394B-A9E6-8CF79B56EBC1}"/>
              </a:ext>
            </a:extLst>
          </p:cNvPr>
          <p:cNvCxnSpPr>
            <a:cxnSpLocks/>
          </p:cNvCxnSpPr>
          <p:nvPr userDrawn="1"/>
        </p:nvCxnSpPr>
        <p:spPr>
          <a:xfrm>
            <a:off x="0" y="1637831"/>
            <a:ext cx="11210925" cy="0"/>
          </a:xfrm>
          <a:prstGeom prst="line">
            <a:avLst/>
          </a:prstGeom>
          <a:ln w="28575">
            <a:solidFill>
              <a:schemeClr val="accent6"/>
            </a:solidFill>
          </a:ln>
        </p:spPr>
        <p:style>
          <a:lnRef idx="2">
            <a:schemeClr val="accent3"/>
          </a:lnRef>
          <a:fillRef idx="0">
            <a:schemeClr val="accent3"/>
          </a:fillRef>
          <a:effectRef idx="1">
            <a:schemeClr val="accent3"/>
          </a:effectRef>
          <a:fontRef idx="minor">
            <a:schemeClr val="tx1"/>
          </a:fontRef>
        </p:style>
      </p:cxnSp>
      <p:sp>
        <p:nvSpPr>
          <p:cNvPr id="24" name="Podtytuł 2">
            <a:extLst>
              <a:ext uri="{FF2B5EF4-FFF2-40B4-BE49-F238E27FC236}">
                <a16:creationId xmlns:a16="http://schemas.microsoft.com/office/drawing/2014/main" id="{2724E11B-7DEF-E449-BDDD-ED388A1D70CA}"/>
              </a:ext>
            </a:extLst>
          </p:cNvPr>
          <p:cNvSpPr txBox="1">
            <a:spLocks/>
          </p:cNvSpPr>
          <p:nvPr userDrawn="1"/>
        </p:nvSpPr>
        <p:spPr>
          <a:xfrm>
            <a:off x="271055" y="5701949"/>
            <a:ext cx="1391918" cy="19069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FK Grotesk"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K Grotesk"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FK Grotesk"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K Grotesk"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K Grotesk"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pl-PL" sz="1200">
                <a:solidFill>
                  <a:srgbClr val="0864C7"/>
                </a:solidFill>
              </a:rPr>
              <a:t>©SatRev.</a:t>
            </a:r>
          </a:p>
        </p:txBody>
      </p:sp>
    </p:spTree>
    <p:extLst>
      <p:ext uri="{BB962C8B-B14F-4D97-AF65-F5344CB8AC3E}">
        <p14:creationId xmlns:p14="http://schemas.microsoft.com/office/powerpoint/2010/main" val="465002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451" y="327615"/>
            <a:ext cx="11015183" cy="1400018"/>
          </a:xfrm>
        </p:spPr>
        <p:txBody>
          <a:bodyPr wrap="none" lIns="36000">
            <a:normAutofit/>
          </a:bodyPr>
          <a:lstStyle>
            <a:lvl1pPr>
              <a:defRPr sz="2400"/>
            </a:lvl1pPr>
          </a:lstStyle>
          <a:p>
            <a:r>
              <a:rPr lang="en-GB"/>
              <a:t>Click to edit Master title style</a:t>
            </a:r>
            <a:endParaRPr lang="en-US"/>
          </a:p>
        </p:txBody>
      </p:sp>
      <p:sp>
        <p:nvSpPr>
          <p:cNvPr id="9" name="Text Placeholder 8">
            <a:extLst>
              <a:ext uri="{FF2B5EF4-FFF2-40B4-BE49-F238E27FC236}">
                <a16:creationId xmlns:a16="http://schemas.microsoft.com/office/drawing/2014/main" id="{A0CB6FDC-BA48-9CCF-E413-404C5DF24D35}"/>
              </a:ext>
            </a:extLst>
          </p:cNvPr>
          <p:cNvSpPr>
            <a:spLocks noGrp="1"/>
          </p:cNvSpPr>
          <p:nvPr>
            <p:ph type="body" sz="quarter" idx="11"/>
          </p:nvPr>
        </p:nvSpPr>
        <p:spPr>
          <a:xfrm>
            <a:off x="266451" y="41275"/>
            <a:ext cx="3209994" cy="258762"/>
          </a:xfrm>
        </p:spPr>
        <p:txBody>
          <a:bodyPr wrap="none" lIns="36000">
            <a:normAutofit/>
          </a:bodyPr>
          <a:lstStyle>
            <a:lvl1pPr>
              <a:defRPr sz="1200"/>
            </a:lvl1pPr>
          </a:lstStyle>
          <a:p>
            <a:pPr lvl="0"/>
            <a:endParaRPr lang="fr-FR"/>
          </a:p>
        </p:txBody>
      </p:sp>
    </p:spTree>
    <p:extLst>
      <p:ext uri="{BB962C8B-B14F-4D97-AF65-F5344CB8AC3E}">
        <p14:creationId xmlns:p14="http://schemas.microsoft.com/office/powerpoint/2010/main" val="3065329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451" y="327615"/>
            <a:ext cx="11015183" cy="1400018"/>
          </a:xfrm>
        </p:spPr>
        <p:txBody>
          <a:bodyPr wrap="none" lIns="36000">
            <a:normAutofit/>
          </a:bodyPr>
          <a:lstStyle>
            <a:lvl1pPr>
              <a:defRPr sz="2400"/>
            </a:lvl1pPr>
          </a:lstStyle>
          <a:p>
            <a:r>
              <a:rPr lang="en-GB"/>
              <a:t>Click to edit Master title style</a:t>
            </a:r>
            <a:endParaRPr lang="en-US"/>
          </a:p>
        </p:txBody>
      </p:sp>
      <p:sp>
        <p:nvSpPr>
          <p:cNvPr id="7" name="Slide Number Placeholder 6">
            <a:extLst>
              <a:ext uri="{FF2B5EF4-FFF2-40B4-BE49-F238E27FC236}">
                <a16:creationId xmlns:a16="http://schemas.microsoft.com/office/drawing/2014/main" id="{DAF89ABA-5126-D9DF-5416-E881A09EA464}"/>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9" name="Text Placeholder 8">
            <a:extLst>
              <a:ext uri="{FF2B5EF4-FFF2-40B4-BE49-F238E27FC236}">
                <a16:creationId xmlns:a16="http://schemas.microsoft.com/office/drawing/2014/main" id="{A0CB6FDC-BA48-9CCF-E413-404C5DF24D35}"/>
              </a:ext>
            </a:extLst>
          </p:cNvPr>
          <p:cNvSpPr>
            <a:spLocks noGrp="1"/>
          </p:cNvSpPr>
          <p:nvPr>
            <p:ph type="body" sz="quarter" idx="11"/>
          </p:nvPr>
        </p:nvSpPr>
        <p:spPr>
          <a:xfrm>
            <a:off x="266451" y="41275"/>
            <a:ext cx="3209994" cy="258762"/>
          </a:xfrm>
        </p:spPr>
        <p:txBody>
          <a:bodyPr wrap="none" lIns="36000">
            <a:normAutofit/>
          </a:bodyPr>
          <a:lstStyle>
            <a:lvl1pPr>
              <a:defRPr sz="1200"/>
            </a:lvl1pPr>
          </a:lstStyle>
          <a:p>
            <a:pPr lvl="0"/>
            <a:endParaRPr lang="fr-FR"/>
          </a:p>
        </p:txBody>
      </p:sp>
      <p:sp>
        <p:nvSpPr>
          <p:cNvPr id="6" name="Text Placeholder 5">
            <a:extLst>
              <a:ext uri="{FF2B5EF4-FFF2-40B4-BE49-F238E27FC236}">
                <a16:creationId xmlns:a16="http://schemas.microsoft.com/office/drawing/2014/main" id="{A22915CD-1B1A-0BC0-00FD-6A35DAA45274}"/>
              </a:ext>
            </a:extLst>
          </p:cNvPr>
          <p:cNvSpPr>
            <a:spLocks noGrp="1"/>
          </p:cNvSpPr>
          <p:nvPr>
            <p:ph type="body" sz="quarter" idx="12"/>
          </p:nvPr>
        </p:nvSpPr>
        <p:spPr>
          <a:xfrm>
            <a:off x="266452" y="1933575"/>
            <a:ext cx="11015182" cy="459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2438716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A445EA0-89DA-1441-8FA5-B20E1DBB8699}" type="datetime1">
              <a:rPr lang="pl-PL" smtClean="0"/>
              <a:t>25.11.2024</a:t>
            </a:fld>
            <a:endParaRPr lang="en-PL"/>
          </a:p>
        </p:txBody>
      </p:sp>
      <p:sp>
        <p:nvSpPr>
          <p:cNvPr id="5" name="Footer Placeholder 4"/>
          <p:cNvSpPr>
            <a:spLocks noGrp="1"/>
          </p:cNvSpPr>
          <p:nvPr>
            <p:ph type="ftr" sz="quarter" idx="11"/>
          </p:nvPr>
        </p:nvSpPr>
        <p:spPr/>
        <p:txBody>
          <a:bodyPr/>
          <a:lstStyle/>
          <a:p>
            <a:r>
              <a:rPr lang="en-GB" err="1"/>
              <a:t>www.satrev.space</a:t>
            </a:r>
            <a:endParaRPr lang="en-PL"/>
          </a:p>
        </p:txBody>
      </p:sp>
      <p:sp>
        <p:nvSpPr>
          <p:cNvPr id="6" name="Slide Number Placeholder 5"/>
          <p:cNvSpPr>
            <a:spLocks noGrp="1"/>
          </p:cNvSpPr>
          <p:nvPr>
            <p:ph type="sldNum" sz="quarter" idx="12"/>
          </p:nvPr>
        </p:nvSpPr>
        <p:spPr/>
        <p:txBody>
          <a:bodyPr/>
          <a:lstStyle/>
          <a:p>
            <a:fld id="{2DA398CF-E9C1-7C4E-B661-964A33B5CF40}" type="slidenum">
              <a:rPr lang="en-PL" smtClean="0"/>
              <a:t>‹#›</a:t>
            </a:fld>
            <a:endParaRPr lang="en-PL"/>
          </a:p>
        </p:txBody>
      </p:sp>
    </p:spTree>
    <p:extLst>
      <p:ext uri="{BB962C8B-B14F-4D97-AF65-F5344CB8AC3E}">
        <p14:creationId xmlns:p14="http://schemas.microsoft.com/office/powerpoint/2010/main" val="3065329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Blank Slid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36359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Blank Slide 08">
    <p:spTree>
      <p:nvGrpSpPr>
        <p:cNvPr id="1" name=""/>
        <p:cNvGrpSpPr/>
        <p:nvPr/>
      </p:nvGrpSpPr>
      <p:grpSpPr>
        <a:xfrm>
          <a:off x="0" y="0"/>
          <a:ext cx="0" cy="0"/>
          <a:chOff x="0" y="0"/>
          <a:chExt cx="0" cy="0"/>
        </a:xfrm>
      </p:grpSpPr>
      <p:sp>
        <p:nvSpPr>
          <p:cNvPr id="3" name="Google Shape;9;p2">
            <a:extLst>
              <a:ext uri="{FF2B5EF4-FFF2-40B4-BE49-F238E27FC236}">
                <a16:creationId xmlns:a16="http://schemas.microsoft.com/office/drawing/2014/main" id="{1353FDB4-3CBA-2840-A5FC-5917764E481C}"/>
              </a:ext>
            </a:extLst>
          </p:cNvPr>
          <p:cNvSpPr txBox="1">
            <a:spLocks noGrp="1"/>
          </p:cNvSpPr>
          <p:nvPr>
            <p:ph type="sldNum" idx="12"/>
          </p:nvPr>
        </p:nvSpPr>
        <p:spPr>
          <a:xfrm>
            <a:off x="11490106" y="6492224"/>
            <a:ext cx="517049" cy="524987"/>
          </a:xfrm>
          <a:prstGeom prst="rect">
            <a:avLst/>
          </a:prstGeom>
          <a:noFill/>
          <a:ln>
            <a:noFill/>
          </a:ln>
        </p:spPr>
        <p:txBody>
          <a:bodyPr spcFirstLastPara="1" wrap="square" lIns="91425" tIns="91425" rIns="91425" bIns="91425" anchor="t" anchorCtr="0">
            <a:noAutofit/>
          </a:bodyPr>
          <a:lstStyle>
            <a:lvl1pPr lvl="0" algn="r" rtl="0">
              <a:buNone/>
              <a:defRPr sz="1089">
                <a:latin typeface="Space Grotesk" pitchFamily="2" charset="77"/>
                <a:ea typeface="Space Grotesk" pitchFamily="2" charset="77"/>
                <a:cs typeface="Space Grotesk" pitchFamily="2" charset="77"/>
                <a:sym typeface="Poppins"/>
              </a:defRPr>
            </a:lvl1pPr>
            <a:lvl2pPr lvl="1" algn="r" rtl="0">
              <a:buNone/>
              <a:defRPr sz="1089">
                <a:latin typeface="Poppins"/>
                <a:ea typeface="Poppins"/>
                <a:cs typeface="Poppins"/>
                <a:sym typeface="Poppins"/>
              </a:defRPr>
            </a:lvl2pPr>
            <a:lvl3pPr lvl="2" algn="r" rtl="0">
              <a:buNone/>
              <a:defRPr sz="1089">
                <a:latin typeface="Poppins"/>
                <a:ea typeface="Poppins"/>
                <a:cs typeface="Poppins"/>
                <a:sym typeface="Poppins"/>
              </a:defRPr>
            </a:lvl3pPr>
            <a:lvl4pPr lvl="3" algn="r" rtl="0">
              <a:buNone/>
              <a:defRPr sz="1089">
                <a:latin typeface="Poppins"/>
                <a:ea typeface="Poppins"/>
                <a:cs typeface="Poppins"/>
                <a:sym typeface="Poppins"/>
              </a:defRPr>
            </a:lvl4pPr>
            <a:lvl5pPr lvl="4" algn="r" rtl="0">
              <a:buNone/>
              <a:defRPr sz="1089">
                <a:latin typeface="Poppins"/>
                <a:ea typeface="Poppins"/>
                <a:cs typeface="Poppins"/>
                <a:sym typeface="Poppins"/>
              </a:defRPr>
            </a:lvl5pPr>
            <a:lvl6pPr lvl="5" algn="r" rtl="0">
              <a:buNone/>
              <a:defRPr sz="1089">
                <a:latin typeface="Poppins"/>
                <a:ea typeface="Poppins"/>
                <a:cs typeface="Poppins"/>
                <a:sym typeface="Poppins"/>
              </a:defRPr>
            </a:lvl6pPr>
            <a:lvl7pPr lvl="6" algn="r" rtl="0">
              <a:buNone/>
              <a:defRPr sz="1089">
                <a:latin typeface="Poppins"/>
                <a:ea typeface="Poppins"/>
                <a:cs typeface="Poppins"/>
                <a:sym typeface="Poppins"/>
              </a:defRPr>
            </a:lvl7pPr>
            <a:lvl8pPr lvl="7" algn="r" rtl="0">
              <a:buNone/>
              <a:defRPr sz="1089">
                <a:latin typeface="Poppins"/>
                <a:ea typeface="Poppins"/>
                <a:cs typeface="Poppins"/>
                <a:sym typeface="Poppins"/>
              </a:defRPr>
            </a:lvl8pPr>
            <a:lvl9pPr lvl="8" algn="r" rtl="0">
              <a:buNone/>
              <a:defRPr sz="1089">
                <a:latin typeface="Poppins"/>
                <a:ea typeface="Poppins"/>
                <a:cs typeface="Poppins"/>
                <a:sym typeface="Poppins"/>
              </a:defRPr>
            </a:lvl9pPr>
          </a:lstStyle>
          <a:p>
            <a:endParaRPr lang="en"/>
          </a:p>
        </p:txBody>
      </p:sp>
      <p:sp>
        <p:nvSpPr>
          <p:cNvPr id="5" name="Google Shape;12;p2">
            <a:extLst>
              <a:ext uri="{FF2B5EF4-FFF2-40B4-BE49-F238E27FC236}">
                <a16:creationId xmlns:a16="http://schemas.microsoft.com/office/drawing/2014/main" id="{BAC59F00-D9FC-444A-8FD5-515EB593D674}"/>
              </a:ext>
            </a:extLst>
          </p:cNvPr>
          <p:cNvSpPr txBox="1">
            <a:spLocks noGrp="1"/>
          </p:cNvSpPr>
          <p:nvPr>
            <p:ph type="title"/>
          </p:nvPr>
        </p:nvSpPr>
        <p:spPr>
          <a:xfrm>
            <a:off x="412846" y="504257"/>
            <a:ext cx="10844497" cy="447423"/>
          </a:xfrm>
          <a:prstGeom prst="rect">
            <a:avLst/>
          </a:prstGeom>
        </p:spPr>
        <p:txBody>
          <a:bodyPr spcFirstLastPara="1" wrap="square" lIns="91425" tIns="91425" rIns="91425" bIns="91425" anchor="t" anchorCtr="0"/>
          <a:lstStyle>
            <a:lvl1pPr lvl="0" rtl="0">
              <a:spcBef>
                <a:spcPts val="0"/>
              </a:spcBef>
              <a:spcAft>
                <a:spcPts val="0"/>
              </a:spcAft>
              <a:buNone/>
              <a:defRPr sz="2722" b="0" i="0">
                <a:latin typeface="Space Grotesk" pitchFamily="2" charset="77"/>
                <a:ea typeface="Space Grotesk" pitchFamily="2" charset="77"/>
                <a:cs typeface="Space Grotesk" pitchFamily="2" charset="77"/>
                <a:sym typeface="Poppi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 name="Google Shape;13;p2">
            <a:extLst>
              <a:ext uri="{FF2B5EF4-FFF2-40B4-BE49-F238E27FC236}">
                <a16:creationId xmlns:a16="http://schemas.microsoft.com/office/drawing/2014/main" id="{E8F30519-3CBC-5A42-984F-CE840FC28B05}"/>
              </a:ext>
            </a:extLst>
          </p:cNvPr>
          <p:cNvSpPr txBox="1">
            <a:spLocks noGrp="1"/>
          </p:cNvSpPr>
          <p:nvPr>
            <p:ph type="subTitle" idx="1"/>
          </p:nvPr>
        </p:nvSpPr>
        <p:spPr>
          <a:xfrm>
            <a:off x="426072" y="1111275"/>
            <a:ext cx="5946044" cy="524987"/>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1270" b="0" i="0">
                <a:latin typeface="Space Grotesk" pitchFamily="2" charset="77"/>
                <a:ea typeface="Space Grotesk" pitchFamily="2" charset="77"/>
                <a:cs typeface="Space Grotesk" pitchFamily="2" charset="77"/>
                <a:sym typeface="Poppins Medium"/>
              </a:defRPr>
            </a:lvl1pPr>
            <a:lvl2pPr lvl="1" rtl="0">
              <a:spcBef>
                <a:spcPts val="0"/>
              </a:spcBef>
              <a:spcAft>
                <a:spcPts val="0"/>
              </a:spcAft>
              <a:buNone/>
              <a:defRPr>
                <a:latin typeface="Poppins"/>
                <a:ea typeface="Poppins"/>
                <a:cs typeface="Poppins"/>
                <a:sym typeface="Poppins"/>
              </a:defRPr>
            </a:lvl2pPr>
            <a:lvl3pPr lvl="2" rtl="0">
              <a:spcBef>
                <a:spcPts val="0"/>
              </a:spcBef>
              <a:spcAft>
                <a:spcPts val="0"/>
              </a:spcAft>
              <a:buNone/>
              <a:defRPr>
                <a:latin typeface="Poppins"/>
                <a:ea typeface="Poppins"/>
                <a:cs typeface="Poppins"/>
                <a:sym typeface="Poppins"/>
              </a:defRPr>
            </a:lvl3pPr>
            <a:lvl4pPr lvl="3" rtl="0">
              <a:spcBef>
                <a:spcPts val="0"/>
              </a:spcBef>
              <a:spcAft>
                <a:spcPts val="0"/>
              </a:spcAft>
              <a:buNone/>
              <a:defRPr>
                <a:latin typeface="Poppins"/>
                <a:ea typeface="Poppins"/>
                <a:cs typeface="Poppins"/>
                <a:sym typeface="Poppins"/>
              </a:defRPr>
            </a:lvl4pPr>
            <a:lvl5pPr lvl="4" rtl="0">
              <a:spcBef>
                <a:spcPts val="0"/>
              </a:spcBef>
              <a:spcAft>
                <a:spcPts val="0"/>
              </a:spcAft>
              <a:buNone/>
              <a:defRPr>
                <a:latin typeface="Poppins"/>
                <a:ea typeface="Poppins"/>
                <a:cs typeface="Poppins"/>
                <a:sym typeface="Poppins"/>
              </a:defRPr>
            </a:lvl5pPr>
            <a:lvl6pPr lvl="5" rtl="0">
              <a:spcBef>
                <a:spcPts val="0"/>
              </a:spcBef>
              <a:spcAft>
                <a:spcPts val="0"/>
              </a:spcAft>
              <a:buNone/>
              <a:defRPr>
                <a:latin typeface="Poppins"/>
                <a:ea typeface="Poppins"/>
                <a:cs typeface="Poppins"/>
                <a:sym typeface="Poppins"/>
              </a:defRPr>
            </a:lvl6pPr>
            <a:lvl7pPr lvl="6" rtl="0">
              <a:spcBef>
                <a:spcPts val="0"/>
              </a:spcBef>
              <a:spcAft>
                <a:spcPts val="0"/>
              </a:spcAft>
              <a:buNone/>
              <a:defRPr>
                <a:latin typeface="Poppins"/>
                <a:ea typeface="Poppins"/>
                <a:cs typeface="Poppins"/>
                <a:sym typeface="Poppins"/>
              </a:defRPr>
            </a:lvl7pPr>
            <a:lvl8pPr lvl="7" rtl="0">
              <a:spcBef>
                <a:spcPts val="0"/>
              </a:spcBef>
              <a:spcAft>
                <a:spcPts val="0"/>
              </a:spcAft>
              <a:buNone/>
              <a:defRPr>
                <a:latin typeface="Poppins"/>
                <a:ea typeface="Poppins"/>
                <a:cs typeface="Poppins"/>
                <a:sym typeface="Poppins"/>
              </a:defRPr>
            </a:lvl8pPr>
            <a:lvl9pPr lvl="8" rtl="0">
              <a:spcBef>
                <a:spcPts val="0"/>
              </a:spcBef>
              <a:spcAft>
                <a:spcPts val="0"/>
              </a:spcAft>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130738392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 zdjęc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EA9D-5710-4144-A06F-AA769992E8F1}"/>
              </a:ext>
            </a:extLst>
          </p:cNvPr>
          <p:cNvSpPr>
            <a:spLocks noGrp="1"/>
          </p:cNvSpPr>
          <p:nvPr>
            <p:ph type="title" hasCustomPrompt="1"/>
          </p:nvPr>
        </p:nvSpPr>
        <p:spPr>
          <a:xfrm>
            <a:off x="266451" y="198783"/>
            <a:ext cx="10977565" cy="914400"/>
          </a:xfrm>
        </p:spPr>
        <p:txBody>
          <a:bodyPr anchor="t">
            <a:normAutofit/>
          </a:bodyPr>
          <a:lstStyle>
            <a:lvl1pPr>
              <a:defRPr sz="2700" cap="all" baseline="0"/>
            </a:lvl1pPr>
          </a:lstStyle>
          <a:p>
            <a:r>
              <a:rPr lang="pl-PL"/>
              <a:t>NAGŁÓWEK STRONY</a:t>
            </a:r>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a:xfrm>
            <a:off x="11562129" y="3220256"/>
            <a:ext cx="394404" cy="377711"/>
          </a:xfrm>
        </p:spPr>
        <p:txBody>
          <a:bodyPr/>
          <a:lstStyle/>
          <a:p>
            <a:fld id="{309E7AFD-CB1D-E744-8694-43405AF5A7BF}" type="slidenum">
              <a:rPr lang="pl-PL" smtClean="0"/>
              <a:pPr/>
              <a:t>‹#›</a:t>
            </a:fld>
            <a:endParaRPr lang="pl-PL"/>
          </a:p>
        </p:txBody>
      </p:sp>
      <p:sp>
        <p:nvSpPr>
          <p:cNvPr id="7" name="Symbol zastępczy tekstu 6">
            <a:extLst>
              <a:ext uri="{FF2B5EF4-FFF2-40B4-BE49-F238E27FC236}">
                <a16:creationId xmlns:a16="http://schemas.microsoft.com/office/drawing/2014/main" id="{ED77019D-72ED-9A41-B604-759CD1C1DA87}"/>
              </a:ext>
            </a:extLst>
          </p:cNvPr>
          <p:cNvSpPr>
            <a:spLocks noGrp="1"/>
          </p:cNvSpPr>
          <p:nvPr>
            <p:ph type="body" sz="quarter" idx="11" hasCustomPrompt="1"/>
          </p:nvPr>
        </p:nvSpPr>
        <p:spPr>
          <a:xfrm>
            <a:off x="266451" y="1381913"/>
            <a:ext cx="5321549" cy="1051905"/>
          </a:xfrm>
        </p:spPr>
        <p:txBody>
          <a:bodyPr>
            <a:noAutofit/>
          </a:bodyPr>
          <a:lstStyle>
            <a:lvl1pPr marL="0" indent="0">
              <a:lnSpc>
                <a:spcPct val="100000"/>
              </a:lnSpc>
              <a:buNone/>
              <a:defRPr sz="1200"/>
            </a:lvl1pPr>
          </a:lstStyle>
          <a:p>
            <a:pPr lvl="0"/>
            <a:r>
              <a:rPr lang="pl-PL" err="1"/>
              <a:t>Lorem</a:t>
            </a:r>
            <a:r>
              <a:rPr lang="pl-PL"/>
              <a:t> </a:t>
            </a:r>
            <a:r>
              <a:rPr lang="pl-PL" err="1"/>
              <a:t>ipsum</a:t>
            </a:r>
            <a:r>
              <a:rPr lang="pl-PL"/>
              <a:t> </a:t>
            </a:r>
            <a:r>
              <a:rPr lang="pl-PL" err="1"/>
              <a:t>dolor</a:t>
            </a:r>
            <a:r>
              <a:rPr lang="pl-PL"/>
              <a:t> sit </a:t>
            </a:r>
            <a:r>
              <a:rPr lang="pl-PL" err="1"/>
              <a:t>amet</a:t>
            </a:r>
            <a:r>
              <a:rPr lang="pl-PL"/>
              <a:t>, </a:t>
            </a:r>
            <a:r>
              <a:rPr lang="pl-PL" err="1"/>
              <a:t>consectetuer</a:t>
            </a:r>
            <a:r>
              <a:rPr lang="pl-PL"/>
              <a:t>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euismod</a:t>
            </a:r>
            <a:r>
              <a:rPr lang="pl-PL"/>
              <a:t> </a:t>
            </a:r>
            <a:r>
              <a:rPr lang="pl-PL" err="1"/>
              <a:t>tincidunt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volutpat</a:t>
            </a:r>
            <a:r>
              <a:rPr lang="pl-PL"/>
              <a:t>. </a:t>
            </a:r>
            <a:r>
              <a:rPr lang="pl-PL" err="1"/>
              <a:t>Ut</a:t>
            </a:r>
            <a:r>
              <a:rPr lang="pl-PL"/>
              <a:t> wisi </a:t>
            </a:r>
            <a:r>
              <a:rPr lang="pl-PL" err="1"/>
              <a:t>enim</a:t>
            </a:r>
            <a:r>
              <a:rPr lang="pl-PL"/>
              <a:t> ad </a:t>
            </a:r>
            <a:r>
              <a:rPr lang="pl-PL" err="1"/>
              <a:t>minim</a:t>
            </a:r>
            <a:r>
              <a:rPr lang="pl-PL"/>
              <a:t> </a:t>
            </a:r>
            <a:r>
              <a:rPr lang="pl-PL" err="1"/>
              <a:t>veniam</a:t>
            </a:r>
            <a:r>
              <a:rPr lang="pl-PL"/>
              <a:t>.</a:t>
            </a:r>
          </a:p>
        </p:txBody>
      </p:sp>
      <p:sp>
        <p:nvSpPr>
          <p:cNvPr id="9" name="Symbol zastępczy tekstu 6">
            <a:extLst>
              <a:ext uri="{FF2B5EF4-FFF2-40B4-BE49-F238E27FC236}">
                <a16:creationId xmlns:a16="http://schemas.microsoft.com/office/drawing/2014/main" id="{6A0DEB06-2A6A-B640-BD57-C5B0F2339651}"/>
              </a:ext>
            </a:extLst>
          </p:cNvPr>
          <p:cNvSpPr>
            <a:spLocks noGrp="1"/>
          </p:cNvSpPr>
          <p:nvPr>
            <p:ph type="body" sz="quarter" idx="12" hasCustomPrompt="1"/>
          </p:nvPr>
        </p:nvSpPr>
        <p:spPr>
          <a:xfrm>
            <a:off x="5842229" y="1381912"/>
            <a:ext cx="5401787" cy="1051905"/>
          </a:xfrm>
        </p:spPr>
        <p:txBody>
          <a:bodyPr>
            <a:noAutofit/>
          </a:bodyPr>
          <a:lstStyle>
            <a:lvl1pPr marL="0" indent="0">
              <a:lnSpc>
                <a:spcPct val="100000"/>
              </a:lnSpc>
              <a:buNone/>
              <a:defRPr sz="1200"/>
            </a:lvl1pPr>
          </a:lstStyle>
          <a:p>
            <a:pPr lvl="0"/>
            <a:r>
              <a:rPr lang="pl-PL" err="1"/>
              <a:t>Lorem</a:t>
            </a:r>
            <a:r>
              <a:rPr lang="pl-PL"/>
              <a:t> </a:t>
            </a:r>
            <a:r>
              <a:rPr lang="pl-PL" err="1"/>
              <a:t>ipsum</a:t>
            </a:r>
            <a:r>
              <a:rPr lang="pl-PL"/>
              <a:t> </a:t>
            </a:r>
            <a:r>
              <a:rPr lang="pl-PL" err="1"/>
              <a:t>dolor</a:t>
            </a:r>
            <a:r>
              <a:rPr lang="pl-PL"/>
              <a:t> sit </a:t>
            </a:r>
            <a:r>
              <a:rPr lang="pl-PL" err="1"/>
              <a:t>amet</a:t>
            </a:r>
            <a:r>
              <a:rPr lang="pl-PL"/>
              <a:t>, </a:t>
            </a:r>
            <a:r>
              <a:rPr lang="pl-PL" err="1"/>
              <a:t>consectetuer</a:t>
            </a:r>
            <a:r>
              <a:rPr lang="pl-PL"/>
              <a:t> </a:t>
            </a:r>
            <a:r>
              <a:rPr lang="pl-PL" err="1"/>
              <a:t>adipiscing</a:t>
            </a:r>
            <a:r>
              <a:rPr lang="pl-PL"/>
              <a:t> elit, </a:t>
            </a:r>
            <a:r>
              <a:rPr lang="pl-PL" err="1"/>
              <a:t>sed</a:t>
            </a:r>
            <a:r>
              <a:rPr lang="pl-PL"/>
              <a:t> </a:t>
            </a:r>
            <a:r>
              <a:rPr lang="pl-PL" err="1"/>
              <a:t>diam</a:t>
            </a:r>
            <a:r>
              <a:rPr lang="pl-PL"/>
              <a:t> </a:t>
            </a:r>
            <a:r>
              <a:rPr lang="pl-PL" err="1"/>
              <a:t>nonummy</a:t>
            </a:r>
            <a:r>
              <a:rPr lang="pl-PL"/>
              <a:t> </a:t>
            </a:r>
            <a:r>
              <a:rPr lang="pl-PL" err="1"/>
              <a:t>nibh</a:t>
            </a:r>
            <a:r>
              <a:rPr lang="pl-PL"/>
              <a:t> </a:t>
            </a:r>
            <a:r>
              <a:rPr lang="pl-PL" err="1"/>
              <a:t>euismod</a:t>
            </a:r>
            <a:r>
              <a:rPr lang="pl-PL"/>
              <a:t> </a:t>
            </a:r>
            <a:r>
              <a:rPr lang="pl-PL" err="1"/>
              <a:t>tincidunt</a:t>
            </a:r>
            <a:r>
              <a:rPr lang="pl-PL"/>
              <a:t> </a:t>
            </a:r>
            <a:r>
              <a:rPr lang="pl-PL" err="1"/>
              <a:t>ut</a:t>
            </a:r>
            <a:r>
              <a:rPr lang="pl-PL"/>
              <a:t> </a:t>
            </a:r>
            <a:r>
              <a:rPr lang="pl-PL" err="1"/>
              <a:t>laoreet</a:t>
            </a:r>
            <a:r>
              <a:rPr lang="pl-PL"/>
              <a:t> </a:t>
            </a:r>
            <a:r>
              <a:rPr lang="pl-PL" err="1"/>
              <a:t>dolore</a:t>
            </a:r>
            <a:r>
              <a:rPr lang="pl-PL"/>
              <a:t> </a:t>
            </a:r>
            <a:r>
              <a:rPr lang="pl-PL" err="1"/>
              <a:t>magna</a:t>
            </a:r>
            <a:r>
              <a:rPr lang="pl-PL"/>
              <a:t> </a:t>
            </a:r>
            <a:r>
              <a:rPr lang="pl-PL" err="1"/>
              <a:t>aliquam</a:t>
            </a:r>
            <a:r>
              <a:rPr lang="pl-PL"/>
              <a:t> </a:t>
            </a:r>
            <a:r>
              <a:rPr lang="pl-PL" err="1"/>
              <a:t>erat</a:t>
            </a:r>
            <a:r>
              <a:rPr lang="pl-PL"/>
              <a:t> </a:t>
            </a:r>
            <a:r>
              <a:rPr lang="pl-PL" err="1"/>
              <a:t>volutpat</a:t>
            </a:r>
            <a:r>
              <a:rPr lang="pl-PL"/>
              <a:t>. </a:t>
            </a:r>
            <a:r>
              <a:rPr lang="pl-PL" err="1"/>
              <a:t>Ut</a:t>
            </a:r>
            <a:r>
              <a:rPr lang="pl-PL"/>
              <a:t> wisi </a:t>
            </a:r>
            <a:r>
              <a:rPr lang="pl-PL" err="1"/>
              <a:t>enim</a:t>
            </a:r>
            <a:r>
              <a:rPr lang="pl-PL"/>
              <a:t> ad </a:t>
            </a:r>
            <a:r>
              <a:rPr lang="pl-PL" err="1"/>
              <a:t>minim</a:t>
            </a:r>
            <a:r>
              <a:rPr lang="pl-PL"/>
              <a:t> </a:t>
            </a:r>
            <a:r>
              <a:rPr lang="pl-PL" err="1"/>
              <a:t>veniam</a:t>
            </a:r>
            <a:r>
              <a:rPr lang="pl-PL"/>
              <a:t>.</a:t>
            </a:r>
          </a:p>
        </p:txBody>
      </p:sp>
      <p:sp>
        <p:nvSpPr>
          <p:cNvPr id="19" name="Symbol zastępczy tekstu 18">
            <a:extLst>
              <a:ext uri="{FF2B5EF4-FFF2-40B4-BE49-F238E27FC236}">
                <a16:creationId xmlns:a16="http://schemas.microsoft.com/office/drawing/2014/main" id="{EE3C3705-4B9F-754B-BE80-E8156AFF53C6}"/>
              </a:ext>
            </a:extLst>
          </p:cNvPr>
          <p:cNvSpPr>
            <a:spLocks noGrp="1"/>
          </p:cNvSpPr>
          <p:nvPr>
            <p:ph type="body" sz="quarter" idx="13" hasCustomPrompt="1"/>
          </p:nvPr>
        </p:nvSpPr>
        <p:spPr>
          <a:xfrm>
            <a:off x="8702675" y="6380480"/>
            <a:ext cx="2607437" cy="477520"/>
          </a:xfrm>
        </p:spPr>
        <p:txBody>
          <a:bodyPr>
            <a:normAutofit/>
          </a:bodyPr>
          <a:lstStyle>
            <a:lvl1pPr marL="0" indent="0" algn="r">
              <a:lnSpc>
                <a:spcPct val="90000"/>
              </a:lnSpc>
              <a:spcBef>
                <a:spcPts val="0"/>
              </a:spcBef>
              <a:buNone/>
              <a:defRPr sz="900"/>
            </a:lvl1pPr>
          </a:lstStyle>
          <a:p>
            <a:pPr lvl="0"/>
            <a:r>
              <a:rPr lang="pl-PL" err="1"/>
              <a:t>Lorem</a:t>
            </a:r>
            <a:r>
              <a:rPr lang="pl-PL"/>
              <a:t> </a:t>
            </a:r>
            <a:r>
              <a:rPr lang="pl-PL" err="1"/>
              <a:t>ipsum</a:t>
            </a:r>
            <a:r>
              <a:rPr lang="pl-PL"/>
              <a:t> </a:t>
            </a:r>
            <a:r>
              <a:rPr lang="pl-PL" err="1"/>
              <a:t>dolor</a:t>
            </a:r>
            <a:r>
              <a:rPr lang="pl-PL"/>
              <a:t> sit </a:t>
            </a:r>
            <a:r>
              <a:rPr lang="pl-PL" err="1"/>
              <a:t>amet</a:t>
            </a:r>
            <a:r>
              <a:rPr lang="pl-PL"/>
              <a:t>, </a:t>
            </a:r>
            <a:r>
              <a:rPr lang="pl-PL" err="1"/>
              <a:t>consetet</a:t>
            </a:r>
            <a:endParaRPr lang="pl-PL"/>
          </a:p>
          <a:p>
            <a:pPr lvl="0"/>
            <a:r>
              <a:rPr lang="pl-PL"/>
              <a:t> </a:t>
            </a:r>
            <a:r>
              <a:rPr lang="pl-PL" err="1"/>
              <a:t>uer</a:t>
            </a:r>
            <a:r>
              <a:rPr lang="pl-PL"/>
              <a:t> </a:t>
            </a:r>
            <a:r>
              <a:rPr lang="pl-PL" err="1"/>
              <a:t>adipiscing</a:t>
            </a:r>
            <a:r>
              <a:rPr lang="pl-PL"/>
              <a:t> elit, </a:t>
            </a:r>
            <a:r>
              <a:rPr lang="pl-PL" err="1"/>
              <a:t>sed</a:t>
            </a:r>
            <a:r>
              <a:rPr lang="pl-PL"/>
              <a:t> </a:t>
            </a:r>
            <a:r>
              <a:rPr lang="pl-PL" err="1"/>
              <a:t>revsat</a:t>
            </a:r>
            <a:r>
              <a:rPr lang="pl-PL"/>
              <a:t>.</a:t>
            </a:r>
          </a:p>
        </p:txBody>
      </p:sp>
      <p:sp>
        <p:nvSpPr>
          <p:cNvPr id="21" name="Symbol zastępczy obrazu 20">
            <a:extLst>
              <a:ext uri="{FF2B5EF4-FFF2-40B4-BE49-F238E27FC236}">
                <a16:creationId xmlns:a16="http://schemas.microsoft.com/office/drawing/2014/main" id="{2C6E6B93-4D13-3B4C-AA8F-06C5C6519E82}"/>
              </a:ext>
            </a:extLst>
          </p:cNvPr>
          <p:cNvSpPr>
            <a:spLocks noGrp="1"/>
          </p:cNvSpPr>
          <p:nvPr>
            <p:ph type="pic" sz="quarter" idx="14"/>
          </p:nvPr>
        </p:nvSpPr>
        <p:spPr>
          <a:xfrm>
            <a:off x="0" y="2598156"/>
            <a:ext cx="8485188" cy="4259843"/>
          </a:xfrm>
          <a:prstGeom prst="snip1Rect">
            <a:avLst>
              <a:gd name="adj" fmla="val 16096"/>
            </a:avLst>
          </a:prstGeom>
        </p:spPr>
        <p:txBody>
          <a:bodyPr/>
          <a:lstStyle>
            <a:lvl1pPr marL="0" indent="0">
              <a:buNone/>
              <a:defRPr/>
            </a:lvl1pPr>
          </a:lstStyle>
          <a:p>
            <a:endParaRPr lang="pl-PL"/>
          </a:p>
        </p:txBody>
      </p:sp>
      <p:pic>
        <p:nvPicPr>
          <p:cNvPr id="11" name="Obraz 10">
            <a:extLst>
              <a:ext uri="{FF2B5EF4-FFF2-40B4-BE49-F238E27FC236}">
                <a16:creationId xmlns:a16="http://schemas.microsoft.com/office/drawing/2014/main" id="{7E00AAB9-EE6E-DB42-995B-6CC7F9501039}"/>
              </a:ext>
            </a:extLst>
          </p:cNvPr>
          <p:cNvPicPr>
            <a:picLocks noChangeAspect="1"/>
          </p:cNvPicPr>
          <p:nvPr userDrawn="1"/>
        </p:nvPicPr>
        <p:blipFill>
          <a:blip r:embed="rId2" cstate="print">
            <a:biLevel thresh="75000"/>
            <a:extLst>
              <a:ext uri="{28A0092B-C50C-407E-A947-70E740481C1C}">
                <a14:useLocalDpi xmlns:a14="http://schemas.microsoft.com/office/drawing/2010/main"/>
              </a:ext>
            </a:extLst>
          </a:blip>
          <a:stretch>
            <a:fillRect/>
          </a:stretch>
        </p:blipFill>
        <p:spPr>
          <a:xfrm rot="10800000">
            <a:off x="8914108" y="6414445"/>
            <a:ext cx="75694" cy="75694"/>
          </a:xfrm>
          <a:prstGeom prst="rect">
            <a:avLst/>
          </a:prstGeom>
        </p:spPr>
      </p:pic>
    </p:spTree>
    <p:extLst>
      <p:ext uri="{BB962C8B-B14F-4D97-AF65-F5344CB8AC3E}">
        <p14:creationId xmlns:p14="http://schemas.microsoft.com/office/powerpoint/2010/main" val="1868675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kst + nagłówek">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EA9D-5710-4144-A06F-AA769992E8F1}"/>
              </a:ext>
            </a:extLst>
          </p:cNvPr>
          <p:cNvSpPr>
            <a:spLocks noGrp="1"/>
          </p:cNvSpPr>
          <p:nvPr>
            <p:ph type="title" hasCustomPrompt="1"/>
          </p:nvPr>
        </p:nvSpPr>
        <p:spPr>
          <a:xfrm>
            <a:off x="266452" y="198783"/>
            <a:ext cx="10977316" cy="914400"/>
          </a:xfrm>
        </p:spPr>
        <p:txBody>
          <a:bodyPr anchor="t">
            <a:normAutofit/>
          </a:bodyPr>
          <a:lstStyle>
            <a:lvl1pPr>
              <a:defRPr sz="2700" cap="all" baseline="0"/>
            </a:lvl1pPr>
          </a:lstStyle>
          <a:p>
            <a:r>
              <a:rPr lang="pl-PL"/>
              <a:t>NAGŁÓWEK STRONY</a:t>
            </a:r>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7" name="Symbol zastępczy tekstu 6">
            <a:extLst>
              <a:ext uri="{FF2B5EF4-FFF2-40B4-BE49-F238E27FC236}">
                <a16:creationId xmlns:a16="http://schemas.microsoft.com/office/drawing/2014/main" id="{ED77019D-72ED-9A41-B604-759CD1C1DA87}"/>
              </a:ext>
            </a:extLst>
          </p:cNvPr>
          <p:cNvSpPr>
            <a:spLocks noGrp="1"/>
          </p:cNvSpPr>
          <p:nvPr>
            <p:ph type="body" sz="quarter" idx="11" hasCustomPrompt="1"/>
          </p:nvPr>
        </p:nvSpPr>
        <p:spPr>
          <a:xfrm>
            <a:off x="254229" y="5414507"/>
            <a:ext cx="5333771" cy="1244710"/>
          </a:xfrm>
        </p:spPr>
        <p:txBody>
          <a:bodyPr>
            <a:noAutofit/>
          </a:bodyPr>
          <a:lstStyle>
            <a:lvl1pPr marL="0" indent="0">
              <a:lnSpc>
                <a:spcPct val="100000"/>
              </a:lnSpc>
              <a:spcBef>
                <a:spcPts val="0"/>
              </a:spcBef>
              <a:buNone/>
              <a:defRPr sz="1200"/>
            </a:lvl1pPr>
          </a:lstStyle>
          <a:p>
            <a:pPr lvl="0"/>
            <a:r>
              <a:rPr lang="pl-PL"/>
              <a:t>Nam </a:t>
            </a:r>
            <a:r>
              <a:rPr lang="pl-PL" err="1"/>
              <a:t>mauris</a:t>
            </a:r>
            <a:r>
              <a:rPr lang="pl-PL"/>
              <a:t> </a:t>
            </a:r>
            <a:r>
              <a:rPr lang="pl-PL" err="1"/>
              <a:t>nulla</a:t>
            </a:r>
            <a:r>
              <a:rPr lang="pl-PL"/>
              <a:t>, </a:t>
            </a:r>
            <a:r>
              <a:rPr lang="pl-PL" err="1"/>
              <a:t>vehicula</a:t>
            </a:r>
            <a:r>
              <a:rPr lang="pl-PL"/>
              <a:t> id </a:t>
            </a:r>
            <a:r>
              <a:rPr lang="pl-PL" err="1"/>
              <a:t>dlor</a:t>
            </a:r>
            <a:r>
              <a:rPr lang="pl-PL"/>
              <a:t> vel, </a:t>
            </a:r>
            <a:r>
              <a:rPr lang="pl-PL" err="1"/>
              <a:t>ornare</a:t>
            </a:r>
            <a:r>
              <a:rPr lang="pl-PL"/>
              <a:t> </a:t>
            </a:r>
            <a:r>
              <a:rPr lang="pl-PL" err="1"/>
              <a:t>condimentum</a:t>
            </a:r>
            <a:r>
              <a:rPr lang="pl-PL"/>
              <a:t> nunc. </a:t>
            </a:r>
            <a:r>
              <a:rPr lang="pl-PL" err="1"/>
              <a:t>Aenean</a:t>
            </a:r>
            <a:r>
              <a:rPr lang="pl-PL"/>
              <a:t> in </a:t>
            </a:r>
            <a:r>
              <a:rPr lang="pl-PL" err="1"/>
              <a:t>leo</a:t>
            </a:r>
            <a:r>
              <a:rPr lang="pl-PL"/>
              <a:t> </a:t>
            </a:r>
            <a:r>
              <a:rPr lang="pl-PL" err="1"/>
              <a:t>commodo</a:t>
            </a:r>
            <a:r>
              <a:rPr lang="pl-PL"/>
              <a:t>, </a:t>
            </a:r>
            <a:r>
              <a:rPr lang="pl-PL" err="1"/>
              <a:t>consectetur</a:t>
            </a:r>
            <a:r>
              <a:rPr lang="pl-PL"/>
              <a:t> </a:t>
            </a:r>
            <a:r>
              <a:rPr lang="pl-PL" err="1"/>
              <a:t>quam</a:t>
            </a:r>
            <a:r>
              <a:rPr lang="pl-PL"/>
              <a:t> a, dictum </a:t>
            </a:r>
            <a:r>
              <a:rPr lang="pl-PL" err="1"/>
              <a:t>odio</a:t>
            </a:r>
            <a:r>
              <a:rPr lang="pl-PL"/>
              <a:t>. </a:t>
            </a:r>
            <a:r>
              <a:rPr lang="pl-PL" err="1"/>
              <a:t>Phasellus</a:t>
            </a:r>
            <a:r>
              <a:rPr lang="pl-PL"/>
              <a:t> </a:t>
            </a:r>
            <a:r>
              <a:rPr lang="pl-PL" err="1"/>
              <a:t>scelerisque</a:t>
            </a:r>
            <a:r>
              <a:rPr lang="pl-PL"/>
              <a:t> </a:t>
            </a:r>
            <a:r>
              <a:rPr lang="pl-PL" err="1"/>
              <a:t>ac</a:t>
            </a:r>
            <a:r>
              <a:rPr lang="pl-PL"/>
              <a:t> </a:t>
            </a:r>
            <a:r>
              <a:rPr lang="pl-PL" err="1"/>
              <a:t>lorem</a:t>
            </a:r>
            <a:r>
              <a:rPr lang="pl-PL"/>
              <a:t> a </a:t>
            </a:r>
            <a:r>
              <a:rPr lang="pl-PL" err="1"/>
              <a:t>feugiat</a:t>
            </a:r>
            <a:r>
              <a:rPr lang="pl-PL"/>
              <a:t>. </a:t>
            </a:r>
            <a:r>
              <a:rPr lang="pl-PL" err="1"/>
              <a:t>Pellentesque</a:t>
            </a:r>
            <a:r>
              <a:rPr lang="pl-PL"/>
              <a:t> </a:t>
            </a:r>
            <a:r>
              <a:rPr lang="pl-PL" err="1"/>
              <a:t>eget</a:t>
            </a:r>
            <a:r>
              <a:rPr lang="pl-PL"/>
              <a:t> </a:t>
            </a:r>
            <a:r>
              <a:rPr lang="pl-PL" err="1"/>
              <a:t>tempor</a:t>
            </a:r>
            <a:r>
              <a:rPr lang="pl-PL"/>
              <a:t> urna. </a:t>
            </a:r>
            <a:r>
              <a:rPr lang="pl-PL" err="1"/>
              <a:t>Morbi</a:t>
            </a:r>
            <a:r>
              <a:rPr lang="pl-PL"/>
              <a:t> urna </a:t>
            </a:r>
            <a:r>
              <a:rPr lang="pl-PL" err="1"/>
              <a:t>lacus</a:t>
            </a:r>
            <a:r>
              <a:rPr lang="pl-PL"/>
              <a:t>, </a:t>
            </a:r>
            <a:r>
              <a:rPr lang="pl-PL" err="1"/>
              <a:t>pretium</a:t>
            </a:r>
            <a:r>
              <a:rPr lang="pl-PL"/>
              <a:t> non </a:t>
            </a:r>
            <a:r>
              <a:rPr lang="pl-PL" err="1"/>
              <a:t>ipsum</a:t>
            </a:r>
            <a:r>
              <a:rPr lang="pl-PL"/>
              <a:t> in.</a:t>
            </a:r>
          </a:p>
          <a:p>
            <a:pPr lvl="0"/>
            <a:endParaRPr lang="pl-PL"/>
          </a:p>
          <a:p>
            <a:pPr lvl="0"/>
            <a:r>
              <a:rPr lang="pl-PL" err="1"/>
              <a:t>Blandit</a:t>
            </a:r>
            <a:r>
              <a:rPr lang="pl-PL"/>
              <a:t> </a:t>
            </a:r>
            <a:r>
              <a:rPr lang="pl-PL" err="1"/>
              <a:t>tincidunt</a:t>
            </a:r>
            <a:r>
              <a:rPr lang="pl-PL"/>
              <a:t> ex. </a:t>
            </a:r>
            <a:r>
              <a:rPr lang="pl-PL" err="1"/>
              <a:t>Pellentesque</a:t>
            </a:r>
            <a:r>
              <a:rPr lang="pl-PL"/>
              <a:t> non </a:t>
            </a:r>
            <a:r>
              <a:rPr lang="pl-PL" err="1"/>
              <a:t>lacinia</a:t>
            </a:r>
            <a:r>
              <a:rPr lang="pl-PL"/>
              <a:t> </a:t>
            </a:r>
            <a:r>
              <a:rPr lang="pl-PL" err="1"/>
              <a:t>tortor</a:t>
            </a:r>
            <a:r>
              <a:rPr lang="pl-PL"/>
              <a:t>. </a:t>
            </a:r>
            <a:r>
              <a:rPr lang="pl-PL" err="1"/>
              <a:t>Quisque</a:t>
            </a:r>
            <a:r>
              <a:rPr lang="pl-PL"/>
              <a:t> </a:t>
            </a:r>
            <a:r>
              <a:rPr lang="pl-PL" err="1"/>
              <a:t>tortor</a:t>
            </a:r>
            <a:endParaRPr lang="pl-PL"/>
          </a:p>
        </p:txBody>
      </p:sp>
      <p:sp>
        <p:nvSpPr>
          <p:cNvPr id="9" name="Symbol zastępczy tekstu 6">
            <a:extLst>
              <a:ext uri="{FF2B5EF4-FFF2-40B4-BE49-F238E27FC236}">
                <a16:creationId xmlns:a16="http://schemas.microsoft.com/office/drawing/2014/main" id="{6A0DEB06-2A6A-B640-BD57-C5B0F2339651}"/>
              </a:ext>
            </a:extLst>
          </p:cNvPr>
          <p:cNvSpPr>
            <a:spLocks noGrp="1"/>
          </p:cNvSpPr>
          <p:nvPr>
            <p:ph type="body" sz="quarter" idx="12" hasCustomPrompt="1"/>
          </p:nvPr>
        </p:nvSpPr>
        <p:spPr>
          <a:xfrm>
            <a:off x="5842229" y="5414507"/>
            <a:ext cx="5401787" cy="1244710"/>
          </a:xfrm>
        </p:spPr>
        <p:txBody>
          <a:bodyPr>
            <a:noAutofit/>
          </a:bodyPr>
          <a:lstStyle>
            <a:lvl1pPr marL="0" indent="0">
              <a:lnSpc>
                <a:spcPct val="100000"/>
              </a:lnSpc>
              <a:spcBef>
                <a:spcPts val="0"/>
              </a:spcBef>
              <a:buNone/>
              <a:defRPr sz="1200"/>
            </a:lvl1pPr>
          </a:lstStyle>
          <a:p>
            <a:pPr lvl="0"/>
            <a:r>
              <a:rPr lang="pl-PL"/>
              <a:t>Nam </a:t>
            </a:r>
            <a:r>
              <a:rPr lang="pl-PL" err="1"/>
              <a:t>mauris</a:t>
            </a:r>
            <a:r>
              <a:rPr lang="pl-PL"/>
              <a:t> </a:t>
            </a:r>
            <a:r>
              <a:rPr lang="pl-PL" err="1"/>
              <a:t>nulla</a:t>
            </a:r>
            <a:r>
              <a:rPr lang="pl-PL"/>
              <a:t>, </a:t>
            </a:r>
            <a:r>
              <a:rPr lang="pl-PL" err="1"/>
              <a:t>vehicula</a:t>
            </a:r>
            <a:r>
              <a:rPr lang="pl-PL"/>
              <a:t> id </a:t>
            </a:r>
            <a:r>
              <a:rPr lang="pl-PL" err="1"/>
              <a:t>dlor</a:t>
            </a:r>
            <a:r>
              <a:rPr lang="pl-PL"/>
              <a:t> vel, </a:t>
            </a:r>
            <a:r>
              <a:rPr lang="pl-PL" err="1"/>
              <a:t>ornare</a:t>
            </a:r>
            <a:r>
              <a:rPr lang="pl-PL"/>
              <a:t> </a:t>
            </a:r>
            <a:r>
              <a:rPr lang="pl-PL" err="1"/>
              <a:t>condimentum</a:t>
            </a:r>
            <a:r>
              <a:rPr lang="pl-PL"/>
              <a:t> nunc. </a:t>
            </a:r>
            <a:r>
              <a:rPr lang="pl-PL" err="1"/>
              <a:t>Aenean</a:t>
            </a:r>
            <a:r>
              <a:rPr lang="pl-PL"/>
              <a:t> in </a:t>
            </a:r>
            <a:r>
              <a:rPr lang="pl-PL" err="1"/>
              <a:t>leo</a:t>
            </a:r>
            <a:r>
              <a:rPr lang="pl-PL"/>
              <a:t> </a:t>
            </a:r>
            <a:r>
              <a:rPr lang="pl-PL" err="1"/>
              <a:t>commodo</a:t>
            </a:r>
            <a:r>
              <a:rPr lang="pl-PL"/>
              <a:t>, </a:t>
            </a:r>
            <a:r>
              <a:rPr lang="pl-PL" err="1"/>
              <a:t>consectetur</a:t>
            </a:r>
            <a:r>
              <a:rPr lang="pl-PL"/>
              <a:t> </a:t>
            </a:r>
            <a:r>
              <a:rPr lang="pl-PL" err="1"/>
              <a:t>quam</a:t>
            </a:r>
            <a:r>
              <a:rPr lang="pl-PL"/>
              <a:t> a, dictum </a:t>
            </a:r>
            <a:r>
              <a:rPr lang="pl-PL" err="1"/>
              <a:t>odio</a:t>
            </a:r>
            <a:r>
              <a:rPr lang="pl-PL"/>
              <a:t>. </a:t>
            </a:r>
            <a:r>
              <a:rPr lang="pl-PL" err="1"/>
              <a:t>Phasellus</a:t>
            </a:r>
            <a:r>
              <a:rPr lang="pl-PL"/>
              <a:t> </a:t>
            </a:r>
            <a:r>
              <a:rPr lang="pl-PL" err="1"/>
              <a:t>scelerisque</a:t>
            </a:r>
            <a:r>
              <a:rPr lang="pl-PL"/>
              <a:t> </a:t>
            </a:r>
            <a:r>
              <a:rPr lang="pl-PL" err="1"/>
              <a:t>ac</a:t>
            </a:r>
            <a:r>
              <a:rPr lang="pl-PL"/>
              <a:t> </a:t>
            </a:r>
            <a:r>
              <a:rPr lang="pl-PL" err="1"/>
              <a:t>lorem</a:t>
            </a:r>
            <a:r>
              <a:rPr lang="pl-PL"/>
              <a:t> a </a:t>
            </a:r>
            <a:r>
              <a:rPr lang="pl-PL" err="1"/>
              <a:t>feugiat</a:t>
            </a:r>
            <a:r>
              <a:rPr lang="pl-PL"/>
              <a:t>. </a:t>
            </a:r>
            <a:r>
              <a:rPr lang="pl-PL" err="1"/>
              <a:t>Pellentesque</a:t>
            </a:r>
            <a:r>
              <a:rPr lang="pl-PL"/>
              <a:t> </a:t>
            </a:r>
            <a:r>
              <a:rPr lang="pl-PL" err="1"/>
              <a:t>eget</a:t>
            </a:r>
            <a:r>
              <a:rPr lang="pl-PL"/>
              <a:t> </a:t>
            </a:r>
            <a:r>
              <a:rPr lang="pl-PL" err="1"/>
              <a:t>tempor</a:t>
            </a:r>
            <a:r>
              <a:rPr lang="pl-PL"/>
              <a:t> urna. </a:t>
            </a:r>
            <a:r>
              <a:rPr lang="pl-PL" err="1"/>
              <a:t>Morbi</a:t>
            </a:r>
            <a:r>
              <a:rPr lang="pl-PL"/>
              <a:t> urna </a:t>
            </a:r>
            <a:r>
              <a:rPr lang="pl-PL" err="1"/>
              <a:t>lacus</a:t>
            </a:r>
            <a:r>
              <a:rPr lang="pl-PL"/>
              <a:t>, </a:t>
            </a:r>
            <a:r>
              <a:rPr lang="pl-PL" err="1"/>
              <a:t>pretium</a:t>
            </a:r>
            <a:r>
              <a:rPr lang="pl-PL"/>
              <a:t> non </a:t>
            </a:r>
            <a:r>
              <a:rPr lang="pl-PL" err="1"/>
              <a:t>ipsum</a:t>
            </a:r>
            <a:r>
              <a:rPr lang="pl-PL"/>
              <a:t> in.</a:t>
            </a:r>
          </a:p>
          <a:p>
            <a:pPr lvl="0"/>
            <a:endParaRPr lang="pl-PL"/>
          </a:p>
          <a:p>
            <a:pPr lvl="0"/>
            <a:r>
              <a:rPr lang="pl-PL" err="1"/>
              <a:t>Blandit</a:t>
            </a:r>
            <a:r>
              <a:rPr lang="pl-PL"/>
              <a:t> </a:t>
            </a:r>
            <a:r>
              <a:rPr lang="pl-PL" err="1"/>
              <a:t>tincidunt</a:t>
            </a:r>
            <a:r>
              <a:rPr lang="pl-PL"/>
              <a:t> ex. </a:t>
            </a:r>
            <a:r>
              <a:rPr lang="pl-PL" err="1"/>
              <a:t>Pellentesque</a:t>
            </a:r>
            <a:r>
              <a:rPr lang="pl-PL"/>
              <a:t> non </a:t>
            </a:r>
            <a:r>
              <a:rPr lang="pl-PL" err="1"/>
              <a:t>lacinia</a:t>
            </a:r>
            <a:r>
              <a:rPr lang="pl-PL"/>
              <a:t> </a:t>
            </a:r>
            <a:r>
              <a:rPr lang="pl-PL" err="1"/>
              <a:t>tortor</a:t>
            </a:r>
            <a:r>
              <a:rPr lang="pl-PL"/>
              <a:t>. </a:t>
            </a:r>
            <a:r>
              <a:rPr lang="pl-PL" err="1"/>
              <a:t>Quisque</a:t>
            </a:r>
            <a:r>
              <a:rPr lang="pl-PL"/>
              <a:t> </a:t>
            </a:r>
            <a:r>
              <a:rPr lang="pl-PL" err="1"/>
              <a:t>tortor</a:t>
            </a:r>
            <a:endParaRPr lang="pl-PL"/>
          </a:p>
        </p:txBody>
      </p:sp>
      <p:sp>
        <p:nvSpPr>
          <p:cNvPr id="12" name="Symbol zastępczy tekstu 11">
            <a:extLst>
              <a:ext uri="{FF2B5EF4-FFF2-40B4-BE49-F238E27FC236}">
                <a16:creationId xmlns:a16="http://schemas.microsoft.com/office/drawing/2014/main" id="{52665142-4D4C-294F-AAB8-A5A6EC0DC535}"/>
              </a:ext>
            </a:extLst>
          </p:cNvPr>
          <p:cNvSpPr>
            <a:spLocks noGrp="1"/>
          </p:cNvSpPr>
          <p:nvPr>
            <p:ph type="body" sz="quarter" idx="13" hasCustomPrompt="1"/>
          </p:nvPr>
        </p:nvSpPr>
        <p:spPr>
          <a:xfrm>
            <a:off x="266700" y="1226916"/>
            <a:ext cx="10977316" cy="2002059"/>
          </a:xfrm>
        </p:spPr>
        <p:txBody>
          <a:bodyPr wrap="square">
            <a:noAutofit/>
          </a:bodyPr>
          <a:lstStyle>
            <a:lvl1pPr>
              <a:defRPr sz="4000"/>
            </a:lvl1pPr>
          </a:lstStyle>
          <a:p>
            <a:pPr lvl="0"/>
            <a:r>
              <a:rPr lang="pl-PL" err="1"/>
              <a:t>Cras</a:t>
            </a:r>
            <a:r>
              <a:rPr lang="pl-PL"/>
              <a:t> vel nunc mi. </a:t>
            </a:r>
            <a:r>
              <a:rPr lang="pl-PL" err="1"/>
              <a:t>Vivamus</a:t>
            </a:r>
            <a:r>
              <a:rPr lang="pl-PL"/>
              <a:t> id </a:t>
            </a:r>
            <a:r>
              <a:rPr lang="pl-PL" err="1"/>
              <a:t>placerat</a:t>
            </a:r>
            <a:r>
              <a:rPr lang="pl-PL"/>
              <a:t> </a:t>
            </a:r>
            <a:r>
              <a:rPr lang="pl-PL" err="1"/>
              <a:t>nisl</a:t>
            </a:r>
            <a:r>
              <a:rPr lang="pl-PL"/>
              <a:t>. Nam </a:t>
            </a:r>
            <a:r>
              <a:rPr lang="pl-PL" err="1"/>
              <a:t>porttitor</a:t>
            </a:r>
            <a:r>
              <a:rPr lang="pl-PL"/>
              <a:t> </a:t>
            </a:r>
            <a:r>
              <a:rPr lang="pl-PL" err="1"/>
              <a:t>scelerisque</a:t>
            </a:r>
            <a:r>
              <a:rPr lang="pl-PL"/>
              <a:t> </a:t>
            </a:r>
            <a:r>
              <a:rPr lang="pl-PL" err="1"/>
              <a:t>enim</a:t>
            </a:r>
            <a:r>
              <a:rPr lang="pl-PL"/>
              <a:t> </a:t>
            </a:r>
            <a:r>
              <a:rPr lang="pl-PL" err="1"/>
              <a:t>quis</a:t>
            </a:r>
            <a:r>
              <a:rPr lang="pl-PL"/>
              <a:t> </a:t>
            </a:r>
            <a:r>
              <a:rPr lang="pl-PL" err="1"/>
              <a:t>gravida</a:t>
            </a:r>
            <a:r>
              <a:rPr lang="pl-PL"/>
              <a:t>. In </a:t>
            </a:r>
            <a:r>
              <a:rPr lang="pl-PL" err="1"/>
              <a:t>hac</a:t>
            </a:r>
            <a:r>
              <a:rPr lang="pl-PL"/>
              <a:t> </a:t>
            </a:r>
            <a:r>
              <a:rPr lang="pl-PL" err="1"/>
              <a:t>habitasse</a:t>
            </a:r>
            <a:r>
              <a:rPr lang="pl-PL"/>
              <a:t> </a:t>
            </a:r>
            <a:r>
              <a:rPr lang="pl-PL" err="1"/>
              <a:t>platea</a:t>
            </a:r>
            <a:r>
              <a:rPr lang="pl-PL"/>
              <a:t> </a:t>
            </a:r>
            <a:r>
              <a:rPr lang="pl-PL" err="1"/>
              <a:t>dictumst</a:t>
            </a:r>
            <a:r>
              <a:rPr lang="pl-PL"/>
              <a:t>.</a:t>
            </a:r>
          </a:p>
        </p:txBody>
      </p:sp>
      <p:pic>
        <p:nvPicPr>
          <p:cNvPr id="14" name="Obraz 13" descr="Obraz zawierający tekst, znak, clipart&#10;&#10;Opis wygenerowany automatycznie">
            <a:extLst>
              <a:ext uri="{FF2B5EF4-FFF2-40B4-BE49-F238E27FC236}">
                <a16:creationId xmlns:a16="http://schemas.microsoft.com/office/drawing/2014/main" id="{B6107D03-7EB9-2242-940B-85BEF8F9DA1B}"/>
              </a:ext>
            </a:extLst>
          </p:cNvPr>
          <p:cNvPicPr>
            <a:picLocks noChangeAspect="1"/>
          </p:cNvPicPr>
          <p:nvPr userDrawn="1"/>
        </p:nvPicPr>
        <p:blipFill>
          <a:blip r:embed="rId2" cstate="print">
            <a:biLevel thresh="50000"/>
            <a:extLst>
              <a:ext uri="{28A0092B-C50C-407E-A947-70E740481C1C}">
                <a14:useLocalDpi xmlns:a14="http://schemas.microsoft.com/office/drawing/2010/main"/>
              </a:ext>
            </a:extLst>
          </a:blip>
          <a:stretch>
            <a:fillRect/>
          </a:stretch>
        </p:blipFill>
        <p:spPr>
          <a:xfrm>
            <a:off x="5917781" y="4564184"/>
            <a:ext cx="151117" cy="151117"/>
          </a:xfrm>
          <a:prstGeom prst="rect">
            <a:avLst/>
          </a:prstGeom>
        </p:spPr>
      </p:pic>
      <p:pic>
        <p:nvPicPr>
          <p:cNvPr id="16" name="Obraz 15">
            <a:extLst>
              <a:ext uri="{FF2B5EF4-FFF2-40B4-BE49-F238E27FC236}">
                <a16:creationId xmlns:a16="http://schemas.microsoft.com/office/drawing/2014/main" id="{1049A35C-486F-C34B-969F-40B59E7A9A44}"/>
              </a:ext>
            </a:extLst>
          </p:cNvPr>
          <p:cNvPicPr>
            <a:picLocks noChangeAspect="1"/>
          </p:cNvPicPr>
          <p:nvPr userDrawn="1"/>
        </p:nvPicPr>
        <p:blipFill>
          <a:blip r:embed="rId3" cstate="print">
            <a:biLevel thresh="75000"/>
            <a:extLst>
              <a:ext uri="{28A0092B-C50C-407E-A947-70E740481C1C}">
                <a14:useLocalDpi xmlns:a14="http://schemas.microsoft.com/office/drawing/2010/main"/>
              </a:ext>
            </a:extLst>
          </a:blip>
          <a:stretch>
            <a:fillRect/>
          </a:stretch>
        </p:blipFill>
        <p:spPr>
          <a:xfrm>
            <a:off x="254230" y="4564185"/>
            <a:ext cx="186859" cy="128466"/>
          </a:xfrm>
          <a:prstGeom prst="rect">
            <a:avLst/>
          </a:prstGeom>
        </p:spPr>
      </p:pic>
    </p:spTree>
    <p:extLst>
      <p:ext uri="{BB962C8B-B14F-4D97-AF65-F5344CB8AC3E}">
        <p14:creationId xmlns:p14="http://schemas.microsoft.com/office/powerpoint/2010/main" val="63687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 nagłówek">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EA9D-5710-4144-A06F-AA769992E8F1}"/>
              </a:ext>
            </a:extLst>
          </p:cNvPr>
          <p:cNvSpPr>
            <a:spLocks noGrp="1"/>
          </p:cNvSpPr>
          <p:nvPr>
            <p:ph type="title" hasCustomPrompt="1"/>
          </p:nvPr>
        </p:nvSpPr>
        <p:spPr>
          <a:xfrm>
            <a:off x="266452" y="198783"/>
            <a:ext cx="10977316" cy="914400"/>
          </a:xfrm>
        </p:spPr>
        <p:txBody>
          <a:bodyPr anchor="t">
            <a:normAutofit/>
          </a:bodyPr>
          <a:lstStyle>
            <a:lvl1pPr>
              <a:defRPr sz="2700" cap="all" baseline="0"/>
            </a:lvl1pPr>
          </a:lstStyle>
          <a:p>
            <a:r>
              <a:rPr lang="pl-PL"/>
              <a:t>NAGŁÓWEK STRONY</a:t>
            </a:r>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7" name="Symbol zastępczy tekstu 6">
            <a:extLst>
              <a:ext uri="{FF2B5EF4-FFF2-40B4-BE49-F238E27FC236}">
                <a16:creationId xmlns:a16="http://schemas.microsoft.com/office/drawing/2014/main" id="{ED77019D-72ED-9A41-B604-759CD1C1DA87}"/>
              </a:ext>
            </a:extLst>
          </p:cNvPr>
          <p:cNvSpPr>
            <a:spLocks noGrp="1"/>
          </p:cNvSpPr>
          <p:nvPr>
            <p:ph type="body" sz="quarter" idx="11" hasCustomPrompt="1"/>
          </p:nvPr>
        </p:nvSpPr>
        <p:spPr>
          <a:xfrm>
            <a:off x="254229" y="5414507"/>
            <a:ext cx="5333771" cy="1244710"/>
          </a:xfrm>
        </p:spPr>
        <p:txBody>
          <a:bodyPr>
            <a:noAutofit/>
          </a:bodyPr>
          <a:lstStyle>
            <a:lvl1pPr marL="0" indent="0">
              <a:lnSpc>
                <a:spcPct val="100000"/>
              </a:lnSpc>
              <a:spcBef>
                <a:spcPts val="0"/>
              </a:spcBef>
              <a:buNone/>
              <a:defRPr sz="1200"/>
            </a:lvl1pPr>
          </a:lstStyle>
          <a:p>
            <a:pPr lvl="0"/>
            <a:r>
              <a:rPr lang="pl-PL"/>
              <a:t>Nam </a:t>
            </a:r>
            <a:r>
              <a:rPr lang="pl-PL" err="1"/>
              <a:t>mauris</a:t>
            </a:r>
            <a:r>
              <a:rPr lang="pl-PL"/>
              <a:t> </a:t>
            </a:r>
            <a:r>
              <a:rPr lang="pl-PL" err="1"/>
              <a:t>nulla</a:t>
            </a:r>
            <a:r>
              <a:rPr lang="pl-PL"/>
              <a:t>, </a:t>
            </a:r>
            <a:r>
              <a:rPr lang="pl-PL" err="1"/>
              <a:t>vehicula</a:t>
            </a:r>
            <a:r>
              <a:rPr lang="pl-PL"/>
              <a:t> id </a:t>
            </a:r>
            <a:r>
              <a:rPr lang="pl-PL" err="1"/>
              <a:t>dlor</a:t>
            </a:r>
            <a:r>
              <a:rPr lang="pl-PL"/>
              <a:t> vel, </a:t>
            </a:r>
            <a:r>
              <a:rPr lang="pl-PL" err="1"/>
              <a:t>ornare</a:t>
            </a:r>
            <a:r>
              <a:rPr lang="pl-PL"/>
              <a:t> </a:t>
            </a:r>
            <a:r>
              <a:rPr lang="pl-PL" err="1"/>
              <a:t>condimentum</a:t>
            </a:r>
            <a:r>
              <a:rPr lang="pl-PL"/>
              <a:t> nunc. </a:t>
            </a:r>
            <a:r>
              <a:rPr lang="pl-PL" err="1"/>
              <a:t>Aenean</a:t>
            </a:r>
            <a:r>
              <a:rPr lang="pl-PL"/>
              <a:t> in </a:t>
            </a:r>
            <a:r>
              <a:rPr lang="pl-PL" err="1"/>
              <a:t>leo</a:t>
            </a:r>
            <a:r>
              <a:rPr lang="pl-PL"/>
              <a:t> </a:t>
            </a:r>
            <a:r>
              <a:rPr lang="pl-PL" err="1"/>
              <a:t>commodo</a:t>
            </a:r>
            <a:r>
              <a:rPr lang="pl-PL"/>
              <a:t>, </a:t>
            </a:r>
            <a:r>
              <a:rPr lang="pl-PL" err="1"/>
              <a:t>consectetur</a:t>
            </a:r>
            <a:r>
              <a:rPr lang="pl-PL"/>
              <a:t> </a:t>
            </a:r>
            <a:r>
              <a:rPr lang="pl-PL" err="1"/>
              <a:t>quam</a:t>
            </a:r>
            <a:r>
              <a:rPr lang="pl-PL"/>
              <a:t> a, dictum </a:t>
            </a:r>
            <a:r>
              <a:rPr lang="pl-PL" err="1"/>
              <a:t>odio</a:t>
            </a:r>
            <a:r>
              <a:rPr lang="pl-PL"/>
              <a:t>. </a:t>
            </a:r>
            <a:r>
              <a:rPr lang="pl-PL" err="1"/>
              <a:t>Phasellus</a:t>
            </a:r>
            <a:r>
              <a:rPr lang="pl-PL"/>
              <a:t> </a:t>
            </a:r>
            <a:r>
              <a:rPr lang="pl-PL" err="1"/>
              <a:t>scelerisque</a:t>
            </a:r>
            <a:r>
              <a:rPr lang="pl-PL"/>
              <a:t> </a:t>
            </a:r>
            <a:r>
              <a:rPr lang="pl-PL" err="1"/>
              <a:t>ac</a:t>
            </a:r>
            <a:r>
              <a:rPr lang="pl-PL"/>
              <a:t> </a:t>
            </a:r>
            <a:r>
              <a:rPr lang="pl-PL" err="1"/>
              <a:t>lorem</a:t>
            </a:r>
            <a:r>
              <a:rPr lang="pl-PL"/>
              <a:t> a </a:t>
            </a:r>
            <a:r>
              <a:rPr lang="pl-PL" err="1"/>
              <a:t>feugiat</a:t>
            </a:r>
            <a:r>
              <a:rPr lang="pl-PL"/>
              <a:t>. </a:t>
            </a:r>
            <a:r>
              <a:rPr lang="pl-PL" err="1"/>
              <a:t>Pellentesque</a:t>
            </a:r>
            <a:r>
              <a:rPr lang="pl-PL"/>
              <a:t> </a:t>
            </a:r>
            <a:r>
              <a:rPr lang="pl-PL" err="1"/>
              <a:t>eget</a:t>
            </a:r>
            <a:r>
              <a:rPr lang="pl-PL"/>
              <a:t> </a:t>
            </a:r>
            <a:r>
              <a:rPr lang="pl-PL" err="1"/>
              <a:t>tempor</a:t>
            </a:r>
            <a:r>
              <a:rPr lang="pl-PL"/>
              <a:t> urna. </a:t>
            </a:r>
            <a:r>
              <a:rPr lang="pl-PL" err="1"/>
              <a:t>Morbi</a:t>
            </a:r>
            <a:r>
              <a:rPr lang="pl-PL"/>
              <a:t> urna </a:t>
            </a:r>
            <a:r>
              <a:rPr lang="pl-PL" err="1"/>
              <a:t>lacus</a:t>
            </a:r>
            <a:r>
              <a:rPr lang="pl-PL"/>
              <a:t>, </a:t>
            </a:r>
            <a:r>
              <a:rPr lang="pl-PL" err="1"/>
              <a:t>pretium</a:t>
            </a:r>
            <a:r>
              <a:rPr lang="pl-PL"/>
              <a:t> non </a:t>
            </a:r>
            <a:r>
              <a:rPr lang="pl-PL" err="1"/>
              <a:t>ipsum</a:t>
            </a:r>
            <a:r>
              <a:rPr lang="pl-PL"/>
              <a:t> in.</a:t>
            </a:r>
          </a:p>
          <a:p>
            <a:pPr lvl="0"/>
            <a:endParaRPr lang="pl-PL"/>
          </a:p>
          <a:p>
            <a:pPr lvl="0"/>
            <a:r>
              <a:rPr lang="pl-PL" err="1"/>
              <a:t>Blandit</a:t>
            </a:r>
            <a:r>
              <a:rPr lang="pl-PL"/>
              <a:t> </a:t>
            </a:r>
            <a:r>
              <a:rPr lang="pl-PL" err="1"/>
              <a:t>tincidunt</a:t>
            </a:r>
            <a:r>
              <a:rPr lang="pl-PL"/>
              <a:t> ex. </a:t>
            </a:r>
            <a:r>
              <a:rPr lang="pl-PL" err="1"/>
              <a:t>Pellentesque</a:t>
            </a:r>
            <a:r>
              <a:rPr lang="pl-PL"/>
              <a:t> non </a:t>
            </a:r>
            <a:r>
              <a:rPr lang="pl-PL" err="1"/>
              <a:t>lacinia</a:t>
            </a:r>
            <a:r>
              <a:rPr lang="pl-PL"/>
              <a:t> </a:t>
            </a:r>
            <a:r>
              <a:rPr lang="pl-PL" err="1"/>
              <a:t>tortor</a:t>
            </a:r>
            <a:r>
              <a:rPr lang="pl-PL"/>
              <a:t>. </a:t>
            </a:r>
            <a:r>
              <a:rPr lang="pl-PL" err="1"/>
              <a:t>Quisque</a:t>
            </a:r>
            <a:r>
              <a:rPr lang="pl-PL"/>
              <a:t> </a:t>
            </a:r>
            <a:r>
              <a:rPr lang="pl-PL" err="1"/>
              <a:t>tortor</a:t>
            </a:r>
            <a:endParaRPr lang="pl-PL"/>
          </a:p>
        </p:txBody>
      </p:sp>
      <p:sp>
        <p:nvSpPr>
          <p:cNvPr id="9" name="Symbol zastępczy tekstu 6">
            <a:extLst>
              <a:ext uri="{FF2B5EF4-FFF2-40B4-BE49-F238E27FC236}">
                <a16:creationId xmlns:a16="http://schemas.microsoft.com/office/drawing/2014/main" id="{6A0DEB06-2A6A-B640-BD57-C5B0F2339651}"/>
              </a:ext>
            </a:extLst>
          </p:cNvPr>
          <p:cNvSpPr>
            <a:spLocks noGrp="1"/>
          </p:cNvSpPr>
          <p:nvPr>
            <p:ph type="body" sz="quarter" idx="12" hasCustomPrompt="1"/>
          </p:nvPr>
        </p:nvSpPr>
        <p:spPr>
          <a:xfrm>
            <a:off x="5842229" y="5414507"/>
            <a:ext cx="5401787" cy="1244710"/>
          </a:xfrm>
        </p:spPr>
        <p:txBody>
          <a:bodyPr>
            <a:noAutofit/>
          </a:bodyPr>
          <a:lstStyle>
            <a:lvl1pPr marL="0" indent="0">
              <a:lnSpc>
                <a:spcPct val="100000"/>
              </a:lnSpc>
              <a:spcBef>
                <a:spcPts val="0"/>
              </a:spcBef>
              <a:buNone/>
              <a:defRPr sz="1200"/>
            </a:lvl1pPr>
          </a:lstStyle>
          <a:p>
            <a:pPr lvl="0"/>
            <a:r>
              <a:rPr lang="pl-PL"/>
              <a:t>Nam </a:t>
            </a:r>
            <a:r>
              <a:rPr lang="pl-PL" err="1"/>
              <a:t>mauris</a:t>
            </a:r>
            <a:r>
              <a:rPr lang="pl-PL"/>
              <a:t> </a:t>
            </a:r>
            <a:r>
              <a:rPr lang="pl-PL" err="1"/>
              <a:t>nulla</a:t>
            </a:r>
            <a:r>
              <a:rPr lang="pl-PL"/>
              <a:t>, </a:t>
            </a:r>
            <a:r>
              <a:rPr lang="pl-PL" err="1"/>
              <a:t>vehicula</a:t>
            </a:r>
            <a:r>
              <a:rPr lang="pl-PL"/>
              <a:t> id </a:t>
            </a:r>
            <a:r>
              <a:rPr lang="pl-PL" err="1"/>
              <a:t>dlor</a:t>
            </a:r>
            <a:r>
              <a:rPr lang="pl-PL"/>
              <a:t> vel, </a:t>
            </a:r>
            <a:r>
              <a:rPr lang="pl-PL" err="1"/>
              <a:t>ornare</a:t>
            </a:r>
            <a:r>
              <a:rPr lang="pl-PL"/>
              <a:t> </a:t>
            </a:r>
            <a:r>
              <a:rPr lang="pl-PL" err="1"/>
              <a:t>condimentum</a:t>
            </a:r>
            <a:r>
              <a:rPr lang="pl-PL"/>
              <a:t> nunc. </a:t>
            </a:r>
            <a:r>
              <a:rPr lang="pl-PL" err="1"/>
              <a:t>Aenean</a:t>
            </a:r>
            <a:r>
              <a:rPr lang="pl-PL"/>
              <a:t> in </a:t>
            </a:r>
            <a:r>
              <a:rPr lang="pl-PL" err="1"/>
              <a:t>leo</a:t>
            </a:r>
            <a:r>
              <a:rPr lang="pl-PL"/>
              <a:t> </a:t>
            </a:r>
            <a:r>
              <a:rPr lang="pl-PL" err="1"/>
              <a:t>commodo</a:t>
            </a:r>
            <a:r>
              <a:rPr lang="pl-PL"/>
              <a:t>, </a:t>
            </a:r>
            <a:r>
              <a:rPr lang="pl-PL" err="1"/>
              <a:t>consectetur</a:t>
            </a:r>
            <a:r>
              <a:rPr lang="pl-PL"/>
              <a:t> </a:t>
            </a:r>
            <a:r>
              <a:rPr lang="pl-PL" err="1"/>
              <a:t>quam</a:t>
            </a:r>
            <a:r>
              <a:rPr lang="pl-PL"/>
              <a:t> a, dictum </a:t>
            </a:r>
            <a:r>
              <a:rPr lang="pl-PL" err="1"/>
              <a:t>odio</a:t>
            </a:r>
            <a:r>
              <a:rPr lang="pl-PL"/>
              <a:t>. </a:t>
            </a:r>
            <a:r>
              <a:rPr lang="pl-PL" err="1"/>
              <a:t>Phasellus</a:t>
            </a:r>
            <a:r>
              <a:rPr lang="pl-PL"/>
              <a:t> </a:t>
            </a:r>
            <a:r>
              <a:rPr lang="pl-PL" err="1"/>
              <a:t>scelerisque</a:t>
            </a:r>
            <a:r>
              <a:rPr lang="pl-PL"/>
              <a:t> </a:t>
            </a:r>
            <a:r>
              <a:rPr lang="pl-PL" err="1"/>
              <a:t>ac</a:t>
            </a:r>
            <a:r>
              <a:rPr lang="pl-PL"/>
              <a:t> </a:t>
            </a:r>
            <a:r>
              <a:rPr lang="pl-PL" err="1"/>
              <a:t>lorem</a:t>
            </a:r>
            <a:r>
              <a:rPr lang="pl-PL"/>
              <a:t> a </a:t>
            </a:r>
            <a:r>
              <a:rPr lang="pl-PL" err="1"/>
              <a:t>feugiat</a:t>
            </a:r>
            <a:r>
              <a:rPr lang="pl-PL"/>
              <a:t>. </a:t>
            </a:r>
            <a:r>
              <a:rPr lang="pl-PL" err="1"/>
              <a:t>Pellentesque</a:t>
            </a:r>
            <a:r>
              <a:rPr lang="pl-PL"/>
              <a:t> </a:t>
            </a:r>
            <a:r>
              <a:rPr lang="pl-PL" err="1"/>
              <a:t>eget</a:t>
            </a:r>
            <a:r>
              <a:rPr lang="pl-PL"/>
              <a:t> </a:t>
            </a:r>
            <a:r>
              <a:rPr lang="pl-PL" err="1"/>
              <a:t>tempor</a:t>
            </a:r>
            <a:r>
              <a:rPr lang="pl-PL"/>
              <a:t> urna. </a:t>
            </a:r>
            <a:r>
              <a:rPr lang="pl-PL" err="1"/>
              <a:t>Morbi</a:t>
            </a:r>
            <a:r>
              <a:rPr lang="pl-PL"/>
              <a:t> urna </a:t>
            </a:r>
            <a:r>
              <a:rPr lang="pl-PL" err="1"/>
              <a:t>lacus</a:t>
            </a:r>
            <a:r>
              <a:rPr lang="pl-PL"/>
              <a:t>, </a:t>
            </a:r>
            <a:r>
              <a:rPr lang="pl-PL" err="1"/>
              <a:t>pretium</a:t>
            </a:r>
            <a:r>
              <a:rPr lang="pl-PL"/>
              <a:t> non </a:t>
            </a:r>
            <a:r>
              <a:rPr lang="pl-PL" err="1"/>
              <a:t>ipsum</a:t>
            </a:r>
            <a:r>
              <a:rPr lang="pl-PL"/>
              <a:t> in.</a:t>
            </a:r>
          </a:p>
          <a:p>
            <a:pPr lvl="0"/>
            <a:endParaRPr lang="pl-PL"/>
          </a:p>
          <a:p>
            <a:pPr lvl="0"/>
            <a:r>
              <a:rPr lang="pl-PL" err="1"/>
              <a:t>Blandit</a:t>
            </a:r>
            <a:r>
              <a:rPr lang="pl-PL"/>
              <a:t> </a:t>
            </a:r>
            <a:r>
              <a:rPr lang="pl-PL" err="1"/>
              <a:t>tincidunt</a:t>
            </a:r>
            <a:r>
              <a:rPr lang="pl-PL"/>
              <a:t> ex. </a:t>
            </a:r>
            <a:r>
              <a:rPr lang="pl-PL" err="1"/>
              <a:t>Pellentesque</a:t>
            </a:r>
            <a:r>
              <a:rPr lang="pl-PL"/>
              <a:t> non </a:t>
            </a:r>
            <a:r>
              <a:rPr lang="pl-PL" err="1"/>
              <a:t>lacinia</a:t>
            </a:r>
            <a:r>
              <a:rPr lang="pl-PL"/>
              <a:t> </a:t>
            </a:r>
            <a:r>
              <a:rPr lang="pl-PL" err="1"/>
              <a:t>tortor</a:t>
            </a:r>
            <a:r>
              <a:rPr lang="pl-PL"/>
              <a:t>. </a:t>
            </a:r>
            <a:r>
              <a:rPr lang="pl-PL" err="1"/>
              <a:t>Quisque</a:t>
            </a:r>
            <a:r>
              <a:rPr lang="pl-PL"/>
              <a:t> </a:t>
            </a:r>
            <a:r>
              <a:rPr lang="pl-PL" err="1"/>
              <a:t>tortor</a:t>
            </a:r>
            <a:endParaRPr lang="pl-PL"/>
          </a:p>
        </p:txBody>
      </p:sp>
      <p:sp>
        <p:nvSpPr>
          <p:cNvPr id="12" name="Symbol zastępczy tekstu 11">
            <a:extLst>
              <a:ext uri="{FF2B5EF4-FFF2-40B4-BE49-F238E27FC236}">
                <a16:creationId xmlns:a16="http://schemas.microsoft.com/office/drawing/2014/main" id="{52665142-4D4C-294F-AAB8-A5A6EC0DC535}"/>
              </a:ext>
            </a:extLst>
          </p:cNvPr>
          <p:cNvSpPr>
            <a:spLocks noGrp="1"/>
          </p:cNvSpPr>
          <p:nvPr>
            <p:ph type="body" sz="quarter" idx="13" hasCustomPrompt="1"/>
          </p:nvPr>
        </p:nvSpPr>
        <p:spPr>
          <a:xfrm>
            <a:off x="266700" y="1226916"/>
            <a:ext cx="10977316" cy="2002059"/>
          </a:xfrm>
        </p:spPr>
        <p:txBody>
          <a:bodyPr wrap="square">
            <a:noAutofit/>
          </a:bodyPr>
          <a:lstStyle>
            <a:lvl1pPr>
              <a:defRPr sz="4000"/>
            </a:lvl1pPr>
          </a:lstStyle>
          <a:p>
            <a:pPr lvl="0"/>
            <a:r>
              <a:rPr lang="pl-PL" err="1"/>
              <a:t>Cras</a:t>
            </a:r>
            <a:r>
              <a:rPr lang="pl-PL"/>
              <a:t> vel nunc mi. </a:t>
            </a:r>
            <a:r>
              <a:rPr lang="pl-PL" err="1"/>
              <a:t>Vivamus</a:t>
            </a:r>
            <a:r>
              <a:rPr lang="pl-PL"/>
              <a:t> id </a:t>
            </a:r>
            <a:r>
              <a:rPr lang="pl-PL" err="1"/>
              <a:t>placerat</a:t>
            </a:r>
            <a:r>
              <a:rPr lang="pl-PL"/>
              <a:t> </a:t>
            </a:r>
            <a:r>
              <a:rPr lang="pl-PL" err="1"/>
              <a:t>nisl</a:t>
            </a:r>
            <a:r>
              <a:rPr lang="pl-PL"/>
              <a:t>. Nam </a:t>
            </a:r>
            <a:r>
              <a:rPr lang="pl-PL" err="1"/>
              <a:t>porttitor</a:t>
            </a:r>
            <a:r>
              <a:rPr lang="pl-PL"/>
              <a:t> </a:t>
            </a:r>
            <a:r>
              <a:rPr lang="pl-PL" err="1"/>
              <a:t>scelerisque</a:t>
            </a:r>
            <a:r>
              <a:rPr lang="pl-PL"/>
              <a:t> </a:t>
            </a:r>
            <a:r>
              <a:rPr lang="pl-PL" err="1"/>
              <a:t>enim</a:t>
            </a:r>
            <a:r>
              <a:rPr lang="pl-PL"/>
              <a:t> </a:t>
            </a:r>
            <a:r>
              <a:rPr lang="pl-PL" err="1"/>
              <a:t>quis</a:t>
            </a:r>
            <a:r>
              <a:rPr lang="pl-PL"/>
              <a:t> </a:t>
            </a:r>
            <a:r>
              <a:rPr lang="pl-PL" err="1"/>
              <a:t>gravida</a:t>
            </a:r>
            <a:r>
              <a:rPr lang="pl-PL"/>
              <a:t>. In </a:t>
            </a:r>
            <a:r>
              <a:rPr lang="pl-PL" err="1"/>
              <a:t>hac</a:t>
            </a:r>
            <a:r>
              <a:rPr lang="pl-PL"/>
              <a:t> </a:t>
            </a:r>
            <a:r>
              <a:rPr lang="pl-PL" err="1"/>
              <a:t>habitasse</a:t>
            </a:r>
            <a:r>
              <a:rPr lang="pl-PL"/>
              <a:t> </a:t>
            </a:r>
            <a:r>
              <a:rPr lang="pl-PL" err="1"/>
              <a:t>platea</a:t>
            </a:r>
            <a:r>
              <a:rPr lang="pl-PL"/>
              <a:t> </a:t>
            </a:r>
            <a:r>
              <a:rPr lang="pl-PL" err="1"/>
              <a:t>dictumst</a:t>
            </a:r>
            <a:r>
              <a:rPr lang="pl-PL"/>
              <a:t>.</a:t>
            </a:r>
          </a:p>
        </p:txBody>
      </p:sp>
      <p:pic>
        <p:nvPicPr>
          <p:cNvPr id="14" name="Obraz 13" descr="Obraz zawierający tekst, znak, clipart&#10;&#10;Opis wygenerowany automatycznie">
            <a:extLst>
              <a:ext uri="{FF2B5EF4-FFF2-40B4-BE49-F238E27FC236}">
                <a16:creationId xmlns:a16="http://schemas.microsoft.com/office/drawing/2014/main" id="{B6107D03-7EB9-2242-940B-85BEF8F9DA1B}"/>
              </a:ext>
            </a:extLst>
          </p:cNvPr>
          <p:cNvPicPr>
            <a:picLocks noChangeAspect="1"/>
          </p:cNvPicPr>
          <p:nvPr userDrawn="1"/>
        </p:nvPicPr>
        <p:blipFill>
          <a:blip r:embed="rId2" cstate="print">
            <a:biLevel thresh="50000"/>
            <a:extLst>
              <a:ext uri="{28A0092B-C50C-407E-A947-70E740481C1C}">
                <a14:useLocalDpi xmlns:a14="http://schemas.microsoft.com/office/drawing/2010/main"/>
              </a:ext>
            </a:extLst>
          </a:blip>
          <a:stretch>
            <a:fillRect/>
          </a:stretch>
        </p:blipFill>
        <p:spPr>
          <a:xfrm>
            <a:off x="5917781" y="4564184"/>
            <a:ext cx="151117" cy="151117"/>
          </a:xfrm>
          <a:prstGeom prst="rect">
            <a:avLst/>
          </a:prstGeom>
        </p:spPr>
      </p:pic>
      <p:pic>
        <p:nvPicPr>
          <p:cNvPr id="16" name="Obraz 15">
            <a:extLst>
              <a:ext uri="{FF2B5EF4-FFF2-40B4-BE49-F238E27FC236}">
                <a16:creationId xmlns:a16="http://schemas.microsoft.com/office/drawing/2014/main" id="{1049A35C-486F-C34B-969F-40B59E7A9A44}"/>
              </a:ext>
            </a:extLst>
          </p:cNvPr>
          <p:cNvPicPr>
            <a:picLocks noChangeAspect="1"/>
          </p:cNvPicPr>
          <p:nvPr userDrawn="1"/>
        </p:nvPicPr>
        <p:blipFill>
          <a:blip r:embed="rId3" cstate="print">
            <a:biLevel thresh="75000"/>
            <a:extLst>
              <a:ext uri="{28A0092B-C50C-407E-A947-70E740481C1C}">
                <a14:useLocalDpi xmlns:a14="http://schemas.microsoft.com/office/drawing/2010/main"/>
              </a:ext>
            </a:extLst>
          </a:blip>
          <a:stretch>
            <a:fillRect/>
          </a:stretch>
        </p:blipFill>
        <p:spPr>
          <a:xfrm>
            <a:off x="254230" y="4564185"/>
            <a:ext cx="186859" cy="128466"/>
          </a:xfrm>
          <a:prstGeom prst="rect">
            <a:avLst/>
          </a:prstGeom>
        </p:spPr>
      </p:pic>
    </p:spTree>
    <p:extLst>
      <p:ext uri="{BB962C8B-B14F-4D97-AF65-F5344CB8AC3E}">
        <p14:creationId xmlns:p14="http://schemas.microsoft.com/office/powerpoint/2010/main" val="63687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nagłówek + zdjęc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EA9D-5710-4144-A06F-AA769992E8F1}"/>
              </a:ext>
            </a:extLst>
          </p:cNvPr>
          <p:cNvSpPr>
            <a:spLocks noGrp="1"/>
          </p:cNvSpPr>
          <p:nvPr>
            <p:ph type="title" hasCustomPrompt="1"/>
          </p:nvPr>
        </p:nvSpPr>
        <p:spPr>
          <a:xfrm>
            <a:off x="266452" y="198783"/>
            <a:ext cx="5333771" cy="914400"/>
          </a:xfrm>
        </p:spPr>
        <p:txBody>
          <a:bodyPr anchor="t">
            <a:normAutofit/>
          </a:bodyPr>
          <a:lstStyle>
            <a:lvl1pPr>
              <a:defRPr sz="2700" cap="all" baseline="0"/>
            </a:lvl1pPr>
          </a:lstStyle>
          <a:p>
            <a:r>
              <a:rPr lang="pl-PL"/>
              <a:t>NAGŁÓWEK STRONY</a:t>
            </a:r>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7" name="Symbol zastępczy tekstu 6">
            <a:extLst>
              <a:ext uri="{FF2B5EF4-FFF2-40B4-BE49-F238E27FC236}">
                <a16:creationId xmlns:a16="http://schemas.microsoft.com/office/drawing/2014/main" id="{ED77019D-72ED-9A41-B604-759CD1C1DA87}"/>
              </a:ext>
            </a:extLst>
          </p:cNvPr>
          <p:cNvSpPr>
            <a:spLocks noGrp="1"/>
          </p:cNvSpPr>
          <p:nvPr>
            <p:ph type="body" sz="quarter" idx="11" hasCustomPrompt="1"/>
          </p:nvPr>
        </p:nvSpPr>
        <p:spPr>
          <a:xfrm>
            <a:off x="254229" y="4672361"/>
            <a:ext cx="5333771" cy="1986856"/>
          </a:xfrm>
        </p:spPr>
        <p:txBody>
          <a:bodyPr>
            <a:noAutofit/>
          </a:bodyPr>
          <a:lstStyle>
            <a:lvl1pPr marL="0" indent="0">
              <a:lnSpc>
                <a:spcPct val="100000"/>
              </a:lnSpc>
              <a:spcBef>
                <a:spcPts val="0"/>
              </a:spcBef>
              <a:buNone/>
              <a:defRPr sz="1200"/>
            </a:lvl1pPr>
          </a:lstStyle>
          <a:p>
            <a:pPr lvl="0"/>
            <a:r>
              <a:rPr lang="pl-PL"/>
              <a:t>Nam </a:t>
            </a:r>
            <a:r>
              <a:rPr lang="pl-PL" err="1"/>
              <a:t>mauris</a:t>
            </a:r>
            <a:r>
              <a:rPr lang="pl-PL"/>
              <a:t> </a:t>
            </a:r>
            <a:r>
              <a:rPr lang="pl-PL" err="1"/>
              <a:t>nulla</a:t>
            </a:r>
            <a:r>
              <a:rPr lang="pl-PL"/>
              <a:t>, </a:t>
            </a:r>
            <a:r>
              <a:rPr lang="pl-PL" err="1"/>
              <a:t>vehicula</a:t>
            </a:r>
            <a:r>
              <a:rPr lang="pl-PL"/>
              <a:t> id </a:t>
            </a:r>
            <a:r>
              <a:rPr lang="pl-PL" err="1"/>
              <a:t>dlor</a:t>
            </a:r>
            <a:r>
              <a:rPr lang="pl-PL"/>
              <a:t> vel, </a:t>
            </a:r>
            <a:r>
              <a:rPr lang="pl-PL" err="1"/>
              <a:t>ornare</a:t>
            </a:r>
            <a:r>
              <a:rPr lang="pl-PL"/>
              <a:t> </a:t>
            </a:r>
            <a:r>
              <a:rPr lang="pl-PL" err="1"/>
              <a:t>condimentum</a:t>
            </a:r>
            <a:r>
              <a:rPr lang="pl-PL"/>
              <a:t> nunc. </a:t>
            </a:r>
            <a:r>
              <a:rPr lang="pl-PL" err="1"/>
              <a:t>Aenean</a:t>
            </a:r>
            <a:r>
              <a:rPr lang="pl-PL"/>
              <a:t> in </a:t>
            </a:r>
            <a:r>
              <a:rPr lang="pl-PL" err="1"/>
              <a:t>leo</a:t>
            </a:r>
            <a:r>
              <a:rPr lang="pl-PL"/>
              <a:t> </a:t>
            </a:r>
            <a:r>
              <a:rPr lang="pl-PL" err="1"/>
              <a:t>commodo</a:t>
            </a:r>
            <a:r>
              <a:rPr lang="pl-PL"/>
              <a:t>, </a:t>
            </a:r>
            <a:r>
              <a:rPr lang="pl-PL" err="1"/>
              <a:t>consectetur</a:t>
            </a:r>
            <a:r>
              <a:rPr lang="pl-PL"/>
              <a:t> </a:t>
            </a:r>
            <a:r>
              <a:rPr lang="pl-PL" err="1"/>
              <a:t>quam</a:t>
            </a:r>
            <a:r>
              <a:rPr lang="pl-PL"/>
              <a:t> a, dictum </a:t>
            </a:r>
            <a:r>
              <a:rPr lang="pl-PL" err="1"/>
              <a:t>odio</a:t>
            </a:r>
            <a:r>
              <a:rPr lang="pl-PL"/>
              <a:t>. </a:t>
            </a:r>
            <a:r>
              <a:rPr lang="pl-PL" err="1"/>
              <a:t>Phasellus</a:t>
            </a:r>
            <a:r>
              <a:rPr lang="pl-PL"/>
              <a:t> </a:t>
            </a:r>
            <a:r>
              <a:rPr lang="pl-PL" err="1"/>
              <a:t>scelerisque</a:t>
            </a:r>
            <a:r>
              <a:rPr lang="pl-PL"/>
              <a:t> </a:t>
            </a:r>
            <a:r>
              <a:rPr lang="pl-PL" err="1"/>
              <a:t>ac</a:t>
            </a:r>
            <a:r>
              <a:rPr lang="pl-PL"/>
              <a:t> </a:t>
            </a:r>
            <a:r>
              <a:rPr lang="pl-PL" err="1"/>
              <a:t>lorem</a:t>
            </a:r>
            <a:r>
              <a:rPr lang="pl-PL"/>
              <a:t> a </a:t>
            </a:r>
            <a:r>
              <a:rPr lang="pl-PL" err="1"/>
              <a:t>feugiat</a:t>
            </a:r>
            <a:r>
              <a:rPr lang="pl-PL"/>
              <a:t>. </a:t>
            </a:r>
            <a:r>
              <a:rPr lang="pl-PL" err="1"/>
              <a:t>Pellentesque</a:t>
            </a:r>
            <a:r>
              <a:rPr lang="pl-PL"/>
              <a:t> </a:t>
            </a:r>
            <a:r>
              <a:rPr lang="pl-PL" err="1"/>
              <a:t>eget</a:t>
            </a:r>
            <a:r>
              <a:rPr lang="pl-PL"/>
              <a:t> </a:t>
            </a:r>
            <a:r>
              <a:rPr lang="pl-PL" err="1"/>
              <a:t>tempor</a:t>
            </a:r>
            <a:r>
              <a:rPr lang="pl-PL"/>
              <a:t> urna. </a:t>
            </a:r>
            <a:r>
              <a:rPr lang="pl-PL" err="1"/>
              <a:t>Morbi</a:t>
            </a:r>
            <a:r>
              <a:rPr lang="pl-PL"/>
              <a:t> urna </a:t>
            </a:r>
            <a:r>
              <a:rPr lang="pl-PL" err="1"/>
              <a:t>lacus</a:t>
            </a:r>
            <a:r>
              <a:rPr lang="pl-PL"/>
              <a:t>, </a:t>
            </a:r>
            <a:r>
              <a:rPr lang="pl-PL" err="1"/>
              <a:t>pretium</a:t>
            </a:r>
            <a:r>
              <a:rPr lang="pl-PL"/>
              <a:t> non </a:t>
            </a:r>
            <a:r>
              <a:rPr lang="pl-PL" err="1"/>
              <a:t>ipsum</a:t>
            </a:r>
            <a:r>
              <a:rPr lang="pl-PL"/>
              <a:t> in. </a:t>
            </a:r>
            <a:r>
              <a:rPr lang="pl-PL" err="1"/>
              <a:t>Blandit</a:t>
            </a:r>
            <a:r>
              <a:rPr lang="pl-PL"/>
              <a:t> </a:t>
            </a:r>
            <a:r>
              <a:rPr lang="pl-PL" err="1"/>
              <a:t>tincidunt</a:t>
            </a:r>
            <a:r>
              <a:rPr lang="pl-PL"/>
              <a:t> ex. </a:t>
            </a:r>
            <a:r>
              <a:rPr lang="pl-PL" err="1"/>
              <a:t>Pellentesque</a:t>
            </a:r>
            <a:r>
              <a:rPr lang="pl-PL"/>
              <a:t> non </a:t>
            </a:r>
            <a:r>
              <a:rPr lang="pl-PL" err="1"/>
              <a:t>lacinia</a:t>
            </a:r>
            <a:r>
              <a:rPr lang="pl-PL"/>
              <a:t> </a:t>
            </a:r>
            <a:r>
              <a:rPr lang="pl-PL" err="1"/>
              <a:t>tortor</a:t>
            </a:r>
            <a:r>
              <a:rPr lang="pl-PL"/>
              <a:t>. </a:t>
            </a:r>
            <a:r>
              <a:rPr lang="pl-PL" err="1"/>
              <a:t>Quisque</a:t>
            </a:r>
            <a:r>
              <a:rPr lang="pl-PL"/>
              <a:t> </a:t>
            </a:r>
            <a:r>
              <a:rPr lang="pl-PL" err="1"/>
              <a:t>tortor</a:t>
            </a:r>
            <a:r>
              <a:rPr lang="pl-PL"/>
              <a:t> Nam </a:t>
            </a:r>
            <a:r>
              <a:rPr lang="pl-PL" err="1"/>
              <a:t>mauris</a:t>
            </a:r>
            <a:r>
              <a:rPr lang="pl-PL"/>
              <a:t> </a:t>
            </a:r>
            <a:r>
              <a:rPr lang="pl-PL" err="1"/>
              <a:t>nulla</a:t>
            </a:r>
            <a:r>
              <a:rPr lang="pl-PL"/>
              <a:t>, </a:t>
            </a:r>
            <a:r>
              <a:rPr lang="pl-PL" err="1"/>
              <a:t>vehicula</a:t>
            </a:r>
            <a:r>
              <a:rPr lang="pl-PL"/>
              <a:t> id </a:t>
            </a:r>
            <a:r>
              <a:rPr lang="pl-PL" err="1"/>
              <a:t>dlor</a:t>
            </a:r>
            <a:r>
              <a:rPr lang="pl-PL"/>
              <a:t> vel, </a:t>
            </a:r>
            <a:r>
              <a:rPr lang="pl-PL" err="1"/>
              <a:t>ornare</a:t>
            </a:r>
            <a:r>
              <a:rPr lang="pl-PL"/>
              <a:t> </a:t>
            </a:r>
            <a:r>
              <a:rPr lang="pl-PL" err="1"/>
              <a:t>condimentum</a:t>
            </a:r>
            <a:endParaRPr lang="pl-PL"/>
          </a:p>
          <a:p>
            <a:pPr lvl="0"/>
            <a:endParaRPr lang="pl-PL"/>
          </a:p>
          <a:p>
            <a:pPr lvl="0"/>
            <a:r>
              <a:rPr lang="pl-PL" err="1"/>
              <a:t>Blandit</a:t>
            </a:r>
            <a:r>
              <a:rPr lang="pl-PL"/>
              <a:t> </a:t>
            </a:r>
            <a:r>
              <a:rPr lang="pl-PL" err="1"/>
              <a:t>tincidunt</a:t>
            </a:r>
            <a:r>
              <a:rPr lang="pl-PL"/>
              <a:t> ex. </a:t>
            </a:r>
            <a:r>
              <a:rPr lang="pl-PL" err="1"/>
              <a:t>Pellentesque</a:t>
            </a:r>
            <a:r>
              <a:rPr lang="pl-PL"/>
              <a:t> non </a:t>
            </a:r>
            <a:r>
              <a:rPr lang="pl-PL" err="1"/>
              <a:t>lacinia</a:t>
            </a:r>
            <a:r>
              <a:rPr lang="pl-PL"/>
              <a:t> </a:t>
            </a:r>
            <a:r>
              <a:rPr lang="pl-PL" err="1"/>
              <a:t>tortor</a:t>
            </a:r>
            <a:r>
              <a:rPr lang="pl-PL"/>
              <a:t>. </a:t>
            </a:r>
            <a:r>
              <a:rPr lang="pl-PL" err="1"/>
              <a:t>Quisque</a:t>
            </a:r>
            <a:r>
              <a:rPr lang="pl-PL"/>
              <a:t> </a:t>
            </a:r>
            <a:r>
              <a:rPr lang="pl-PL" err="1"/>
              <a:t>tortor</a:t>
            </a:r>
            <a:endParaRPr lang="pl-PL"/>
          </a:p>
        </p:txBody>
      </p:sp>
      <p:sp>
        <p:nvSpPr>
          <p:cNvPr id="12" name="Symbol zastępczy tekstu 11">
            <a:extLst>
              <a:ext uri="{FF2B5EF4-FFF2-40B4-BE49-F238E27FC236}">
                <a16:creationId xmlns:a16="http://schemas.microsoft.com/office/drawing/2014/main" id="{52665142-4D4C-294F-AAB8-A5A6EC0DC535}"/>
              </a:ext>
            </a:extLst>
          </p:cNvPr>
          <p:cNvSpPr>
            <a:spLocks noGrp="1"/>
          </p:cNvSpPr>
          <p:nvPr>
            <p:ph type="body" sz="quarter" idx="13" hasCustomPrompt="1"/>
          </p:nvPr>
        </p:nvSpPr>
        <p:spPr>
          <a:xfrm>
            <a:off x="266701" y="1672682"/>
            <a:ext cx="5321300" cy="1986855"/>
          </a:xfrm>
        </p:spPr>
        <p:txBody>
          <a:bodyPr>
            <a:normAutofit/>
          </a:bodyPr>
          <a:lstStyle>
            <a:lvl1pPr>
              <a:defRPr sz="4000"/>
            </a:lvl1pPr>
          </a:lstStyle>
          <a:p>
            <a:pPr lvl="0"/>
            <a:r>
              <a:rPr lang="pl-PL" err="1"/>
              <a:t>Cras</a:t>
            </a:r>
            <a:r>
              <a:rPr lang="pl-PL"/>
              <a:t> vel nunc </a:t>
            </a:r>
            <a:r>
              <a:rPr lang="pl-PL" err="1"/>
              <a:t>mivams</a:t>
            </a:r>
            <a:r>
              <a:rPr lang="pl-PL"/>
              <a:t> id </a:t>
            </a:r>
            <a:r>
              <a:rPr lang="pl-PL" err="1"/>
              <a:t>placerat</a:t>
            </a:r>
            <a:r>
              <a:rPr lang="pl-PL"/>
              <a:t> nunc </a:t>
            </a:r>
            <a:r>
              <a:rPr lang="pl-PL" err="1"/>
              <a:t>mivi</a:t>
            </a:r>
            <a:r>
              <a:rPr lang="pl-PL"/>
              <a:t>- </a:t>
            </a:r>
            <a:r>
              <a:rPr lang="pl-PL" err="1"/>
              <a:t>vamus</a:t>
            </a:r>
            <a:r>
              <a:rPr lang="pl-PL"/>
              <a:t> id </a:t>
            </a:r>
            <a:r>
              <a:rPr lang="pl-PL" err="1"/>
              <a:t>placerat</a:t>
            </a:r>
            <a:r>
              <a:rPr lang="pl-PL"/>
              <a:t> </a:t>
            </a:r>
            <a:r>
              <a:rPr lang="pl-PL" err="1"/>
              <a:t>nisl</a:t>
            </a:r>
            <a:endParaRPr lang="pl-PL"/>
          </a:p>
        </p:txBody>
      </p:sp>
      <p:pic>
        <p:nvPicPr>
          <p:cNvPr id="11" name="Obraz 10">
            <a:extLst>
              <a:ext uri="{FF2B5EF4-FFF2-40B4-BE49-F238E27FC236}">
                <a16:creationId xmlns:a16="http://schemas.microsoft.com/office/drawing/2014/main" id="{9805854D-0F3A-7040-AB8E-BBF312F92FE8}"/>
              </a:ext>
            </a:extLst>
          </p:cNvPr>
          <p:cNvPicPr>
            <a:picLocks noChangeAspect="1"/>
          </p:cNvPicPr>
          <p:nvPr userDrawn="1"/>
        </p:nvPicPr>
        <p:blipFill>
          <a:blip r:embed="rId2"/>
          <a:stretch>
            <a:fillRect/>
          </a:stretch>
        </p:blipFill>
        <p:spPr>
          <a:xfrm>
            <a:off x="6073697" y="-178843"/>
            <a:ext cx="5066371" cy="7418840"/>
          </a:xfrm>
          <a:prstGeom prst="rect">
            <a:avLst/>
          </a:prstGeom>
        </p:spPr>
      </p:pic>
    </p:spTree>
    <p:extLst>
      <p:ext uri="{BB962C8B-B14F-4D97-AF65-F5344CB8AC3E}">
        <p14:creationId xmlns:p14="http://schemas.microsoft.com/office/powerpoint/2010/main" val="2835006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espó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4EA9D-5710-4144-A06F-AA769992E8F1}"/>
              </a:ext>
            </a:extLst>
          </p:cNvPr>
          <p:cNvSpPr>
            <a:spLocks noGrp="1"/>
          </p:cNvSpPr>
          <p:nvPr>
            <p:ph type="title" hasCustomPrompt="1"/>
          </p:nvPr>
        </p:nvSpPr>
        <p:spPr>
          <a:xfrm>
            <a:off x="266451" y="198783"/>
            <a:ext cx="3192675" cy="347627"/>
          </a:xfrm>
        </p:spPr>
        <p:txBody>
          <a:bodyPr anchor="t">
            <a:normAutofit/>
          </a:bodyPr>
          <a:lstStyle>
            <a:lvl1pPr>
              <a:defRPr sz="2700" cap="all" baseline="0"/>
            </a:lvl1pPr>
          </a:lstStyle>
          <a:p>
            <a:r>
              <a:rPr lang="pl-PL"/>
              <a:t>Zespół</a:t>
            </a:r>
          </a:p>
        </p:txBody>
      </p:sp>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7" name="Symbol zastępczy tekstu 6">
            <a:extLst>
              <a:ext uri="{FF2B5EF4-FFF2-40B4-BE49-F238E27FC236}">
                <a16:creationId xmlns:a16="http://schemas.microsoft.com/office/drawing/2014/main" id="{ED77019D-72ED-9A41-B604-759CD1C1DA87}"/>
              </a:ext>
            </a:extLst>
          </p:cNvPr>
          <p:cNvSpPr>
            <a:spLocks noGrp="1"/>
          </p:cNvSpPr>
          <p:nvPr>
            <p:ph type="body" sz="quarter" idx="11" hasCustomPrompt="1"/>
          </p:nvPr>
        </p:nvSpPr>
        <p:spPr>
          <a:xfrm>
            <a:off x="266450" y="5624945"/>
            <a:ext cx="2561671" cy="1034271"/>
          </a:xfrm>
        </p:spPr>
        <p:txBody>
          <a:bodyPr>
            <a:noAutofit/>
          </a:bodyPr>
          <a:lstStyle>
            <a:lvl1pPr marL="0" indent="0">
              <a:lnSpc>
                <a:spcPct val="100000"/>
              </a:lnSpc>
              <a:buNone/>
              <a:defRPr sz="1200"/>
            </a:lvl1pPr>
          </a:lstStyle>
          <a:p>
            <a:pPr lvl="0"/>
            <a:r>
              <a:rPr lang="pl-PL" err="1"/>
              <a:t>Consectetur</a:t>
            </a:r>
            <a:r>
              <a:rPr lang="pl-PL"/>
              <a:t> </a:t>
            </a:r>
            <a:r>
              <a:rPr lang="pl-PL" err="1"/>
              <a:t>quam</a:t>
            </a:r>
            <a:r>
              <a:rPr lang="pl-PL"/>
              <a:t> a, dictum </a:t>
            </a:r>
            <a:r>
              <a:rPr lang="pl-PL" err="1"/>
              <a:t>odio</a:t>
            </a:r>
            <a:r>
              <a:rPr lang="pl-PL"/>
              <a:t>. </a:t>
            </a:r>
            <a:r>
              <a:rPr lang="pl-PL" err="1"/>
              <a:t>Phasellus</a:t>
            </a:r>
            <a:r>
              <a:rPr lang="pl-PL"/>
              <a:t> </a:t>
            </a:r>
            <a:r>
              <a:rPr lang="pl-PL" err="1"/>
              <a:t>scelerisque</a:t>
            </a:r>
            <a:r>
              <a:rPr lang="pl-PL"/>
              <a:t> </a:t>
            </a:r>
            <a:r>
              <a:rPr lang="pl-PL" err="1"/>
              <a:t>ac</a:t>
            </a:r>
            <a:r>
              <a:rPr lang="pl-PL"/>
              <a:t> </a:t>
            </a:r>
            <a:r>
              <a:rPr lang="pl-PL" err="1"/>
              <a:t>lorem</a:t>
            </a:r>
            <a:r>
              <a:rPr lang="pl-PL"/>
              <a:t> a </a:t>
            </a:r>
            <a:r>
              <a:rPr lang="pl-PL" err="1"/>
              <a:t>feugiat</a:t>
            </a:r>
            <a:r>
              <a:rPr lang="pl-PL"/>
              <a:t>. </a:t>
            </a:r>
            <a:r>
              <a:rPr lang="pl-PL" err="1"/>
              <a:t>Pellentesque</a:t>
            </a:r>
            <a:r>
              <a:rPr lang="pl-PL"/>
              <a:t> </a:t>
            </a:r>
            <a:r>
              <a:rPr lang="pl-PL" err="1"/>
              <a:t>eget</a:t>
            </a:r>
            <a:r>
              <a:rPr lang="pl-PL"/>
              <a:t> </a:t>
            </a:r>
            <a:r>
              <a:rPr lang="pl-PL" err="1"/>
              <a:t>tem</a:t>
            </a:r>
            <a:r>
              <a:rPr lang="pl-PL"/>
              <a:t>- por urna. </a:t>
            </a:r>
            <a:r>
              <a:rPr lang="pl-PL" err="1"/>
              <a:t>Morbi</a:t>
            </a:r>
            <a:r>
              <a:rPr lang="pl-PL"/>
              <a:t> urna </a:t>
            </a:r>
            <a:r>
              <a:rPr lang="pl-PL" err="1"/>
              <a:t>lacus</a:t>
            </a:r>
            <a:r>
              <a:rPr lang="pl-PL"/>
              <a:t>, </a:t>
            </a:r>
            <a:r>
              <a:rPr lang="pl-PL" err="1"/>
              <a:t>pretium</a:t>
            </a:r>
            <a:r>
              <a:rPr lang="pl-PL"/>
              <a:t> non </a:t>
            </a:r>
            <a:r>
              <a:rPr lang="pl-PL" err="1"/>
              <a:t>ipsum</a:t>
            </a:r>
            <a:r>
              <a:rPr lang="pl-PL"/>
              <a:t> in.</a:t>
            </a:r>
          </a:p>
        </p:txBody>
      </p:sp>
      <p:sp>
        <p:nvSpPr>
          <p:cNvPr id="9" name="Symbol zastępczy tekstu 6">
            <a:extLst>
              <a:ext uri="{FF2B5EF4-FFF2-40B4-BE49-F238E27FC236}">
                <a16:creationId xmlns:a16="http://schemas.microsoft.com/office/drawing/2014/main" id="{E581DE42-E730-DD40-8542-F6C5E75B4FBD}"/>
              </a:ext>
            </a:extLst>
          </p:cNvPr>
          <p:cNvSpPr>
            <a:spLocks noGrp="1"/>
          </p:cNvSpPr>
          <p:nvPr>
            <p:ph type="body" sz="quarter" idx="12" hasCustomPrompt="1"/>
          </p:nvPr>
        </p:nvSpPr>
        <p:spPr>
          <a:xfrm>
            <a:off x="3096527" y="5621380"/>
            <a:ext cx="2548100" cy="1034271"/>
          </a:xfrm>
        </p:spPr>
        <p:txBody>
          <a:bodyPr>
            <a:noAutofit/>
          </a:bodyPr>
          <a:lstStyle>
            <a:lvl1pPr marL="0" indent="0">
              <a:lnSpc>
                <a:spcPct val="100000"/>
              </a:lnSpc>
              <a:buNone/>
              <a:defRPr sz="1200"/>
            </a:lvl1pPr>
          </a:lstStyle>
          <a:p>
            <a:pPr lvl="0"/>
            <a:r>
              <a:rPr lang="pl-PL" err="1"/>
              <a:t>Consectetur</a:t>
            </a:r>
            <a:r>
              <a:rPr lang="pl-PL"/>
              <a:t> </a:t>
            </a:r>
            <a:r>
              <a:rPr lang="pl-PL" err="1"/>
              <a:t>quam</a:t>
            </a:r>
            <a:r>
              <a:rPr lang="pl-PL"/>
              <a:t> a, dictum </a:t>
            </a:r>
            <a:r>
              <a:rPr lang="pl-PL" err="1"/>
              <a:t>odio</a:t>
            </a:r>
            <a:r>
              <a:rPr lang="pl-PL"/>
              <a:t>. </a:t>
            </a:r>
            <a:r>
              <a:rPr lang="pl-PL" err="1"/>
              <a:t>Phasellus</a:t>
            </a:r>
            <a:r>
              <a:rPr lang="pl-PL"/>
              <a:t> </a:t>
            </a:r>
            <a:r>
              <a:rPr lang="pl-PL" err="1"/>
              <a:t>scelerisque</a:t>
            </a:r>
            <a:r>
              <a:rPr lang="pl-PL"/>
              <a:t> </a:t>
            </a:r>
            <a:r>
              <a:rPr lang="pl-PL" err="1"/>
              <a:t>ac</a:t>
            </a:r>
            <a:r>
              <a:rPr lang="pl-PL"/>
              <a:t> </a:t>
            </a:r>
            <a:r>
              <a:rPr lang="pl-PL" err="1"/>
              <a:t>lorem</a:t>
            </a:r>
            <a:r>
              <a:rPr lang="pl-PL"/>
              <a:t> a </a:t>
            </a:r>
            <a:r>
              <a:rPr lang="pl-PL" err="1"/>
              <a:t>feugiat</a:t>
            </a:r>
            <a:r>
              <a:rPr lang="pl-PL"/>
              <a:t>. </a:t>
            </a:r>
            <a:r>
              <a:rPr lang="pl-PL" err="1"/>
              <a:t>Pellentesque</a:t>
            </a:r>
            <a:r>
              <a:rPr lang="pl-PL"/>
              <a:t> </a:t>
            </a:r>
            <a:r>
              <a:rPr lang="pl-PL" err="1"/>
              <a:t>eget</a:t>
            </a:r>
            <a:r>
              <a:rPr lang="pl-PL"/>
              <a:t> </a:t>
            </a:r>
            <a:r>
              <a:rPr lang="pl-PL" err="1"/>
              <a:t>tem</a:t>
            </a:r>
            <a:r>
              <a:rPr lang="pl-PL"/>
              <a:t>- por urna. </a:t>
            </a:r>
            <a:r>
              <a:rPr lang="pl-PL" err="1"/>
              <a:t>Morbi</a:t>
            </a:r>
            <a:r>
              <a:rPr lang="pl-PL"/>
              <a:t> urna </a:t>
            </a:r>
            <a:r>
              <a:rPr lang="pl-PL" err="1"/>
              <a:t>lacus</a:t>
            </a:r>
            <a:r>
              <a:rPr lang="pl-PL"/>
              <a:t>, </a:t>
            </a:r>
            <a:r>
              <a:rPr lang="pl-PL" err="1"/>
              <a:t>pretium</a:t>
            </a:r>
            <a:r>
              <a:rPr lang="pl-PL"/>
              <a:t> non </a:t>
            </a:r>
            <a:r>
              <a:rPr lang="pl-PL" err="1"/>
              <a:t>ipsum</a:t>
            </a:r>
            <a:r>
              <a:rPr lang="pl-PL"/>
              <a:t> in.</a:t>
            </a:r>
          </a:p>
        </p:txBody>
      </p:sp>
      <p:sp>
        <p:nvSpPr>
          <p:cNvPr id="10" name="Symbol zastępczy tekstu 6">
            <a:extLst>
              <a:ext uri="{FF2B5EF4-FFF2-40B4-BE49-F238E27FC236}">
                <a16:creationId xmlns:a16="http://schemas.microsoft.com/office/drawing/2014/main" id="{9E928BFE-BEA4-0243-9BF1-272DC50F11E5}"/>
              </a:ext>
            </a:extLst>
          </p:cNvPr>
          <p:cNvSpPr>
            <a:spLocks noGrp="1"/>
          </p:cNvSpPr>
          <p:nvPr>
            <p:ph type="body" sz="quarter" idx="13" hasCustomPrompt="1"/>
          </p:nvPr>
        </p:nvSpPr>
        <p:spPr>
          <a:xfrm>
            <a:off x="5918400" y="5624943"/>
            <a:ext cx="2574333" cy="1034271"/>
          </a:xfrm>
        </p:spPr>
        <p:txBody>
          <a:bodyPr>
            <a:noAutofit/>
          </a:bodyPr>
          <a:lstStyle>
            <a:lvl1pPr marL="0" indent="0">
              <a:lnSpc>
                <a:spcPct val="100000"/>
              </a:lnSpc>
              <a:buNone/>
              <a:defRPr sz="1200"/>
            </a:lvl1pPr>
          </a:lstStyle>
          <a:p>
            <a:pPr lvl="0"/>
            <a:r>
              <a:rPr lang="pl-PL" err="1"/>
              <a:t>Consectetur</a:t>
            </a:r>
            <a:r>
              <a:rPr lang="pl-PL"/>
              <a:t> </a:t>
            </a:r>
            <a:r>
              <a:rPr lang="pl-PL" err="1"/>
              <a:t>quam</a:t>
            </a:r>
            <a:r>
              <a:rPr lang="pl-PL"/>
              <a:t> a, dictum </a:t>
            </a:r>
            <a:r>
              <a:rPr lang="pl-PL" err="1"/>
              <a:t>odio</a:t>
            </a:r>
            <a:r>
              <a:rPr lang="pl-PL"/>
              <a:t>. </a:t>
            </a:r>
            <a:r>
              <a:rPr lang="pl-PL" err="1"/>
              <a:t>Phasellus</a:t>
            </a:r>
            <a:r>
              <a:rPr lang="pl-PL"/>
              <a:t> </a:t>
            </a:r>
            <a:r>
              <a:rPr lang="pl-PL" err="1"/>
              <a:t>scelerisque</a:t>
            </a:r>
            <a:r>
              <a:rPr lang="pl-PL"/>
              <a:t> </a:t>
            </a:r>
            <a:r>
              <a:rPr lang="pl-PL" err="1"/>
              <a:t>ac</a:t>
            </a:r>
            <a:r>
              <a:rPr lang="pl-PL"/>
              <a:t> </a:t>
            </a:r>
            <a:r>
              <a:rPr lang="pl-PL" err="1"/>
              <a:t>lorem</a:t>
            </a:r>
            <a:r>
              <a:rPr lang="pl-PL"/>
              <a:t> a </a:t>
            </a:r>
            <a:r>
              <a:rPr lang="pl-PL" err="1"/>
              <a:t>feugiat</a:t>
            </a:r>
            <a:r>
              <a:rPr lang="pl-PL"/>
              <a:t>. </a:t>
            </a:r>
            <a:r>
              <a:rPr lang="pl-PL" err="1"/>
              <a:t>Pellentesque</a:t>
            </a:r>
            <a:r>
              <a:rPr lang="pl-PL"/>
              <a:t> </a:t>
            </a:r>
            <a:r>
              <a:rPr lang="pl-PL" err="1"/>
              <a:t>eget</a:t>
            </a:r>
            <a:r>
              <a:rPr lang="pl-PL"/>
              <a:t> </a:t>
            </a:r>
            <a:r>
              <a:rPr lang="pl-PL" err="1"/>
              <a:t>tem</a:t>
            </a:r>
            <a:r>
              <a:rPr lang="pl-PL"/>
              <a:t>- por urna. </a:t>
            </a:r>
            <a:r>
              <a:rPr lang="pl-PL" err="1"/>
              <a:t>Morbi</a:t>
            </a:r>
            <a:r>
              <a:rPr lang="pl-PL"/>
              <a:t> urna </a:t>
            </a:r>
            <a:r>
              <a:rPr lang="pl-PL" err="1"/>
              <a:t>lacus</a:t>
            </a:r>
            <a:r>
              <a:rPr lang="pl-PL"/>
              <a:t>, </a:t>
            </a:r>
            <a:r>
              <a:rPr lang="pl-PL" err="1"/>
              <a:t>pretium</a:t>
            </a:r>
            <a:r>
              <a:rPr lang="pl-PL"/>
              <a:t> non </a:t>
            </a:r>
            <a:r>
              <a:rPr lang="pl-PL" err="1"/>
              <a:t>ipsum</a:t>
            </a:r>
            <a:r>
              <a:rPr lang="pl-PL"/>
              <a:t> in.</a:t>
            </a:r>
          </a:p>
        </p:txBody>
      </p:sp>
      <p:sp>
        <p:nvSpPr>
          <p:cNvPr id="11" name="Symbol zastępczy tekstu 6">
            <a:extLst>
              <a:ext uri="{FF2B5EF4-FFF2-40B4-BE49-F238E27FC236}">
                <a16:creationId xmlns:a16="http://schemas.microsoft.com/office/drawing/2014/main" id="{CA68C5B4-470E-054E-983C-AD35390B120B}"/>
              </a:ext>
            </a:extLst>
          </p:cNvPr>
          <p:cNvSpPr>
            <a:spLocks noGrp="1"/>
          </p:cNvSpPr>
          <p:nvPr>
            <p:ph type="body" sz="quarter" idx="14" hasCustomPrompt="1"/>
          </p:nvPr>
        </p:nvSpPr>
        <p:spPr>
          <a:xfrm>
            <a:off x="8738981" y="5624943"/>
            <a:ext cx="2570150" cy="1034271"/>
          </a:xfrm>
        </p:spPr>
        <p:txBody>
          <a:bodyPr>
            <a:noAutofit/>
          </a:bodyPr>
          <a:lstStyle>
            <a:lvl1pPr marL="0" indent="0">
              <a:lnSpc>
                <a:spcPct val="100000"/>
              </a:lnSpc>
              <a:buNone/>
              <a:defRPr sz="1200"/>
            </a:lvl1pPr>
          </a:lstStyle>
          <a:p>
            <a:pPr lvl="0"/>
            <a:r>
              <a:rPr lang="pl-PL" err="1"/>
              <a:t>Consectetur</a:t>
            </a:r>
            <a:r>
              <a:rPr lang="pl-PL"/>
              <a:t> </a:t>
            </a:r>
            <a:r>
              <a:rPr lang="pl-PL" err="1"/>
              <a:t>quam</a:t>
            </a:r>
            <a:r>
              <a:rPr lang="pl-PL"/>
              <a:t> a, dictum </a:t>
            </a:r>
            <a:r>
              <a:rPr lang="pl-PL" err="1"/>
              <a:t>odio</a:t>
            </a:r>
            <a:r>
              <a:rPr lang="pl-PL"/>
              <a:t>. </a:t>
            </a:r>
            <a:r>
              <a:rPr lang="pl-PL" err="1"/>
              <a:t>Phasellus</a:t>
            </a:r>
            <a:r>
              <a:rPr lang="pl-PL"/>
              <a:t> </a:t>
            </a:r>
            <a:r>
              <a:rPr lang="pl-PL" err="1"/>
              <a:t>scelerisque</a:t>
            </a:r>
            <a:r>
              <a:rPr lang="pl-PL"/>
              <a:t> </a:t>
            </a:r>
            <a:r>
              <a:rPr lang="pl-PL" err="1"/>
              <a:t>ac</a:t>
            </a:r>
            <a:r>
              <a:rPr lang="pl-PL"/>
              <a:t> </a:t>
            </a:r>
            <a:r>
              <a:rPr lang="pl-PL" err="1"/>
              <a:t>lorem</a:t>
            </a:r>
            <a:r>
              <a:rPr lang="pl-PL"/>
              <a:t> a </a:t>
            </a:r>
            <a:r>
              <a:rPr lang="pl-PL" err="1"/>
              <a:t>feugiat</a:t>
            </a:r>
            <a:r>
              <a:rPr lang="pl-PL"/>
              <a:t>. </a:t>
            </a:r>
            <a:r>
              <a:rPr lang="pl-PL" err="1"/>
              <a:t>Pellentesque</a:t>
            </a:r>
            <a:r>
              <a:rPr lang="pl-PL"/>
              <a:t> </a:t>
            </a:r>
            <a:r>
              <a:rPr lang="pl-PL" err="1"/>
              <a:t>eget</a:t>
            </a:r>
            <a:r>
              <a:rPr lang="pl-PL"/>
              <a:t> </a:t>
            </a:r>
            <a:r>
              <a:rPr lang="pl-PL" err="1"/>
              <a:t>tem</a:t>
            </a:r>
            <a:r>
              <a:rPr lang="pl-PL"/>
              <a:t>- por urna. </a:t>
            </a:r>
            <a:r>
              <a:rPr lang="pl-PL" err="1"/>
              <a:t>Morbi</a:t>
            </a:r>
            <a:r>
              <a:rPr lang="pl-PL"/>
              <a:t> urna </a:t>
            </a:r>
            <a:r>
              <a:rPr lang="pl-PL" err="1"/>
              <a:t>lacus</a:t>
            </a:r>
            <a:r>
              <a:rPr lang="pl-PL"/>
              <a:t>, </a:t>
            </a:r>
            <a:r>
              <a:rPr lang="pl-PL" err="1"/>
              <a:t>pretium</a:t>
            </a:r>
            <a:r>
              <a:rPr lang="pl-PL"/>
              <a:t> non </a:t>
            </a:r>
            <a:r>
              <a:rPr lang="pl-PL" err="1"/>
              <a:t>ipsum</a:t>
            </a:r>
            <a:r>
              <a:rPr lang="pl-PL"/>
              <a:t> in.</a:t>
            </a:r>
          </a:p>
        </p:txBody>
      </p:sp>
      <p:sp>
        <p:nvSpPr>
          <p:cNvPr id="28" name="Symbol zastępczy tekstu 27">
            <a:extLst>
              <a:ext uri="{FF2B5EF4-FFF2-40B4-BE49-F238E27FC236}">
                <a16:creationId xmlns:a16="http://schemas.microsoft.com/office/drawing/2014/main" id="{FFE0D456-E809-5D44-A2D8-F3A6740FE3FE}"/>
              </a:ext>
            </a:extLst>
          </p:cNvPr>
          <p:cNvSpPr>
            <a:spLocks noGrp="1"/>
          </p:cNvSpPr>
          <p:nvPr>
            <p:ph type="body" sz="quarter" idx="19" hasCustomPrompt="1"/>
          </p:nvPr>
        </p:nvSpPr>
        <p:spPr>
          <a:xfrm>
            <a:off x="262157" y="4564063"/>
            <a:ext cx="2574115" cy="574675"/>
          </a:xfrm>
        </p:spPr>
        <p:txBody>
          <a:bodyPr>
            <a:noAutofit/>
          </a:bodyPr>
          <a:lstStyle>
            <a:lvl1pPr>
              <a:lnSpc>
                <a:spcPct val="110000"/>
              </a:lnSpc>
              <a:defRPr sz="1500" cap="all" baseline="0"/>
            </a:lvl1pPr>
          </a:lstStyle>
          <a:p>
            <a:pPr lvl="0"/>
            <a:r>
              <a:rPr lang="pl-PL"/>
              <a:t>Imię</a:t>
            </a:r>
            <a:br>
              <a:rPr lang="pl-PL"/>
            </a:br>
            <a:r>
              <a:rPr lang="pl-PL"/>
              <a:t>Nazwisko</a:t>
            </a:r>
          </a:p>
        </p:txBody>
      </p:sp>
      <p:sp>
        <p:nvSpPr>
          <p:cNvPr id="29" name="Symbol zastępczy tekstu 27">
            <a:extLst>
              <a:ext uri="{FF2B5EF4-FFF2-40B4-BE49-F238E27FC236}">
                <a16:creationId xmlns:a16="http://schemas.microsoft.com/office/drawing/2014/main" id="{68DAA65C-2001-9E49-B5CB-68D24D26464E}"/>
              </a:ext>
            </a:extLst>
          </p:cNvPr>
          <p:cNvSpPr>
            <a:spLocks noGrp="1"/>
          </p:cNvSpPr>
          <p:nvPr>
            <p:ph type="body" sz="quarter" idx="20" hasCustomPrompt="1"/>
          </p:nvPr>
        </p:nvSpPr>
        <p:spPr>
          <a:xfrm>
            <a:off x="3090279" y="4568097"/>
            <a:ext cx="2565965" cy="574675"/>
          </a:xfrm>
        </p:spPr>
        <p:txBody>
          <a:bodyPr>
            <a:noAutofit/>
          </a:bodyPr>
          <a:lstStyle>
            <a:lvl1pPr>
              <a:lnSpc>
                <a:spcPct val="110000"/>
              </a:lnSpc>
              <a:defRPr sz="1500" cap="all" baseline="0"/>
            </a:lvl1pPr>
          </a:lstStyle>
          <a:p>
            <a:pPr lvl="0"/>
            <a:r>
              <a:rPr lang="pl-PL"/>
              <a:t>Imię</a:t>
            </a:r>
            <a:br>
              <a:rPr lang="pl-PL"/>
            </a:br>
            <a:r>
              <a:rPr lang="pl-PL"/>
              <a:t>Nazwisko</a:t>
            </a:r>
          </a:p>
        </p:txBody>
      </p:sp>
      <p:sp>
        <p:nvSpPr>
          <p:cNvPr id="30" name="Symbol zastępczy tekstu 27">
            <a:extLst>
              <a:ext uri="{FF2B5EF4-FFF2-40B4-BE49-F238E27FC236}">
                <a16:creationId xmlns:a16="http://schemas.microsoft.com/office/drawing/2014/main" id="{AF3D49BF-71F1-C841-BD24-91A8A540B19B}"/>
              </a:ext>
            </a:extLst>
          </p:cNvPr>
          <p:cNvSpPr>
            <a:spLocks noGrp="1"/>
          </p:cNvSpPr>
          <p:nvPr>
            <p:ph type="body" sz="quarter" idx="21" hasCustomPrompt="1"/>
          </p:nvPr>
        </p:nvSpPr>
        <p:spPr>
          <a:xfrm>
            <a:off x="5918401" y="4579917"/>
            <a:ext cx="2565965" cy="574675"/>
          </a:xfrm>
        </p:spPr>
        <p:txBody>
          <a:bodyPr>
            <a:noAutofit/>
          </a:bodyPr>
          <a:lstStyle>
            <a:lvl1pPr>
              <a:lnSpc>
                <a:spcPct val="110000"/>
              </a:lnSpc>
              <a:defRPr sz="1500" cap="all" baseline="0"/>
            </a:lvl1pPr>
          </a:lstStyle>
          <a:p>
            <a:pPr lvl="0"/>
            <a:r>
              <a:rPr lang="pl-PL"/>
              <a:t>Imię</a:t>
            </a:r>
            <a:br>
              <a:rPr lang="pl-PL"/>
            </a:br>
            <a:r>
              <a:rPr lang="pl-PL"/>
              <a:t>Nazwisko</a:t>
            </a:r>
          </a:p>
        </p:txBody>
      </p:sp>
      <p:sp>
        <p:nvSpPr>
          <p:cNvPr id="31" name="Symbol zastępczy tekstu 27">
            <a:extLst>
              <a:ext uri="{FF2B5EF4-FFF2-40B4-BE49-F238E27FC236}">
                <a16:creationId xmlns:a16="http://schemas.microsoft.com/office/drawing/2014/main" id="{906F4FA7-C499-CF4A-BE6A-38EE3E3C5B81}"/>
              </a:ext>
            </a:extLst>
          </p:cNvPr>
          <p:cNvSpPr>
            <a:spLocks noGrp="1"/>
          </p:cNvSpPr>
          <p:nvPr>
            <p:ph type="body" sz="quarter" idx="22" hasCustomPrompt="1"/>
          </p:nvPr>
        </p:nvSpPr>
        <p:spPr>
          <a:xfrm>
            <a:off x="8743166" y="4579917"/>
            <a:ext cx="2565965" cy="574675"/>
          </a:xfrm>
        </p:spPr>
        <p:txBody>
          <a:bodyPr>
            <a:noAutofit/>
          </a:bodyPr>
          <a:lstStyle>
            <a:lvl1pPr>
              <a:lnSpc>
                <a:spcPct val="110000"/>
              </a:lnSpc>
              <a:defRPr sz="1500" cap="all" baseline="0"/>
            </a:lvl1pPr>
          </a:lstStyle>
          <a:p>
            <a:pPr lvl="0"/>
            <a:r>
              <a:rPr lang="pl-PL"/>
              <a:t>Imię</a:t>
            </a:r>
            <a:br>
              <a:rPr lang="pl-PL"/>
            </a:br>
            <a:r>
              <a:rPr lang="pl-PL"/>
              <a:t>Nazwisko</a:t>
            </a:r>
          </a:p>
        </p:txBody>
      </p:sp>
      <p:sp>
        <p:nvSpPr>
          <p:cNvPr id="38" name="Symbol zastępczy obrazu 37">
            <a:extLst>
              <a:ext uri="{FF2B5EF4-FFF2-40B4-BE49-F238E27FC236}">
                <a16:creationId xmlns:a16="http://schemas.microsoft.com/office/drawing/2014/main" id="{ED445B7D-2D6F-684E-A42E-0D68066A6263}"/>
              </a:ext>
            </a:extLst>
          </p:cNvPr>
          <p:cNvSpPr>
            <a:spLocks noGrp="1"/>
          </p:cNvSpPr>
          <p:nvPr>
            <p:ph type="pic" sz="quarter" idx="27"/>
          </p:nvPr>
        </p:nvSpPr>
        <p:spPr>
          <a:xfrm>
            <a:off x="296546" y="1049051"/>
            <a:ext cx="2543881" cy="338019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39"/>
              <a:gd name="connsiteY0" fmla="*/ 0 h 10000"/>
              <a:gd name="connsiteX1" fmla="*/ 10000 w 10039"/>
              <a:gd name="connsiteY1" fmla="*/ 0 h 10000"/>
              <a:gd name="connsiteX2" fmla="*/ 10039 w 10039"/>
              <a:gd name="connsiteY2" fmla="*/ 9987 h 10000"/>
              <a:gd name="connsiteX3" fmla="*/ 5000 w 10039"/>
              <a:gd name="connsiteY3" fmla="*/ 10000 h 10000"/>
              <a:gd name="connsiteX4" fmla="*/ 0 w 10039"/>
              <a:gd name="connsiteY4" fmla="*/ 8000 h 10000"/>
              <a:gd name="connsiteX5" fmla="*/ 0 w 10039"/>
              <a:gd name="connsiteY5" fmla="*/ 0 h 10000"/>
              <a:gd name="connsiteX0" fmla="*/ 39 w 10078"/>
              <a:gd name="connsiteY0" fmla="*/ 0 h 10000"/>
              <a:gd name="connsiteX1" fmla="*/ 10039 w 10078"/>
              <a:gd name="connsiteY1" fmla="*/ 0 h 10000"/>
              <a:gd name="connsiteX2" fmla="*/ 10078 w 10078"/>
              <a:gd name="connsiteY2" fmla="*/ 9987 h 10000"/>
              <a:gd name="connsiteX3" fmla="*/ 5039 w 10078"/>
              <a:gd name="connsiteY3" fmla="*/ 10000 h 10000"/>
              <a:gd name="connsiteX4" fmla="*/ 0 w 10078"/>
              <a:gd name="connsiteY4" fmla="*/ 5407 h 10000"/>
              <a:gd name="connsiteX5" fmla="*/ 39 w 10078"/>
              <a:gd name="connsiteY5" fmla="*/ 0 h 10000"/>
              <a:gd name="connsiteX0" fmla="*/ 39 w 10078"/>
              <a:gd name="connsiteY0" fmla="*/ 0 h 10097"/>
              <a:gd name="connsiteX1" fmla="*/ 10039 w 10078"/>
              <a:gd name="connsiteY1" fmla="*/ 0 h 10097"/>
              <a:gd name="connsiteX2" fmla="*/ 10078 w 10078"/>
              <a:gd name="connsiteY2" fmla="*/ 9987 h 10097"/>
              <a:gd name="connsiteX3" fmla="*/ 7634 w 10078"/>
              <a:gd name="connsiteY3" fmla="*/ 10097 h 10097"/>
              <a:gd name="connsiteX4" fmla="*/ 0 w 10078"/>
              <a:gd name="connsiteY4" fmla="*/ 5407 h 10097"/>
              <a:gd name="connsiteX5" fmla="*/ 39 w 10078"/>
              <a:gd name="connsiteY5" fmla="*/ 0 h 10097"/>
              <a:gd name="connsiteX0" fmla="*/ 15 w 10054"/>
              <a:gd name="connsiteY0" fmla="*/ 0 h 10097"/>
              <a:gd name="connsiteX1" fmla="*/ 10015 w 10054"/>
              <a:gd name="connsiteY1" fmla="*/ 0 h 10097"/>
              <a:gd name="connsiteX2" fmla="*/ 10054 w 10054"/>
              <a:gd name="connsiteY2" fmla="*/ 9987 h 10097"/>
              <a:gd name="connsiteX3" fmla="*/ 7610 w 10054"/>
              <a:gd name="connsiteY3" fmla="*/ 10097 h 10097"/>
              <a:gd name="connsiteX4" fmla="*/ 0 w 10054"/>
              <a:gd name="connsiteY4" fmla="*/ 5302 h 10097"/>
              <a:gd name="connsiteX5" fmla="*/ 15 w 10054"/>
              <a:gd name="connsiteY5" fmla="*/ 0 h 10097"/>
              <a:gd name="connsiteX0" fmla="*/ 15 w 10054"/>
              <a:gd name="connsiteY0" fmla="*/ 0 h 10097"/>
              <a:gd name="connsiteX1" fmla="*/ 10015 w 10054"/>
              <a:gd name="connsiteY1" fmla="*/ 0 h 10097"/>
              <a:gd name="connsiteX2" fmla="*/ 10054 w 10054"/>
              <a:gd name="connsiteY2" fmla="*/ 10062 h 10097"/>
              <a:gd name="connsiteX3" fmla="*/ 7610 w 10054"/>
              <a:gd name="connsiteY3" fmla="*/ 10097 h 10097"/>
              <a:gd name="connsiteX4" fmla="*/ 0 w 10054"/>
              <a:gd name="connsiteY4" fmla="*/ 5302 h 10097"/>
              <a:gd name="connsiteX5" fmla="*/ 15 w 10054"/>
              <a:gd name="connsiteY5" fmla="*/ 0 h 10097"/>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530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40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40 h 10082"/>
              <a:gd name="connsiteX5" fmla="*/ 15 w 10054"/>
              <a:gd name="connsiteY5" fmla="*/ 0 h 10082"/>
              <a:gd name="connsiteX0" fmla="*/ 0 w 12165"/>
              <a:gd name="connsiteY0" fmla="*/ 0 h 10121"/>
              <a:gd name="connsiteX1" fmla="*/ 12126 w 12165"/>
              <a:gd name="connsiteY1" fmla="*/ 39 h 10121"/>
              <a:gd name="connsiteX2" fmla="*/ 12165 w 12165"/>
              <a:gd name="connsiteY2" fmla="*/ 10101 h 10121"/>
              <a:gd name="connsiteX3" fmla="*/ 9721 w 12165"/>
              <a:gd name="connsiteY3" fmla="*/ 10121 h 10121"/>
              <a:gd name="connsiteX4" fmla="*/ 2111 w 12165"/>
              <a:gd name="connsiteY4" fmla="*/ 8779 h 10121"/>
              <a:gd name="connsiteX5" fmla="*/ 0 w 12165"/>
              <a:gd name="connsiteY5" fmla="*/ 0 h 10121"/>
              <a:gd name="connsiteX0" fmla="*/ 0 w 12165"/>
              <a:gd name="connsiteY0" fmla="*/ 0 h 10121"/>
              <a:gd name="connsiteX1" fmla="*/ 12126 w 12165"/>
              <a:gd name="connsiteY1" fmla="*/ 39 h 10121"/>
              <a:gd name="connsiteX2" fmla="*/ 12165 w 12165"/>
              <a:gd name="connsiteY2" fmla="*/ 10101 h 10121"/>
              <a:gd name="connsiteX3" fmla="*/ 9721 w 12165"/>
              <a:gd name="connsiteY3" fmla="*/ 10121 h 10121"/>
              <a:gd name="connsiteX4" fmla="*/ 360 w 12165"/>
              <a:gd name="connsiteY4" fmla="*/ 8818 h 10121"/>
              <a:gd name="connsiteX5" fmla="*/ 0 w 12165"/>
              <a:gd name="connsiteY5" fmla="*/ 0 h 10121"/>
              <a:gd name="connsiteX0" fmla="*/ 86 w 12251"/>
              <a:gd name="connsiteY0" fmla="*/ 0 h 10121"/>
              <a:gd name="connsiteX1" fmla="*/ 12212 w 12251"/>
              <a:gd name="connsiteY1" fmla="*/ 39 h 10121"/>
              <a:gd name="connsiteX2" fmla="*/ 12251 w 12251"/>
              <a:gd name="connsiteY2" fmla="*/ 10101 h 10121"/>
              <a:gd name="connsiteX3" fmla="*/ 9807 w 12251"/>
              <a:gd name="connsiteY3" fmla="*/ 10121 h 10121"/>
              <a:gd name="connsiteX4" fmla="*/ 0 w 12251"/>
              <a:gd name="connsiteY4" fmla="*/ 8818 h 10121"/>
              <a:gd name="connsiteX5" fmla="*/ 86 w 12251"/>
              <a:gd name="connsiteY5" fmla="*/ 0 h 10121"/>
              <a:gd name="connsiteX0" fmla="*/ 86 w 12251"/>
              <a:gd name="connsiteY0" fmla="*/ 0 h 10121"/>
              <a:gd name="connsiteX1" fmla="*/ 12212 w 12251"/>
              <a:gd name="connsiteY1" fmla="*/ 39 h 10121"/>
              <a:gd name="connsiteX2" fmla="*/ 12251 w 12251"/>
              <a:gd name="connsiteY2" fmla="*/ 10101 h 10121"/>
              <a:gd name="connsiteX3" fmla="*/ 9807 w 12251"/>
              <a:gd name="connsiteY3" fmla="*/ 10121 h 10121"/>
              <a:gd name="connsiteX4" fmla="*/ 0 w 12251"/>
              <a:gd name="connsiteY4" fmla="*/ 8818 h 10121"/>
              <a:gd name="connsiteX5" fmla="*/ 86 w 12251"/>
              <a:gd name="connsiteY5" fmla="*/ 0 h 10121"/>
              <a:gd name="connsiteX0" fmla="*/ 86 w 12251"/>
              <a:gd name="connsiteY0" fmla="*/ 0 h 10121"/>
              <a:gd name="connsiteX1" fmla="*/ 12212 w 12251"/>
              <a:gd name="connsiteY1" fmla="*/ 39 h 10121"/>
              <a:gd name="connsiteX2" fmla="*/ 12251 w 12251"/>
              <a:gd name="connsiteY2" fmla="*/ 10101 h 10121"/>
              <a:gd name="connsiteX3" fmla="*/ 9807 w 12251"/>
              <a:gd name="connsiteY3" fmla="*/ 10121 h 10121"/>
              <a:gd name="connsiteX4" fmla="*/ 0 w 12251"/>
              <a:gd name="connsiteY4" fmla="*/ 8818 h 10121"/>
              <a:gd name="connsiteX5" fmla="*/ 86 w 12251"/>
              <a:gd name="connsiteY5" fmla="*/ 0 h 10121"/>
              <a:gd name="connsiteX0" fmla="*/ 10 w 12175"/>
              <a:gd name="connsiteY0" fmla="*/ 0 h 10121"/>
              <a:gd name="connsiteX1" fmla="*/ 12136 w 12175"/>
              <a:gd name="connsiteY1" fmla="*/ 39 h 10121"/>
              <a:gd name="connsiteX2" fmla="*/ 12175 w 12175"/>
              <a:gd name="connsiteY2" fmla="*/ 10101 h 10121"/>
              <a:gd name="connsiteX3" fmla="*/ 9731 w 12175"/>
              <a:gd name="connsiteY3" fmla="*/ 10121 h 10121"/>
              <a:gd name="connsiteX4" fmla="*/ 0 w 12175"/>
              <a:gd name="connsiteY4" fmla="*/ 8837 h 10121"/>
              <a:gd name="connsiteX5" fmla="*/ 10 w 12175"/>
              <a:gd name="connsiteY5" fmla="*/ 0 h 10121"/>
              <a:gd name="connsiteX0" fmla="*/ 10 w 12175"/>
              <a:gd name="connsiteY0" fmla="*/ 0 h 10121"/>
              <a:gd name="connsiteX1" fmla="*/ 12136 w 12175"/>
              <a:gd name="connsiteY1" fmla="*/ 39 h 10121"/>
              <a:gd name="connsiteX2" fmla="*/ 12175 w 12175"/>
              <a:gd name="connsiteY2" fmla="*/ 10101 h 10121"/>
              <a:gd name="connsiteX3" fmla="*/ 9731 w 12175"/>
              <a:gd name="connsiteY3" fmla="*/ 10121 h 10121"/>
              <a:gd name="connsiteX4" fmla="*/ 0 w 12175"/>
              <a:gd name="connsiteY4" fmla="*/ 8837 h 10121"/>
              <a:gd name="connsiteX5" fmla="*/ 10 w 12175"/>
              <a:gd name="connsiteY5" fmla="*/ 0 h 10121"/>
              <a:gd name="connsiteX0" fmla="*/ 10 w 12175"/>
              <a:gd name="connsiteY0" fmla="*/ 0 h 10121"/>
              <a:gd name="connsiteX1" fmla="*/ 12136 w 12175"/>
              <a:gd name="connsiteY1" fmla="*/ 39 h 10121"/>
              <a:gd name="connsiteX2" fmla="*/ 12175 w 12175"/>
              <a:gd name="connsiteY2" fmla="*/ 10101 h 10121"/>
              <a:gd name="connsiteX3" fmla="*/ 9731 w 12175"/>
              <a:gd name="connsiteY3" fmla="*/ 10121 h 10121"/>
              <a:gd name="connsiteX4" fmla="*/ 0 w 12175"/>
              <a:gd name="connsiteY4" fmla="*/ 8837 h 10121"/>
              <a:gd name="connsiteX5" fmla="*/ 10 w 12175"/>
              <a:gd name="connsiteY5" fmla="*/ 0 h 10121"/>
              <a:gd name="connsiteX0" fmla="*/ 10 w 12175"/>
              <a:gd name="connsiteY0" fmla="*/ 0 h 10121"/>
              <a:gd name="connsiteX1" fmla="*/ 12136 w 12175"/>
              <a:gd name="connsiteY1" fmla="*/ 39 h 10121"/>
              <a:gd name="connsiteX2" fmla="*/ 12175 w 12175"/>
              <a:gd name="connsiteY2" fmla="*/ 10101 h 10121"/>
              <a:gd name="connsiteX3" fmla="*/ 9731 w 12175"/>
              <a:gd name="connsiteY3" fmla="*/ 10121 h 10121"/>
              <a:gd name="connsiteX4" fmla="*/ 0 w 12175"/>
              <a:gd name="connsiteY4" fmla="*/ 8837 h 10121"/>
              <a:gd name="connsiteX5" fmla="*/ 10 w 12175"/>
              <a:gd name="connsiteY5" fmla="*/ 0 h 1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75" h="10121">
                <a:moveTo>
                  <a:pt x="10" y="0"/>
                </a:moveTo>
                <a:lnTo>
                  <a:pt x="12136" y="39"/>
                </a:lnTo>
                <a:lnTo>
                  <a:pt x="12175" y="10101"/>
                </a:lnTo>
                <a:lnTo>
                  <a:pt x="9731" y="10121"/>
                </a:lnTo>
                <a:cubicBezTo>
                  <a:pt x="4" y="8843"/>
                  <a:pt x="9836" y="10156"/>
                  <a:pt x="0" y="8837"/>
                </a:cubicBezTo>
                <a:cubicBezTo>
                  <a:pt x="13" y="7035"/>
                  <a:pt x="-3" y="8697"/>
                  <a:pt x="10" y="0"/>
                </a:cubicBezTo>
                <a:close/>
              </a:path>
            </a:pathLst>
          </a:custGeom>
        </p:spPr>
        <p:txBody>
          <a:bodyPr/>
          <a:lstStyle/>
          <a:p>
            <a:endParaRPr lang="pl-PL"/>
          </a:p>
        </p:txBody>
      </p:sp>
      <p:sp>
        <p:nvSpPr>
          <p:cNvPr id="8" name="Symbol zastępczy tekstu 7">
            <a:extLst>
              <a:ext uri="{FF2B5EF4-FFF2-40B4-BE49-F238E27FC236}">
                <a16:creationId xmlns:a16="http://schemas.microsoft.com/office/drawing/2014/main" id="{7501DE42-9A1D-8542-AACB-3F985F93D740}"/>
              </a:ext>
            </a:extLst>
          </p:cNvPr>
          <p:cNvSpPr>
            <a:spLocks noGrp="1"/>
          </p:cNvSpPr>
          <p:nvPr>
            <p:ph type="body" sz="quarter" idx="35" hasCustomPrompt="1"/>
          </p:nvPr>
        </p:nvSpPr>
        <p:spPr>
          <a:xfrm>
            <a:off x="261938" y="5210175"/>
            <a:ext cx="2574334" cy="347663"/>
          </a:xfrm>
        </p:spPr>
        <p:txBody>
          <a:bodyPr>
            <a:normAutofit/>
          </a:bodyPr>
          <a:lstStyle>
            <a:lvl1pPr>
              <a:defRPr sz="900" baseline="0">
                <a:solidFill>
                  <a:srgbClr val="0964C7"/>
                </a:solidFill>
              </a:defRPr>
            </a:lvl1pPr>
          </a:lstStyle>
          <a:p>
            <a:pPr lvl="0"/>
            <a:r>
              <a:rPr lang="pl-PL"/>
              <a:t>Stanowisko</a:t>
            </a:r>
          </a:p>
        </p:txBody>
      </p:sp>
      <p:sp>
        <p:nvSpPr>
          <p:cNvPr id="45" name="Symbol zastępczy tekstu 7">
            <a:extLst>
              <a:ext uri="{FF2B5EF4-FFF2-40B4-BE49-F238E27FC236}">
                <a16:creationId xmlns:a16="http://schemas.microsoft.com/office/drawing/2014/main" id="{BCFF6D27-101D-1943-93B6-D092E796DC05}"/>
              </a:ext>
            </a:extLst>
          </p:cNvPr>
          <p:cNvSpPr>
            <a:spLocks noGrp="1"/>
          </p:cNvSpPr>
          <p:nvPr>
            <p:ph type="body" sz="quarter" idx="36" hasCustomPrompt="1"/>
          </p:nvPr>
        </p:nvSpPr>
        <p:spPr>
          <a:xfrm>
            <a:off x="3099211" y="5210175"/>
            <a:ext cx="2548100" cy="347663"/>
          </a:xfrm>
        </p:spPr>
        <p:txBody>
          <a:bodyPr>
            <a:normAutofit/>
          </a:bodyPr>
          <a:lstStyle>
            <a:lvl1pPr>
              <a:defRPr sz="900" baseline="0">
                <a:solidFill>
                  <a:srgbClr val="0964C7"/>
                </a:solidFill>
              </a:defRPr>
            </a:lvl1pPr>
          </a:lstStyle>
          <a:p>
            <a:pPr lvl="0"/>
            <a:r>
              <a:rPr lang="pl-PL"/>
              <a:t>Stanowisko</a:t>
            </a:r>
          </a:p>
        </p:txBody>
      </p:sp>
      <p:sp>
        <p:nvSpPr>
          <p:cNvPr id="46" name="Symbol zastępczy tekstu 7">
            <a:extLst>
              <a:ext uri="{FF2B5EF4-FFF2-40B4-BE49-F238E27FC236}">
                <a16:creationId xmlns:a16="http://schemas.microsoft.com/office/drawing/2014/main" id="{161D99AF-F205-9E42-B18C-91BF2DFB98B2}"/>
              </a:ext>
            </a:extLst>
          </p:cNvPr>
          <p:cNvSpPr>
            <a:spLocks noGrp="1"/>
          </p:cNvSpPr>
          <p:nvPr>
            <p:ph type="body" sz="quarter" idx="37" hasCustomPrompt="1"/>
          </p:nvPr>
        </p:nvSpPr>
        <p:spPr>
          <a:xfrm>
            <a:off x="5918400" y="5220972"/>
            <a:ext cx="2574333" cy="347663"/>
          </a:xfrm>
        </p:spPr>
        <p:txBody>
          <a:bodyPr>
            <a:normAutofit/>
          </a:bodyPr>
          <a:lstStyle>
            <a:lvl1pPr>
              <a:defRPr sz="900" baseline="0">
                <a:solidFill>
                  <a:srgbClr val="0964C7"/>
                </a:solidFill>
              </a:defRPr>
            </a:lvl1pPr>
          </a:lstStyle>
          <a:p>
            <a:pPr lvl="0"/>
            <a:r>
              <a:rPr lang="pl-PL"/>
              <a:t>Stanowisko</a:t>
            </a:r>
          </a:p>
        </p:txBody>
      </p:sp>
      <p:sp>
        <p:nvSpPr>
          <p:cNvPr id="47" name="Symbol zastępczy tekstu 7">
            <a:extLst>
              <a:ext uri="{FF2B5EF4-FFF2-40B4-BE49-F238E27FC236}">
                <a16:creationId xmlns:a16="http://schemas.microsoft.com/office/drawing/2014/main" id="{65A6D946-D565-CB47-9300-CC3628781469}"/>
              </a:ext>
            </a:extLst>
          </p:cNvPr>
          <p:cNvSpPr>
            <a:spLocks noGrp="1"/>
          </p:cNvSpPr>
          <p:nvPr>
            <p:ph type="body" sz="quarter" idx="38" hasCustomPrompt="1"/>
          </p:nvPr>
        </p:nvSpPr>
        <p:spPr>
          <a:xfrm>
            <a:off x="8738981" y="5220971"/>
            <a:ext cx="2574333" cy="347663"/>
          </a:xfrm>
        </p:spPr>
        <p:txBody>
          <a:bodyPr>
            <a:normAutofit/>
          </a:bodyPr>
          <a:lstStyle>
            <a:lvl1pPr>
              <a:defRPr sz="900" baseline="0">
                <a:solidFill>
                  <a:srgbClr val="0964C7"/>
                </a:solidFill>
              </a:defRPr>
            </a:lvl1pPr>
          </a:lstStyle>
          <a:p>
            <a:pPr lvl="0"/>
            <a:r>
              <a:rPr lang="pl-PL"/>
              <a:t>Stanowisko</a:t>
            </a:r>
          </a:p>
        </p:txBody>
      </p:sp>
      <p:sp>
        <p:nvSpPr>
          <p:cNvPr id="4" name="Symbol zastępczy obrazu 37">
            <a:extLst>
              <a:ext uri="{FF2B5EF4-FFF2-40B4-BE49-F238E27FC236}">
                <a16:creationId xmlns:a16="http://schemas.microsoft.com/office/drawing/2014/main" id="{9C524F86-4EA6-8655-2C97-5E96EC932B36}"/>
              </a:ext>
            </a:extLst>
          </p:cNvPr>
          <p:cNvSpPr>
            <a:spLocks noGrp="1"/>
          </p:cNvSpPr>
          <p:nvPr>
            <p:ph type="pic" sz="quarter" idx="39"/>
          </p:nvPr>
        </p:nvSpPr>
        <p:spPr>
          <a:xfrm>
            <a:off x="3090279" y="1062075"/>
            <a:ext cx="2550197" cy="336716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39"/>
              <a:gd name="connsiteY0" fmla="*/ 0 h 10000"/>
              <a:gd name="connsiteX1" fmla="*/ 10000 w 10039"/>
              <a:gd name="connsiteY1" fmla="*/ 0 h 10000"/>
              <a:gd name="connsiteX2" fmla="*/ 10039 w 10039"/>
              <a:gd name="connsiteY2" fmla="*/ 9987 h 10000"/>
              <a:gd name="connsiteX3" fmla="*/ 5000 w 10039"/>
              <a:gd name="connsiteY3" fmla="*/ 10000 h 10000"/>
              <a:gd name="connsiteX4" fmla="*/ 0 w 10039"/>
              <a:gd name="connsiteY4" fmla="*/ 8000 h 10000"/>
              <a:gd name="connsiteX5" fmla="*/ 0 w 10039"/>
              <a:gd name="connsiteY5" fmla="*/ 0 h 10000"/>
              <a:gd name="connsiteX0" fmla="*/ 39 w 10078"/>
              <a:gd name="connsiteY0" fmla="*/ 0 h 10000"/>
              <a:gd name="connsiteX1" fmla="*/ 10039 w 10078"/>
              <a:gd name="connsiteY1" fmla="*/ 0 h 10000"/>
              <a:gd name="connsiteX2" fmla="*/ 10078 w 10078"/>
              <a:gd name="connsiteY2" fmla="*/ 9987 h 10000"/>
              <a:gd name="connsiteX3" fmla="*/ 5039 w 10078"/>
              <a:gd name="connsiteY3" fmla="*/ 10000 h 10000"/>
              <a:gd name="connsiteX4" fmla="*/ 0 w 10078"/>
              <a:gd name="connsiteY4" fmla="*/ 5407 h 10000"/>
              <a:gd name="connsiteX5" fmla="*/ 39 w 10078"/>
              <a:gd name="connsiteY5" fmla="*/ 0 h 10000"/>
              <a:gd name="connsiteX0" fmla="*/ 39 w 10078"/>
              <a:gd name="connsiteY0" fmla="*/ 0 h 10097"/>
              <a:gd name="connsiteX1" fmla="*/ 10039 w 10078"/>
              <a:gd name="connsiteY1" fmla="*/ 0 h 10097"/>
              <a:gd name="connsiteX2" fmla="*/ 10078 w 10078"/>
              <a:gd name="connsiteY2" fmla="*/ 9987 h 10097"/>
              <a:gd name="connsiteX3" fmla="*/ 7634 w 10078"/>
              <a:gd name="connsiteY3" fmla="*/ 10097 h 10097"/>
              <a:gd name="connsiteX4" fmla="*/ 0 w 10078"/>
              <a:gd name="connsiteY4" fmla="*/ 5407 h 10097"/>
              <a:gd name="connsiteX5" fmla="*/ 39 w 10078"/>
              <a:gd name="connsiteY5" fmla="*/ 0 h 10097"/>
              <a:gd name="connsiteX0" fmla="*/ 15 w 10054"/>
              <a:gd name="connsiteY0" fmla="*/ 0 h 10097"/>
              <a:gd name="connsiteX1" fmla="*/ 10015 w 10054"/>
              <a:gd name="connsiteY1" fmla="*/ 0 h 10097"/>
              <a:gd name="connsiteX2" fmla="*/ 10054 w 10054"/>
              <a:gd name="connsiteY2" fmla="*/ 9987 h 10097"/>
              <a:gd name="connsiteX3" fmla="*/ 7610 w 10054"/>
              <a:gd name="connsiteY3" fmla="*/ 10097 h 10097"/>
              <a:gd name="connsiteX4" fmla="*/ 0 w 10054"/>
              <a:gd name="connsiteY4" fmla="*/ 5302 h 10097"/>
              <a:gd name="connsiteX5" fmla="*/ 15 w 10054"/>
              <a:gd name="connsiteY5" fmla="*/ 0 h 10097"/>
              <a:gd name="connsiteX0" fmla="*/ 15 w 10054"/>
              <a:gd name="connsiteY0" fmla="*/ 0 h 10097"/>
              <a:gd name="connsiteX1" fmla="*/ 10015 w 10054"/>
              <a:gd name="connsiteY1" fmla="*/ 0 h 10097"/>
              <a:gd name="connsiteX2" fmla="*/ 10054 w 10054"/>
              <a:gd name="connsiteY2" fmla="*/ 10062 h 10097"/>
              <a:gd name="connsiteX3" fmla="*/ 7610 w 10054"/>
              <a:gd name="connsiteY3" fmla="*/ 10097 h 10097"/>
              <a:gd name="connsiteX4" fmla="*/ 0 w 10054"/>
              <a:gd name="connsiteY4" fmla="*/ 5302 h 10097"/>
              <a:gd name="connsiteX5" fmla="*/ 15 w 10054"/>
              <a:gd name="connsiteY5" fmla="*/ 0 h 10097"/>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530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40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40 h 10082"/>
              <a:gd name="connsiteX5" fmla="*/ 15 w 10054"/>
              <a:gd name="connsiteY5" fmla="*/ 0 h 1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4" h="10082">
                <a:moveTo>
                  <a:pt x="15" y="0"/>
                </a:moveTo>
                <a:lnTo>
                  <a:pt x="10015" y="0"/>
                </a:lnTo>
                <a:lnTo>
                  <a:pt x="10054" y="10062"/>
                </a:lnTo>
                <a:lnTo>
                  <a:pt x="7610" y="10082"/>
                </a:lnTo>
                <a:cubicBezTo>
                  <a:pt x="48" y="8753"/>
                  <a:pt x="7526" y="10059"/>
                  <a:pt x="0" y="8740"/>
                </a:cubicBezTo>
                <a:cubicBezTo>
                  <a:pt x="13" y="6938"/>
                  <a:pt x="2" y="1802"/>
                  <a:pt x="15" y="0"/>
                </a:cubicBezTo>
                <a:close/>
              </a:path>
            </a:pathLst>
          </a:custGeom>
        </p:spPr>
        <p:txBody>
          <a:bodyPr/>
          <a:lstStyle/>
          <a:p>
            <a:endParaRPr lang="pl-PL"/>
          </a:p>
        </p:txBody>
      </p:sp>
      <p:sp>
        <p:nvSpPr>
          <p:cNvPr id="6" name="Symbol zastępczy obrazu 37">
            <a:extLst>
              <a:ext uri="{FF2B5EF4-FFF2-40B4-BE49-F238E27FC236}">
                <a16:creationId xmlns:a16="http://schemas.microsoft.com/office/drawing/2014/main" id="{1F8FCC20-3447-156A-88D2-E98920863E7B}"/>
              </a:ext>
            </a:extLst>
          </p:cNvPr>
          <p:cNvSpPr>
            <a:spLocks noGrp="1"/>
          </p:cNvSpPr>
          <p:nvPr>
            <p:ph type="pic" sz="quarter" idx="40"/>
          </p:nvPr>
        </p:nvSpPr>
        <p:spPr>
          <a:xfrm>
            <a:off x="6408370" y="1062075"/>
            <a:ext cx="2100713" cy="336716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39"/>
              <a:gd name="connsiteY0" fmla="*/ 0 h 10000"/>
              <a:gd name="connsiteX1" fmla="*/ 10000 w 10039"/>
              <a:gd name="connsiteY1" fmla="*/ 0 h 10000"/>
              <a:gd name="connsiteX2" fmla="*/ 10039 w 10039"/>
              <a:gd name="connsiteY2" fmla="*/ 9987 h 10000"/>
              <a:gd name="connsiteX3" fmla="*/ 5000 w 10039"/>
              <a:gd name="connsiteY3" fmla="*/ 10000 h 10000"/>
              <a:gd name="connsiteX4" fmla="*/ 0 w 10039"/>
              <a:gd name="connsiteY4" fmla="*/ 8000 h 10000"/>
              <a:gd name="connsiteX5" fmla="*/ 0 w 10039"/>
              <a:gd name="connsiteY5" fmla="*/ 0 h 10000"/>
              <a:gd name="connsiteX0" fmla="*/ 39 w 10078"/>
              <a:gd name="connsiteY0" fmla="*/ 0 h 10000"/>
              <a:gd name="connsiteX1" fmla="*/ 10039 w 10078"/>
              <a:gd name="connsiteY1" fmla="*/ 0 h 10000"/>
              <a:gd name="connsiteX2" fmla="*/ 10078 w 10078"/>
              <a:gd name="connsiteY2" fmla="*/ 9987 h 10000"/>
              <a:gd name="connsiteX3" fmla="*/ 5039 w 10078"/>
              <a:gd name="connsiteY3" fmla="*/ 10000 h 10000"/>
              <a:gd name="connsiteX4" fmla="*/ 0 w 10078"/>
              <a:gd name="connsiteY4" fmla="*/ 5407 h 10000"/>
              <a:gd name="connsiteX5" fmla="*/ 39 w 10078"/>
              <a:gd name="connsiteY5" fmla="*/ 0 h 10000"/>
              <a:gd name="connsiteX0" fmla="*/ 39 w 10078"/>
              <a:gd name="connsiteY0" fmla="*/ 0 h 10097"/>
              <a:gd name="connsiteX1" fmla="*/ 10039 w 10078"/>
              <a:gd name="connsiteY1" fmla="*/ 0 h 10097"/>
              <a:gd name="connsiteX2" fmla="*/ 10078 w 10078"/>
              <a:gd name="connsiteY2" fmla="*/ 9987 h 10097"/>
              <a:gd name="connsiteX3" fmla="*/ 7634 w 10078"/>
              <a:gd name="connsiteY3" fmla="*/ 10097 h 10097"/>
              <a:gd name="connsiteX4" fmla="*/ 0 w 10078"/>
              <a:gd name="connsiteY4" fmla="*/ 5407 h 10097"/>
              <a:gd name="connsiteX5" fmla="*/ 39 w 10078"/>
              <a:gd name="connsiteY5" fmla="*/ 0 h 10097"/>
              <a:gd name="connsiteX0" fmla="*/ 15 w 10054"/>
              <a:gd name="connsiteY0" fmla="*/ 0 h 10097"/>
              <a:gd name="connsiteX1" fmla="*/ 10015 w 10054"/>
              <a:gd name="connsiteY1" fmla="*/ 0 h 10097"/>
              <a:gd name="connsiteX2" fmla="*/ 10054 w 10054"/>
              <a:gd name="connsiteY2" fmla="*/ 9987 h 10097"/>
              <a:gd name="connsiteX3" fmla="*/ 7610 w 10054"/>
              <a:gd name="connsiteY3" fmla="*/ 10097 h 10097"/>
              <a:gd name="connsiteX4" fmla="*/ 0 w 10054"/>
              <a:gd name="connsiteY4" fmla="*/ 5302 h 10097"/>
              <a:gd name="connsiteX5" fmla="*/ 15 w 10054"/>
              <a:gd name="connsiteY5" fmla="*/ 0 h 10097"/>
              <a:gd name="connsiteX0" fmla="*/ 15 w 10054"/>
              <a:gd name="connsiteY0" fmla="*/ 0 h 10097"/>
              <a:gd name="connsiteX1" fmla="*/ 10015 w 10054"/>
              <a:gd name="connsiteY1" fmla="*/ 0 h 10097"/>
              <a:gd name="connsiteX2" fmla="*/ 10054 w 10054"/>
              <a:gd name="connsiteY2" fmla="*/ 10062 h 10097"/>
              <a:gd name="connsiteX3" fmla="*/ 7610 w 10054"/>
              <a:gd name="connsiteY3" fmla="*/ 10097 h 10097"/>
              <a:gd name="connsiteX4" fmla="*/ 0 w 10054"/>
              <a:gd name="connsiteY4" fmla="*/ 5302 h 10097"/>
              <a:gd name="connsiteX5" fmla="*/ 15 w 10054"/>
              <a:gd name="connsiteY5" fmla="*/ 0 h 10097"/>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530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40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40 h 10082"/>
              <a:gd name="connsiteX5" fmla="*/ 15 w 10054"/>
              <a:gd name="connsiteY5" fmla="*/ 0 h 1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4" h="10082">
                <a:moveTo>
                  <a:pt x="15" y="0"/>
                </a:moveTo>
                <a:lnTo>
                  <a:pt x="10015" y="0"/>
                </a:lnTo>
                <a:lnTo>
                  <a:pt x="10054" y="10062"/>
                </a:lnTo>
                <a:lnTo>
                  <a:pt x="7610" y="10082"/>
                </a:lnTo>
                <a:cubicBezTo>
                  <a:pt x="48" y="8753"/>
                  <a:pt x="7526" y="10059"/>
                  <a:pt x="0" y="8740"/>
                </a:cubicBezTo>
                <a:cubicBezTo>
                  <a:pt x="13" y="6938"/>
                  <a:pt x="2" y="1802"/>
                  <a:pt x="15" y="0"/>
                </a:cubicBezTo>
                <a:close/>
              </a:path>
            </a:pathLst>
          </a:custGeom>
        </p:spPr>
        <p:txBody>
          <a:bodyPr/>
          <a:lstStyle/>
          <a:p>
            <a:endParaRPr lang="pl-PL"/>
          </a:p>
        </p:txBody>
      </p:sp>
      <p:sp>
        <p:nvSpPr>
          <p:cNvPr id="15" name="Symbol zastępczy obrazu 37">
            <a:extLst>
              <a:ext uri="{FF2B5EF4-FFF2-40B4-BE49-F238E27FC236}">
                <a16:creationId xmlns:a16="http://schemas.microsoft.com/office/drawing/2014/main" id="{73B0C0FD-B47D-6BEC-9E72-3B98C7940447}"/>
              </a:ext>
            </a:extLst>
          </p:cNvPr>
          <p:cNvSpPr>
            <a:spLocks noGrp="1"/>
          </p:cNvSpPr>
          <p:nvPr>
            <p:ph type="pic" sz="quarter" idx="41"/>
          </p:nvPr>
        </p:nvSpPr>
        <p:spPr>
          <a:xfrm>
            <a:off x="9195347" y="1062074"/>
            <a:ext cx="2100713" cy="336716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39"/>
              <a:gd name="connsiteY0" fmla="*/ 0 h 10000"/>
              <a:gd name="connsiteX1" fmla="*/ 10000 w 10039"/>
              <a:gd name="connsiteY1" fmla="*/ 0 h 10000"/>
              <a:gd name="connsiteX2" fmla="*/ 10039 w 10039"/>
              <a:gd name="connsiteY2" fmla="*/ 9987 h 10000"/>
              <a:gd name="connsiteX3" fmla="*/ 5000 w 10039"/>
              <a:gd name="connsiteY3" fmla="*/ 10000 h 10000"/>
              <a:gd name="connsiteX4" fmla="*/ 0 w 10039"/>
              <a:gd name="connsiteY4" fmla="*/ 8000 h 10000"/>
              <a:gd name="connsiteX5" fmla="*/ 0 w 10039"/>
              <a:gd name="connsiteY5" fmla="*/ 0 h 10000"/>
              <a:gd name="connsiteX0" fmla="*/ 39 w 10078"/>
              <a:gd name="connsiteY0" fmla="*/ 0 h 10000"/>
              <a:gd name="connsiteX1" fmla="*/ 10039 w 10078"/>
              <a:gd name="connsiteY1" fmla="*/ 0 h 10000"/>
              <a:gd name="connsiteX2" fmla="*/ 10078 w 10078"/>
              <a:gd name="connsiteY2" fmla="*/ 9987 h 10000"/>
              <a:gd name="connsiteX3" fmla="*/ 5039 w 10078"/>
              <a:gd name="connsiteY3" fmla="*/ 10000 h 10000"/>
              <a:gd name="connsiteX4" fmla="*/ 0 w 10078"/>
              <a:gd name="connsiteY4" fmla="*/ 5407 h 10000"/>
              <a:gd name="connsiteX5" fmla="*/ 39 w 10078"/>
              <a:gd name="connsiteY5" fmla="*/ 0 h 10000"/>
              <a:gd name="connsiteX0" fmla="*/ 39 w 10078"/>
              <a:gd name="connsiteY0" fmla="*/ 0 h 10097"/>
              <a:gd name="connsiteX1" fmla="*/ 10039 w 10078"/>
              <a:gd name="connsiteY1" fmla="*/ 0 h 10097"/>
              <a:gd name="connsiteX2" fmla="*/ 10078 w 10078"/>
              <a:gd name="connsiteY2" fmla="*/ 9987 h 10097"/>
              <a:gd name="connsiteX3" fmla="*/ 7634 w 10078"/>
              <a:gd name="connsiteY3" fmla="*/ 10097 h 10097"/>
              <a:gd name="connsiteX4" fmla="*/ 0 w 10078"/>
              <a:gd name="connsiteY4" fmla="*/ 5407 h 10097"/>
              <a:gd name="connsiteX5" fmla="*/ 39 w 10078"/>
              <a:gd name="connsiteY5" fmla="*/ 0 h 10097"/>
              <a:gd name="connsiteX0" fmla="*/ 15 w 10054"/>
              <a:gd name="connsiteY0" fmla="*/ 0 h 10097"/>
              <a:gd name="connsiteX1" fmla="*/ 10015 w 10054"/>
              <a:gd name="connsiteY1" fmla="*/ 0 h 10097"/>
              <a:gd name="connsiteX2" fmla="*/ 10054 w 10054"/>
              <a:gd name="connsiteY2" fmla="*/ 9987 h 10097"/>
              <a:gd name="connsiteX3" fmla="*/ 7610 w 10054"/>
              <a:gd name="connsiteY3" fmla="*/ 10097 h 10097"/>
              <a:gd name="connsiteX4" fmla="*/ 0 w 10054"/>
              <a:gd name="connsiteY4" fmla="*/ 5302 h 10097"/>
              <a:gd name="connsiteX5" fmla="*/ 15 w 10054"/>
              <a:gd name="connsiteY5" fmla="*/ 0 h 10097"/>
              <a:gd name="connsiteX0" fmla="*/ 15 w 10054"/>
              <a:gd name="connsiteY0" fmla="*/ 0 h 10097"/>
              <a:gd name="connsiteX1" fmla="*/ 10015 w 10054"/>
              <a:gd name="connsiteY1" fmla="*/ 0 h 10097"/>
              <a:gd name="connsiteX2" fmla="*/ 10054 w 10054"/>
              <a:gd name="connsiteY2" fmla="*/ 10062 h 10097"/>
              <a:gd name="connsiteX3" fmla="*/ 7610 w 10054"/>
              <a:gd name="connsiteY3" fmla="*/ 10097 h 10097"/>
              <a:gd name="connsiteX4" fmla="*/ 0 w 10054"/>
              <a:gd name="connsiteY4" fmla="*/ 5302 h 10097"/>
              <a:gd name="connsiteX5" fmla="*/ 15 w 10054"/>
              <a:gd name="connsiteY5" fmla="*/ 0 h 10097"/>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530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52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40 h 10082"/>
              <a:gd name="connsiteX5" fmla="*/ 15 w 10054"/>
              <a:gd name="connsiteY5" fmla="*/ 0 h 10082"/>
              <a:gd name="connsiteX0" fmla="*/ 15 w 10054"/>
              <a:gd name="connsiteY0" fmla="*/ 0 h 10082"/>
              <a:gd name="connsiteX1" fmla="*/ 10015 w 10054"/>
              <a:gd name="connsiteY1" fmla="*/ 0 h 10082"/>
              <a:gd name="connsiteX2" fmla="*/ 10054 w 10054"/>
              <a:gd name="connsiteY2" fmla="*/ 10062 h 10082"/>
              <a:gd name="connsiteX3" fmla="*/ 7610 w 10054"/>
              <a:gd name="connsiteY3" fmla="*/ 10082 h 10082"/>
              <a:gd name="connsiteX4" fmla="*/ 0 w 10054"/>
              <a:gd name="connsiteY4" fmla="*/ 8740 h 10082"/>
              <a:gd name="connsiteX5" fmla="*/ 15 w 10054"/>
              <a:gd name="connsiteY5" fmla="*/ 0 h 1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4" h="10082">
                <a:moveTo>
                  <a:pt x="15" y="0"/>
                </a:moveTo>
                <a:lnTo>
                  <a:pt x="10015" y="0"/>
                </a:lnTo>
                <a:lnTo>
                  <a:pt x="10054" y="10062"/>
                </a:lnTo>
                <a:lnTo>
                  <a:pt x="7610" y="10082"/>
                </a:lnTo>
                <a:cubicBezTo>
                  <a:pt x="48" y="8753"/>
                  <a:pt x="7526" y="10059"/>
                  <a:pt x="0" y="8740"/>
                </a:cubicBezTo>
                <a:cubicBezTo>
                  <a:pt x="13" y="6938"/>
                  <a:pt x="2" y="1802"/>
                  <a:pt x="15" y="0"/>
                </a:cubicBezTo>
                <a:close/>
              </a:path>
            </a:pathLst>
          </a:custGeom>
        </p:spPr>
        <p:txBody>
          <a:bodyPr/>
          <a:lstStyle/>
          <a:p>
            <a:endParaRPr lang="pl-PL"/>
          </a:p>
        </p:txBody>
      </p:sp>
    </p:spTree>
    <p:extLst>
      <p:ext uri="{BB962C8B-B14F-4D97-AF65-F5344CB8AC3E}">
        <p14:creationId xmlns:p14="http://schemas.microsoft.com/office/powerpoint/2010/main" val="2507357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ział">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7" name="Symbol zastępczy tekstu 6">
            <a:extLst>
              <a:ext uri="{FF2B5EF4-FFF2-40B4-BE49-F238E27FC236}">
                <a16:creationId xmlns:a16="http://schemas.microsoft.com/office/drawing/2014/main" id="{ED77019D-72ED-9A41-B604-759CD1C1DA87}"/>
              </a:ext>
            </a:extLst>
          </p:cNvPr>
          <p:cNvSpPr>
            <a:spLocks noGrp="1"/>
          </p:cNvSpPr>
          <p:nvPr>
            <p:ph type="body" sz="quarter" idx="11" hasCustomPrompt="1"/>
          </p:nvPr>
        </p:nvSpPr>
        <p:spPr>
          <a:xfrm>
            <a:off x="254230" y="5570219"/>
            <a:ext cx="4770738" cy="746761"/>
          </a:xfrm>
        </p:spPr>
        <p:txBody>
          <a:bodyPr>
            <a:noAutofit/>
          </a:bodyPr>
          <a:lstStyle>
            <a:lvl1pPr marL="0" indent="0">
              <a:lnSpc>
                <a:spcPct val="100000"/>
              </a:lnSpc>
              <a:spcBef>
                <a:spcPts val="0"/>
              </a:spcBef>
              <a:buNone/>
              <a:defRPr sz="1200"/>
            </a:lvl1pPr>
          </a:lstStyle>
          <a:p>
            <a:pPr lvl="0"/>
            <a:r>
              <a:rPr lang="pl-PL"/>
              <a:t>01. Przykładowy tekst akapitowy dla prezentacji marki ©SatRev. Wykorzystywany do dłuższych fraz oraz paragrafów, opisów oraz rozbudowanych wypowiedzi.</a:t>
            </a:r>
          </a:p>
        </p:txBody>
      </p:sp>
      <p:sp>
        <p:nvSpPr>
          <p:cNvPr id="9" name="Symbol zastępczy tekstu 6">
            <a:extLst>
              <a:ext uri="{FF2B5EF4-FFF2-40B4-BE49-F238E27FC236}">
                <a16:creationId xmlns:a16="http://schemas.microsoft.com/office/drawing/2014/main" id="{6A0DEB06-2A6A-B640-BD57-C5B0F2339651}"/>
              </a:ext>
            </a:extLst>
          </p:cNvPr>
          <p:cNvSpPr>
            <a:spLocks noGrp="1"/>
          </p:cNvSpPr>
          <p:nvPr>
            <p:ph type="body" sz="quarter" idx="12" hasCustomPrompt="1"/>
          </p:nvPr>
        </p:nvSpPr>
        <p:spPr>
          <a:xfrm>
            <a:off x="6249546" y="5570219"/>
            <a:ext cx="4770738" cy="746761"/>
          </a:xfrm>
        </p:spPr>
        <p:txBody>
          <a:bodyPr>
            <a:noAutofit/>
          </a:bodyPr>
          <a:lstStyle>
            <a:lvl1pPr marL="0" indent="0">
              <a:lnSpc>
                <a:spcPct val="100000"/>
              </a:lnSpc>
              <a:spcBef>
                <a:spcPts val="0"/>
              </a:spcBef>
              <a:buNone/>
              <a:defRPr sz="1200"/>
            </a:lvl1pPr>
          </a:lstStyle>
          <a:p>
            <a:pPr lvl="0"/>
            <a:r>
              <a:rPr lang="pl-PL"/>
              <a:t>02. Przykładowy tekst akapitowy dla prezentacji marki ©SatRev. Wykorzystywany do dłuższych fraz oraz paragrafów, opisów oraz rozbudowanych wypowiedzi.</a:t>
            </a:r>
          </a:p>
        </p:txBody>
      </p:sp>
      <p:sp>
        <p:nvSpPr>
          <p:cNvPr id="12" name="Symbol zastępczy tekstu 11">
            <a:extLst>
              <a:ext uri="{FF2B5EF4-FFF2-40B4-BE49-F238E27FC236}">
                <a16:creationId xmlns:a16="http://schemas.microsoft.com/office/drawing/2014/main" id="{52665142-4D4C-294F-AAB8-A5A6EC0DC535}"/>
              </a:ext>
            </a:extLst>
          </p:cNvPr>
          <p:cNvSpPr>
            <a:spLocks noGrp="1"/>
          </p:cNvSpPr>
          <p:nvPr>
            <p:ph type="body" sz="quarter" idx="13" hasCustomPrompt="1"/>
          </p:nvPr>
        </p:nvSpPr>
        <p:spPr>
          <a:xfrm>
            <a:off x="266700" y="3429000"/>
            <a:ext cx="10753584" cy="1395248"/>
          </a:xfrm>
        </p:spPr>
        <p:txBody>
          <a:bodyPr>
            <a:noAutofit/>
          </a:bodyPr>
          <a:lstStyle>
            <a:lvl1pPr>
              <a:defRPr sz="4000" cap="all" baseline="0"/>
            </a:lvl1pPr>
          </a:lstStyle>
          <a:p>
            <a:pPr lvl="0"/>
            <a:r>
              <a:rPr lang="pl-PL"/>
              <a:t>Przykładowy</a:t>
            </a:r>
            <a:br>
              <a:rPr lang="pl-PL"/>
            </a:br>
            <a:r>
              <a:rPr lang="pl-PL"/>
              <a:t>nagłówek działu</a:t>
            </a:r>
          </a:p>
        </p:txBody>
      </p:sp>
      <p:pic>
        <p:nvPicPr>
          <p:cNvPr id="10" name="Obraz 9">
            <a:extLst>
              <a:ext uri="{FF2B5EF4-FFF2-40B4-BE49-F238E27FC236}">
                <a16:creationId xmlns:a16="http://schemas.microsoft.com/office/drawing/2014/main" id="{3F1E7F75-CCDD-ED48-B5A3-D48822676FBB}"/>
              </a:ext>
            </a:extLst>
          </p:cNvPr>
          <p:cNvPicPr>
            <a:picLocks noChangeAspect="1"/>
          </p:cNvPicPr>
          <p:nvPr userDrawn="1"/>
        </p:nvPicPr>
        <p:blipFill>
          <a:blip r:embed="rId2"/>
          <a:stretch>
            <a:fillRect/>
          </a:stretch>
        </p:blipFill>
        <p:spPr>
          <a:xfrm>
            <a:off x="4869863" y="6447202"/>
            <a:ext cx="155104" cy="155104"/>
          </a:xfrm>
          <a:prstGeom prst="rect">
            <a:avLst/>
          </a:prstGeom>
        </p:spPr>
      </p:pic>
      <p:pic>
        <p:nvPicPr>
          <p:cNvPr id="13" name="Obraz 12">
            <a:extLst>
              <a:ext uri="{FF2B5EF4-FFF2-40B4-BE49-F238E27FC236}">
                <a16:creationId xmlns:a16="http://schemas.microsoft.com/office/drawing/2014/main" id="{3611CBD8-E36C-DF44-8741-68A13A709E80}"/>
              </a:ext>
            </a:extLst>
          </p:cNvPr>
          <p:cNvPicPr>
            <a:picLocks noChangeAspect="1"/>
          </p:cNvPicPr>
          <p:nvPr userDrawn="1"/>
        </p:nvPicPr>
        <p:blipFill>
          <a:blip r:embed="rId3"/>
          <a:stretch>
            <a:fillRect/>
          </a:stretch>
        </p:blipFill>
        <p:spPr>
          <a:xfrm>
            <a:off x="10857152" y="6447202"/>
            <a:ext cx="155104" cy="155104"/>
          </a:xfrm>
          <a:prstGeom prst="rect">
            <a:avLst/>
          </a:prstGeom>
        </p:spPr>
      </p:pic>
      <p:sp>
        <p:nvSpPr>
          <p:cNvPr id="17" name="Symbol zastępczy tekstu 16">
            <a:extLst>
              <a:ext uri="{FF2B5EF4-FFF2-40B4-BE49-F238E27FC236}">
                <a16:creationId xmlns:a16="http://schemas.microsoft.com/office/drawing/2014/main" id="{EBEE78F8-42B5-7247-B7A5-06071A05D805}"/>
              </a:ext>
            </a:extLst>
          </p:cNvPr>
          <p:cNvSpPr>
            <a:spLocks noGrp="1"/>
          </p:cNvSpPr>
          <p:nvPr>
            <p:ph type="body" sz="quarter" idx="14" hasCustomPrompt="1"/>
          </p:nvPr>
        </p:nvSpPr>
        <p:spPr>
          <a:xfrm>
            <a:off x="254000" y="6446838"/>
            <a:ext cx="4110038" cy="228600"/>
          </a:xfrm>
        </p:spPr>
        <p:txBody>
          <a:bodyPr anchor="ctr">
            <a:noAutofit/>
          </a:bodyPr>
          <a:lstStyle>
            <a:lvl1pPr>
              <a:defRPr sz="900"/>
            </a:lvl1pPr>
          </a:lstStyle>
          <a:p>
            <a:pPr lvl="0"/>
            <a:r>
              <a:rPr lang="pl-PL"/>
              <a:t>Styl przykładowego podpisu</a:t>
            </a:r>
          </a:p>
        </p:txBody>
      </p:sp>
      <p:sp>
        <p:nvSpPr>
          <p:cNvPr id="18" name="Symbol zastępczy tekstu 16">
            <a:extLst>
              <a:ext uri="{FF2B5EF4-FFF2-40B4-BE49-F238E27FC236}">
                <a16:creationId xmlns:a16="http://schemas.microsoft.com/office/drawing/2014/main" id="{48871C20-9CA3-6A40-85C2-B52E8135BE25}"/>
              </a:ext>
            </a:extLst>
          </p:cNvPr>
          <p:cNvSpPr>
            <a:spLocks noGrp="1"/>
          </p:cNvSpPr>
          <p:nvPr>
            <p:ph type="body" sz="quarter" idx="15" hasCustomPrompt="1"/>
          </p:nvPr>
        </p:nvSpPr>
        <p:spPr>
          <a:xfrm>
            <a:off x="6249546" y="6446838"/>
            <a:ext cx="4110038" cy="228600"/>
          </a:xfrm>
        </p:spPr>
        <p:txBody>
          <a:bodyPr anchor="ctr">
            <a:noAutofit/>
          </a:bodyPr>
          <a:lstStyle>
            <a:lvl1pPr>
              <a:defRPr sz="900"/>
            </a:lvl1pPr>
          </a:lstStyle>
          <a:p>
            <a:pPr lvl="0"/>
            <a:r>
              <a:rPr lang="pl-PL"/>
              <a:t>Styl przykładowego podpisu</a:t>
            </a:r>
          </a:p>
        </p:txBody>
      </p:sp>
      <p:cxnSp>
        <p:nvCxnSpPr>
          <p:cNvPr id="25" name="Łącznik prosty 24">
            <a:extLst>
              <a:ext uri="{FF2B5EF4-FFF2-40B4-BE49-F238E27FC236}">
                <a16:creationId xmlns:a16="http://schemas.microsoft.com/office/drawing/2014/main" id="{1EB5E889-56E9-5E4F-9E6A-96CFBC4F51AE}"/>
              </a:ext>
            </a:extLst>
          </p:cNvPr>
          <p:cNvCxnSpPr>
            <a:cxnSpLocks/>
          </p:cNvCxnSpPr>
          <p:nvPr userDrawn="1"/>
        </p:nvCxnSpPr>
        <p:spPr>
          <a:xfrm>
            <a:off x="260674" y="5080671"/>
            <a:ext cx="11301455" cy="0"/>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27" name="Trójkąt 26">
            <a:extLst>
              <a:ext uri="{FF2B5EF4-FFF2-40B4-BE49-F238E27FC236}">
                <a16:creationId xmlns:a16="http://schemas.microsoft.com/office/drawing/2014/main" id="{04E03874-FBAF-FF4E-AB70-547FA7749551}"/>
              </a:ext>
            </a:extLst>
          </p:cNvPr>
          <p:cNvSpPr/>
          <p:nvPr userDrawn="1"/>
        </p:nvSpPr>
        <p:spPr>
          <a:xfrm rot="16200000">
            <a:off x="11469713" y="5043289"/>
            <a:ext cx="110069" cy="74762"/>
          </a:xfrm>
          <a:prstGeom prst="triangle">
            <a:avLst/>
          </a:prstGeom>
          <a:ln>
            <a:solidFill>
              <a:srgbClr val="0864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Operacja ręczna 1">
            <a:extLst>
              <a:ext uri="{FF2B5EF4-FFF2-40B4-BE49-F238E27FC236}">
                <a16:creationId xmlns:a16="http://schemas.microsoft.com/office/drawing/2014/main" id="{18BADCE2-60BD-A648-A5B0-5D9AE1289668}"/>
              </a:ext>
            </a:extLst>
          </p:cNvPr>
          <p:cNvSpPr/>
          <p:nvPr userDrawn="1"/>
        </p:nvSpPr>
        <p:spPr>
          <a:xfrm>
            <a:off x="308" y="0"/>
            <a:ext cx="3988017" cy="305272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27"/>
              <a:gd name="connsiteX1" fmla="*/ 10000 w 10000"/>
              <a:gd name="connsiteY1" fmla="*/ 0 h 10027"/>
              <a:gd name="connsiteX2" fmla="*/ 8000 w 10000"/>
              <a:gd name="connsiteY2" fmla="*/ 10000 h 10027"/>
              <a:gd name="connsiteX3" fmla="*/ 20 w 10000"/>
              <a:gd name="connsiteY3" fmla="*/ 10027 h 10027"/>
              <a:gd name="connsiteX4" fmla="*/ 0 w 10000"/>
              <a:gd name="connsiteY4" fmla="*/ 0 h 10027"/>
              <a:gd name="connsiteX0" fmla="*/ 0 w 10000"/>
              <a:gd name="connsiteY0" fmla="*/ 0 h 10028"/>
              <a:gd name="connsiteX1" fmla="*/ 10000 w 10000"/>
              <a:gd name="connsiteY1" fmla="*/ 0 h 10028"/>
              <a:gd name="connsiteX2" fmla="*/ 3016 w 10000"/>
              <a:gd name="connsiteY2" fmla="*/ 10028 h 10028"/>
              <a:gd name="connsiteX3" fmla="*/ 20 w 10000"/>
              <a:gd name="connsiteY3" fmla="*/ 10027 h 10028"/>
              <a:gd name="connsiteX4" fmla="*/ 0 w 10000"/>
              <a:gd name="connsiteY4" fmla="*/ 0 h 10028"/>
              <a:gd name="connsiteX0" fmla="*/ 0 w 10000"/>
              <a:gd name="connsiteY0" fmla="*/ 0 h 10042"/>
              <a:gd name="connsiteX1" fmla="*/ 10000 w 10000"/>
              <a:gd name="connsiteY1" fmla="*/ 0 h 10042"/>
              <a:gd name="connsiteX2" fmla="*/ 4179 w 10000"/>
              <a:gd name="connsiteY2" fmla="*/ 10042 h 10042"/>
              <a:gd name="connsiteX3" fmla="*/ 20 w 10000"/>
              <a:gd name="connsiteY3" fmla="*/ 10027 h 10042"/>
              <a:gd name="connsiteX4" fmla="*/ 0 w 10000"/>
              <a:gd name="connsiteY4" fmla="*/ 0 h 10042"/>
              <a:gd name="connsiteX0" fmla="*/ 0 w 10000"/>
              <a:gd name="connsiteY0" fmla="*/ 0 h 10042"/>
              <a:gd name="connsiteX1" fmla="*/ 10000 w 10000"/>
              <a:gd name="connsiteY1" fmla="*/ 0 h 10042"/>
              <a:gd name="connsiteX2" fmla="*/ 8493 w 10000"/>
              <a:gd name="connsiteY2" fmla="*/ 2613 h 10042"/>
              <a:gd name="connsiteX3" fmla="*/ 4179 w 10000"/>
              <a:gd name="connsiteY3" fmla="*/ 10042 h 10042"/>
              <a:gd name="connsiteX4" fmla="*/ 20 w 10000"/>
              <a:gd name="connsiteY4" fmla="*/ 10027 h 10042"/>
              <a:gd name="connsiteX5" fmla="*/ 0 w 10000"/>
              <a:gd name="connsiteY5" fmla="*/ 0 h 10042"/>
              <a:gd name="connsiteX0" fmla="*/ 0 w 10000"/>
              <a:gd name="connsiteY0" fmla="*/ 0 h 10042"/>
              <a:gd name="connsiteX1" fmla="*/ 10000 w 10000"/>
              <a:gd name="connsiteY1" fmla="*/ 0 h 10042"/>
              <a:gd name="connsiteX2" fmla="*/ 9989 w 10000"/>
              <a:gd name="connsiteY2" fmla="*/ 2415 h 10042"/>
              <a:gd name="connsiteX3" fmla="*/ 4179 w 10000"/>
              <a:gd name="connsiteY3" fmla="*/ 10042 h 10042"/>
              <a:gd name="connsiteX4" fmla="*/ 20 w 10000"/>
              <a:gd name="connsiteY4" fmla="*/ 10027 h 10042"/>
              <a:gd name="connsiteX5" fmla="*/ 0 w 10000"/>
              <a:gd name="connsiteY5" fmla="*/ 0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42">
                <a:moveTo>
                  <a:pt x="0" y="0"/>
                </a:moveTo>
                <a:lnTo>
                  <a:pt x="10000" y="0"/>
                </a:lnTo>
                <a:cubicBezTo>
                  <a:pt x="9996" y="805"/>
                  <a:pt x="9993" y="1610"/>
                  <a:pt x="9989" y="2415"/>
                </a:cubicBezTo>
                <a:lnTo>
                  <a:pt x="4179" y="10042"/>
                </a:lnTo>
                <a:lnTo>
                  <a:pt x="20" y="10027"/>
                </a:lnTo>
                <a:cubicBezTo>
                  <a:pt x="13" y="6685"/>
                  <a:pt x="7" y="3342"/>
                  <a:pt x="0" y="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23" name="Symbol zastępczy tekstu 22">
            <a:extLst>
              <a:ext uri="{FF2B5EF4-FFF2-40B4-BE49-F238E27FC236}">
                <a16:creationId xmlns:a16="http://schemas.microsoft.com/office/drawing/2014/main" id="{94FA132D-AB12-6849-AE69-A163FB3A8E1B}"/>
              </a:ext>
            </a:extLst>
          </p:cNvPr>
          <p:cNvSpPr>
            <a:spLocks noGrp="1"/>
          </p:cNvSpPr>
          <p:nvPr>
            <p:ph type="body" sz="quarter" idx="16" hasCustomPrompt="1"/>
          </p:nvPr>
        </p:nvSpPr>
        <p:spPr>
          <a:xfrm>
            <a:off x="260674" y="115583"/>
            <a:ext cx="1266190" cy="697865"/>
          </a:xfrm>
        </p:spPr>
        <p:txBody>
          <a:bodyPr>
            <a:normAutofit/>
          </a:bodyPr>
          <a:lstStyle>
            <a:lvl1pPr>
              <a:defRPr sz="4000">
                <a:solidFill>
                  <a:srgbClr val="FFFFFF"/>
                </a:solidFill>
              </a:defRPr>
            </a:lvl1pPr>
          </a:lstStyle>
          <a:p>
            <a:pPr lvl="0"/>
            <a:r>
              <a:rPr lang="pl-PL"/>
              <a:t>1.</a:t>
            </a:r>
          </a:p>
        </p:txBody>
      </p:sp>
    </p:spTree>
    <p:extLst>
      <p:ext uri="{BB962C8B-B14F-4D97-AF65-F5344CB8AC3E}">
        <p14:creationId xmlns:p14="http://schemas.microsoft.com/office/powerpoint/2010/main" val="2038307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ział + zdjecie">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D42A84C6-2FC8-7743-AA98-67FFD3258EAF}"/>
              </a:ext>
            </a:extLst>
          </p:cNvPr>
          <p:cNvSpPr>
            <a:spLocks noGrp="1"/>
          </p:cNvSpPr>
          <p:nvPr>
            <p:ph type="sldNum" sz="quarter" idx="10"/>
          </p:nvPr>
        </p:nvSpPr>
        <p:spPr/>
        <p:txBody>
          <a:bodyPr/>
          <a:lstStyle/>
          <a:p>
            <a:fld id="{309E7AFD-CB1D-E744-8694-43405AF5A7BF}" type="slidenum">
              <a:rPr lang="pl-PL" smtClean="0"/>
              <a:pPr/>
              <a:t>‹#›</a:t>
            </a:fld>
            <a:endParaRPr lang="pl-PL"/>
          </a:p>
        </p:txBody>
      </p:sp>
      <p:sp>
        <p:nvSpPr>
          <p:cNvPr id="7" name="Symbol zastępczy tekstu 6">
            <a:extLst>
              <a:ext uri="{FF2B5EF4-FFF2-40B4-BE49-F238E27FC236}">
                <a16:creationId xmlns:a16="http://schemas.microsoft.com/office/drawing/2014/main" id="{ED77019D-72ED-9A41-B604-759CD1C1DA87}"/>
              </a:ext>
            </a:extLst>
          </p:cNvPr>
          <p:cNvSpPr>
            <a:spLocks noGrp="1"/>
          </p:cNvSpPr>
          <p:nvPr>
            <p:ph type="body" sz="quarter" idx="11" hasCustomPrompt="1"/>
          </p:nvPr>
        </p:nvSpPr>
        <p:spPr>
          <a:xfrm>
            <a:off x="254230" y="5570219"/>
            <a:ext cx="4770738" cy="746761"/>
          </a:xfrm>
        </p:spPr>
        <p:txBody>
          <a:bodyPr>
            <a:noAutofit/>
          </a:bodyPr>
          <a:lstStyle>
            <a:lvl1pPr marL="0" indent="0">
              <a:lnSpc>
                <a:spcPct val="100000"/>
              </a:lnSpc>
              <a:spcBef>
                <a:spcPts val="0"/>
              </a:spcBef>
              <a:buNone/>
              <a:defRPr sz="1200"/>
            </a:lvl1pPr>
          </a:lstStyle>
          <a:p>
            <a:pPr lvl="0"/>
            <a:r>
              <a:rPr lang="pl-PL"/>
              <a:t>01. Przykładowy tekst akapitowy dla prezentacji marki ©SatRev. Wykorzystywany do dłuższych fraz oraz paragrafów, opisów oraz rozbudowanych wypowiedzi.</a:t>
            </a:r>
          </a:p>
        </p:txBody>
      </p:sp>
      <p:sp>
        <p:nvSpPr>
          <p:cNvPr id="9" name="Symbol zastępczy tekstu 6">
            <a:extLst>
              <a:ext uri="{FF2B5EF4-FFF2-40B4-BE49-F238E27FC236}">
                <a16:creationId xmlns:a16="http://schemas.microsoft.com/office/drawing/2014/main" id="{6A0DEB06-2A6A-B640-BD57-C5B0F2339651}"/>
              </a:ext>
            </a:extLst>
          </p:cNvPr>
          <p:cNvSpPr>
            <a:spLocks noGrp="1"/>
          </p:cNvSpPr>
          <p:nvPr>
            <p:ph type="body" sz="quarter" idx="12" hasCustomPrompt="1"/>
          </p:nvPr>
        </p:nvSpPr>
        <p:spPr>
          <a:xfrm>
            <a:off x="6249546" y="5570219"/>
            <a:ext cx="4770738" cy="746761"/>
          </a:xfrm>
        </p:spPr>
        <p:txBody>
          <a:bodyPr>
            <a:noAutofit/>
          </a:bodyPr>
          <a:lstStyle>
            <a:lvl1pPr marL="0" indent="0">
              <a:lnSpc>
                <a:spcPct val="100000"/>
              </a:lnSpc>
              <a:spcBef>
                <a:spcPts val="0"/>
              </a:spcBef>
              <a:buNone/>
              <a:defRPr sz="1200"/>
            </a:lvl1pPr>
          </a:lstStyle>
          <a:p>
            <a:pPr lvl="0"/>
            <a:r>
              <a:rPr lang="pl-PL"/>
              <a:t>02. Przykładowy tekst akapitowy dla prezentacji marki ©SatRev. Wykorzystywany do dłuższych fraz oraz paragrafów, opisów oraz rozbudowanych wypowiedzi.</a:t>
            </a:r>
          </a:p>
        </p:txBody>
      </p:sp>
      <p:sp>
        <p:nvSpPr>
          <p:cNvPr id="12" name="Symbol zastępczy tekstu 11">
            <a:extLst>
              <a:ext uri="{FF2B5EF4-FFF2-40B4-BE49-F238E27FC236}">
                <a16:creationId xmlns:a16="http://schemas.microsoft.com/office/drawing/2014/main" id="{52665142-4D4C-294F-AAB8-A5A6EC0DC535}"/>
              </a:ext>
            </a:extLst>
          </p:cNvPr>
          <p:cNvSpPr>
            <a:spLocks noGrp="1"/>
          </p:cNvSpPr>
          <p:nvPr>
            <p:ph type="body" sz="quarter" idx="13" hasCustomPrompt="1"/>
          </p:nvPr>
        </p:nvSpPr>
        <p:spPr>
          <a:xfrm>
            <a:off x="266700" y="3429000"/>
            <a:ext cx="10753584" cy="1395248"/>
          </a:xfrm>
        </p:spPr>
        <p:txBody>
          <a:bodyPr>
            <a:noAutofit/>
          </a:bodyPr>
          <a:lstStyle>
            <a:lvl1pPr>
              <a:defRPr sz="4000" cap="all" baseline="0"/>
            </a:lvl1pPr>
          </a:lstStyle>
          <a:p>
            <a:pPr lvl="0"/>
            <a:r>
              <a:rPr lang="pl-PL"/>
              <a:t>Przykładowy</a:t>
            </a:r>
            <a:br>
              <a:rPr lang="pl-PL"/>
            </a:br>
            <a:r>
              <a:rPr lang="pl-PL"/>
              <a:t>nagłówek działu</a:t>
            </a:r>
          </a:p>
        </p:txBody>
      </p:sp>
      <p:pic>
        <p:nvPicPr>
          <p:cNvPr id="10" name="Obraz 9">
            <a:extLst>
              <a:ext uri="{FF2B5EF4-FFF2-40B4-BE49-F238E27FC236}">
                <a16:creationId xmlns:a16="http://schemas.microsoft.com/office/drawing/2014/main" id="{3F1E7F75-CCDD-ED48-B5A3-D48822676FBB}"/>
              </a:ext>
            </a:extLst>
          </p:cNvPr>
          <p:cNvPicPr>
            <a:picLocks noChangeAspect="1"/>
          </p:cNvPicPr>
          <p:nvPr userDrawn="1"/>
        </p:nvPicPr>
        <p:blipFill>
          <a:blip r:embed="rId2"/>
          <a:stretch>
            <a:fillRect/>
          </a:stretch>
        </p:blipFill>
        <p:spPr>
          <a:xfrm>
            <a:off x="4869863" y="6447202"/>
            <a:ext cx="155104" cy="155104"/>
          </a:xfrm>
          <a:prstGeom prst="rect">
            <a:avLst/>
          </a:prstGeom>
        </p:spPr>
      </p:pic>
      <p:pic>
        <p:nvPicPr>
          <p:cNvPr id="13" name="Obraz 12">
            <a:extLst>
              <a:ext uri="{FF2B5EF4-FFF2-40B4-BE49-F238E27FC236}">
                <a16:creationId xmlns:a16="http://schemas.microsoft.com/office/drawing/2014/main" id="{3611CBD8-E36C-DF44-8741-68A13A709E80}"/>
              </a:ext>
            </a:extLst>
          </p:cNvPr>
          <p:cNvPicPr>
            <a:picLocks noChangeAspect="1"/>
          </p:cNvPicPr>
          <p:nvPr userDrawn="1"/>
        </p:nvPicPr>
        <p:blipFill>
          <a:blip r:embed="rId3"/>
          <a:stretch>
            <a:fillRect/>
          </a:stretch>
        </p:blipFill>
        <p:spPr>
          <a:xfrm>
            <a:off x="10857152" y="6447202"/>
            <a:ext cx="155104" cy="155104"/>
          </a:xfrm>
          <a:prstGeom prst="rect">
            <a:avLst/>
          </a:prstGeom>
        </p:spPr>
      </p:pic>
      <p:sp>
        <p:nvSpPr>
          <p:cNvPr id="17" name="Symbol zastępczy tekstu 16">
            <a:extLst>
              <a:ext uri="{FF2B5EF4-FFF2-40B4-BE49-F238E27FC236}">
                <a16:creationId xmlns:a16="http://schemas.microsoft.com/office/drawing/2014/main" id="{EBEE78F8-42B5-7247-B7A5-06071A05D805}"/>
              </a:ext>
            </a:extLst>
          </p:cNvPr>
          <p:cNvSpPr>
            <a:spLocks noGrp="1"/>
          </p:cNvSpPr>
          <p:nvPr>
            <p:ph type="body" sz="quarter" idx="14" hasCustomPrompt="1"/>
          </p:nvPr>
        </p:nvSpPr>
        <p:spPr>
          <a:xfrm>
            <a:off x="254000" y="6446838"/>
            <a:ext cx="4110038" cy="228600"/>
          </a:xfrm>
        </p:spPr>
        <p:txBody>
          <a:bodyPr anchor="ctr">
            <a:noAutofit/>
          </a:bodyPr>
          <a:lstStyle>
            <a:lvl1pPr>
              <a:defRPr sz="900"/>
            </a:lvl1pPr>
          </a:lstStyle>
          <a:p>
            <a:pPr lvl="0"/>
            <a:r>
              <a:rPr lang="pl-PL"/>
              <a:t>Styl przykładowego podpisu</a:t>
            </a:r>
          </a:p>
        </p:txBody>
      </p:sp>
      <p:sp>
        <p:nvSpPr>
          <p:cNvPr id="18" name="Symbol zastępczy tekstu 16">
            <a:extLst>
              <a:ext uri="{FF2B5EF4-FFF2-40B4-BE49-F238E27FC236}">
                <a16:creationId xmlns:a16="http://schemas.microsoft.com/office/drawing/2014/main" id="{48871C20-9CA3-6A40-85C2-B52E8135BE25}"/>
              </a:ext>
            </a:extLst>
          </p:cNvPr>
          <p:cNvSpPr>
            <a:spLocks noGrp="1"/>
          </p:cNvSpPr>
          <p:nvPr>
            <p:ph type="body" sz="quarter" idx="15" hasCustomPrompt="1"/>
          </p:nvPr>
        </p:nvSpPr>
        <p:spPr>
          <a:xfrm>
            <a:off x="6249546" y="6446838"/>
            <a:ext cx="4110038" cy="228600"/>
          </a:xfrm>
        </p:spPr>
        <p:txBody>
          <a:bodyPr anchor="ctr">
            <a:noAutofit/>
          </a:bodyPr>
          <a:lstStyle>
            <a:lvl1pPr>
              <a:defRPr sz="900"/>
            </a:lvl1pPr>
          </a:lstStyle>
          <a:p>
            <a:pPr lvl="0"/>
            <a:r>
              <a:rPr lang="pl-PL"/>
              <a:t>Styl przykładowego podpisu</a:t>
            </a:r>
          </a:p>
        </p:txBody>
      </p:sp>
      <p:cxnSp>
        <p:nvCxnSpPr>
          <p:cNvPr id="25" name="Łącznik prosty 24">
            <a:extLst>
              <a:ext uri="{FF2B5EF4-FFF2-40B4-BE49-F238E27FC236}">
                <a16:creationId xmlns:a16="http://schemas.microsoft.com/office/drawing/2014/main" id="{1EB5E889-56E9-5E4F-9E6A-96CFBC4F51AE}"/>
              </a:ext>
            </a:extLst>
          </p:cNvPr>
          <p:cNvCxnSpPr>
            <a:cxnSpLocks/>
          </p:cNvCxnSpPr>
          <p:nvPr userDrawn="1"/>
        </p:nvCxnSpPr>
        <p:spPr>
          <a:xfrm>
            <a:off x="260674" y="5080671"/>
            <a:ext cx="11301455" cy="0"/>
          </a:xfrm>
          <a:prstGeom prst="line">
            <a:avLst/>
          </a:prstGeom>
          <a:ln w="28575">
            <a:solidFill>
              <a:srgbClr val="0864C7"/>
            </a:solidFill>
          </a:ln>
        </p:spPr>
        <p:style>
          <a:lnRef idx="3">
            <a:schemeClr val="accent2"/>
          </a:lnRef>
          <a:fillRef idx="0">
            <a:schemeClr val="accent2"/>
          </a:fillRef>
          <a:effectRef idx="2">
            <a:schemeClr val="accent2"/>
          </a:effectRef>
          <a:fontRef idx="minor">
            <a:schemeClr val="tx1"/>
          </a:fontRef>
        </p:style>
      </p:cxnSp>
      <p:sp>
        <p:nvSpPr>
          <p:cNvPr id="27" name="Trójkąt 26">
            <a:extLst>
              <a:ext uri="{FF2B5EF4-FFF2-40B4-BE49-F238E27FC236}">
                <a16:creationId xmlns:a16="http://schemas.microsoft.com/office/drawing/2014/main" id="{04E03874-FBAF-FF4E-AB70-547FA7749551}"/>
              </a:ext>
            </a:extLst>
          </p:cNvPr>
          <p:cNvSpPr/>
          <p:nvPr userDrawn="1"/>
        </p:nvSpPr>
        <p:spPr>
          <a:xfrm rot="16200000">
            <a:off x="11469713" y="5043289"/>
            <a:ext cx="110069" cy="74762"/>
          </a:xfrm>
          <a:prstGeom prst="triangle">
            <a:avLst/>
          </a:prstGeom>
          <a:ln>
            <a:solidFill>
              <a:srgbClr val="0864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ymbol zastępczy obrazu 5">
            <a:extLst>
              <a:ext uri="{FF2B5EF4-FFF2-40B4-BE49-F238E27FC236}">
                <a16:creationId xmlns:a16="http://schemas.microsoft.com/office/drawing/2014/main" id="{BBC0335D-81F9-7941-9797-2D38A911CFD6}"/>
              </a:ext>
            </a:extLst>
          </p:cNvPr>
          <p:cNvSpPr>
            <a:spLocks noGrp="1"/>
          </p:cNvSpPr>
          <p:nvPr>
            <p:ph type="pic" sz="quarter" idx="17"/>
          </p:nvPr>
        </p:nvSpPr>
        <p:spPr>
          <a:xfrm>
            <a:off x="2787445" y="0"/>
            <a:ext cx="8539368" cy="3051175"/>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0 w 10015"/>
              <a:gd name="connsiteY0" fmla="*/ 7132 h 10000"/>
              <a:gd name="connsiteX1" fmla="*/ 2015 w 10015"/>
              <a:gd name="connsiteY1" fmla="*/ 0 h 10000"/>
              <a:gd name="connsiteX2" fmla="*/ 10015 w 10015"/>
              <a:gd name="connsiteY2" fmla="*/ 0 h 10000"/>
              <a:gd name="connsiteX3" fmla="*/ 10015 w 10015"/>
              <a:gd name="connsiteY3" fmla="*/ 10000 h 10000"/>
              <a:gd name="connsiteX4" fmla="*/ 15 w 10015"/>
              <a:gd name="connsiteY4" fmla="*/ 10000 h 10000"/>
              <a:gd name="connsiteX5" fmla="*/ 0 w 10015"/>
              <a:gd name="connsiteY5" fmla="*/ 7132 h 10000"/>
              <a:gd name="connsiteX0" fmla="*/ 0 w 10015"/>
              <a:gd name="connsiteY0" fmla="*/ 7132 h 10000"/>
              <a:gd name="connsiteX1" fmla="*/ 2631 w 10015"/>
              <a:gd name="connsiteY1" fmla="*/ 41 h 10000"/>
              <a:gd name="connsiteX2" fmla="*/ 10015 w 10015"/>
              <a:gd name="connsiteY2" fmla="*/ 0 h 10000"/>
              <a:gd name="connsiteX3" fmla="*/ 10015 w 10015"/>
              <a:gd name="connsiteY3" fmla="*/ 10000 h 10000"/>
              <a:gd name="connsiteX4" fmla="*/ 15 w 10015"/>
              <a:gd name="connsiteY4" fmla="*/ 10000 h 10000"/>
              <a:gd name="connsiteX5" fmla="*/ 0 w 10015"/>
              <a:gd name="connsiteY5" fmla="*/ 7132 h 10000"/>
              <a:gd name="connsiteX0" fmla="*/ 0 w 10015"/>
              <a:gd name="connsiteY0" fmla="*/ 7132 h 10000"/>
              <a:gd name="connsiteX1" fmla="*/ 2604 w 10015"/>
              <a:gd name="connsiteY1" fmla="*/ 10 h 10000"/>
              <a:gd name="connsiteX2" fmla="*/ 10015 w 10015"/>
              <a:gd name="connsiteY2" fmla="*/ 0 h 10000"/>
              <a:gd name="connsiteX3" fmla="*/ 10015 w 10015"/>
              <a:gd name="connsiteY3" fmla="*/ 10000 h 10000"/>
              <a:gd name="connsiteX4" fmla="*/ 15 w 10015"/>
              <a:gd name="connsiteY4" fmla="*/ 10000 h 10000"/>
              <a:gd name="connsiteX5" fmla="*/ 0 w 10015"/>
              <a:gd name="connsiteY5" fmla="*/ 7132 h 10000"/>
              <a:gd name="connsiteX0" fmla="*/ 1 w 10000"/>
              <a:gd name="connsiteY0" fmla="*/ 7147 h 10000"/>
              <a:gd name="connsiteX1" fmla="*/ 2589 w 10000"/>
              <a:gd name="connsiteY1" fmla="*/ 10 h 10000"/>
              <a:gd name="connsiteX2" fmla="*/ 10000 w 10000"/>
              <a:gd name="connsiteY2" fmla="*/ 0 h 10000"/>
              <a:gd name="connsiteX3" fmla="*/ 10000 w 10000"/>
              <a:gd name="connsiteY3" fmla="*/ 10000 h 10000"/>
              <a:gd name="connsiteX4" fmla="*/ 0 w 10000"/>
              <a:gd name="connsiteY4" fmla="*/ 10000 h 10000"/>
              <a:gd name="connsiteX5" fmla="*/ 1 w 10000"/>
              <a:gd name="connsiteY5" fmla="*/ 7147 h 10000"/>
              <a:gd name="connsiteX0" fmla="*/ 1 w 10000"/>
              <a:gd name="connsiteY0" fmla="*/ 7270 h 10000"/>
              <a:gd name="connsiteX1" fmla="*/ 2589 w 10000"/>
              <a:gd name="connsiteY1" fmla="*/ 10 h 10000"/>
              <a:gd name="connsiteX2" fmla="*/ 10000 w 10000"/>
              <a:gd name="connsiteY2" fmla="*/ 0 h 10000"/>
              <a:gd name="connsiteX3" fmla="*/ 10000 w 10000"/>
              <a:gd name="connsiteY3" fmla="*/ 10000 h 10000"/>
              <a:gd name="connsiteX4" fmla="*/ 0 w 10000"/>
              <a:gd name="connsiteY4" fmla="*/ 10000 h 10000"/>
              <a:gd name="connsiteX5" fmla="*/ 1 w 10000"/>
              <a:gd name="connsiteY5" fmla="*/ 72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1" y="7270"/>
                </a:moveTo>
                <a:lnTo>
                  <a:pt x="2589" y="10"/>
                </a:lnTo>
                <a:lnTo>
                  <a:pt x="10000" y="0"/>
                </a:lnTo>
                <a:lnTo>
                  <a:pt x="10000" y="10000"/>
                </a:lnTo>
                <a:lnTo>
                  <a:pt x="0" y="10000"/>
                </a:lnTo>
                <a:cubicBezTo>
                  <a:pt x="0" y="9049"/>
                  <a:pt x="1" y="8221"/>
                  <a:pt x="1" y="7270"/>
                </a:cubicBezTo>
                <a:close/>
              </a:path>
            </a:pathLst>
          </a:custGeom>
        </p:spPr>
        <p:txBody>
          <a:bodyPr/>
          <a:lstStyle/>
          <a:p>
            <a:endParaRPr lang="pl-PL"/>
          </a:p>
        </p:txBody>
      </p:sp>
      <p:sp>
        <p:nvSpPr>
          <p:cNvPr id="15" name="Operacja ręczna 1">
            <a:extLst>
              <a:ext uri="{FF2B5EF4-FFF2-40B4-BE49-F238E27FC236}">
                <a16:creationId xmlns:a16="http://schemas.microsoft.com/office/drawing/2014/main" id="{4A74F7FD-2E1F-6343-B9C2-806554D0B3E5}"/>
              </a:ext>
            </a:extLst>
          </p:cNvPr>
          <p:cNvSpPr/>
          <p:nvPr userDrawn="1"/>
        </p:nvSpPr>
        <p:spPr>
          <a:xfrm>
            <a:off x="0" y="0"/>
            <a:ext cx="3988017" cy="305272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27"/>
              <a:gd name="connsiteX1" fmla="*/ 10000 w 10000"/>
              <a:gd name="connsiteY1" fmla="*/ 0 h 10027"/>
              <a:gd name="connsiteX2" fmla="*/ 8000 w 10000"/>
              <a:gd name="connsiteY2" fmla="*/ 10000 h 10027"/>
              <a:gd name="connsiteX3" fmla="*/ 20 w 10000"/>
              <a:gd name="connsiteY3" fmla="*/ 10027 h 10027"/>
              <a:gd name="connsiteX4" fmla="*/ 0 w 10000"/>
              <a:gd name="connsiteY4" fmla="*/ 0 h 10027"/>
              <a:gd name="connsiteX0" fmla="*/ 0 w 10000"/>
              <a:gd name="connsiteY0" fmla="*/ 0 h 10028"/>
              <a:gd name="connsiteX1" fmla="*/ 10000 w 10000"/>
              <a:gd name="connsiteY1" fmla="*/ 0 h 10028"/>
              <a:gd name="connsiteX2" fmla="*/ 3016 w 10000"/>
              <a:gd name="connsiteY2" fmla="*/ 10028 h 10028"/>
              <a:gd name="connsiteX3" fmla="*/ 20 w 10000"/>
              <a:gd name="connsiteY3" fmla="*/ 10027 h 10028"/>
              <a:gd name="connsiteX4" fmla="*/ 0 w 10000"/>
              <a:gd name="connsiteY4" fmla="*/ 0 h 10028"/>
              <a:gd name="connsiteX0" fmla="*/ 0 w 10000"/>
              <a:gd name="connsiteY0" fmla="*/ 0 h 10042"/>
              <a:gd name="connsiteX1" fmla="*/ 10000 w 10000"/>
              <a:gd name="connsiteY1" fmla="*/ 0 h 10042"/>
              <a:gd name="connsiteX2" fmla="*/ 4179 w 10000"/>
              <a:gd name="connsiteY2" fmla="*/ 10042 h 10042"/>
              <a:gd name="connsiteX3" fmla="*/ 20 w 10000"/>
              <a:gd name="connsiteY3" fmla="*/ 10027 h 10042"/>
              <a:gd name="connsiteX4" fmla="*/ 0 w 10000"/>
              <a:gd name="connsiteY4" fmla="*/ 0 h 10042"/>
              <a:gd name="connsiteX0" fmla="*/ 0 w 10000"/>
              <a:gd name="connsiteY0" fmla="*/ 0 h 10042"/>
              <a:gd name="connsiteX1" fmla="*/ 10000 w 10000"/>
              <a:gd name="connsiteY1" fmla="*/ 0 h 10042"/>
              <a:gd name="connsiteX2" fmla="*/ 8493 w 10000"/>
              <a:gd name="connsiteY2" fmla="*/ 2613 h 10042"/>
              <a:gd name="connsiteX3" fmla="*/ 4179 w 10000"/>
              <a:gd name="connsiteY3" fmla="*/ 10042 h 10042"/>
              <a:gd name="connsiteX4" fmla="*/ 20 w 10000"/>
              <a:gd name="connsiteY4" fmla="*/ 10027 h 10042"/>
              <a:gd name="connsiteX5" fmla="*/ 0 w 10000"/>
              <a:gd name="connsiteY5" fmla="*/ 0 h 10042"/>
              <a:gd name="connsiteX0" fmla="*/ 0 w 10000"/>
              <a:gd name="connsiteY0" fmla="*/ 0 h 10042"/>
              <a:gd name="connsiteX1" fmla="*/ 10000 w 10000"/>
              <a:gd name="connsiteY1" fmla="*/ 0 h 10042"/>
              <a:gd name="connsiteX2" fmla="*/ 9989 w 10000"/>
              <a:gd name="connsiteY2" fmla="*/ 2415 h 10042"/>
              <a:gd name="connsiteX3" fmla="*/ 4179 w 10000"/>
              <a:gd name="connsiteY3" fmla="*/ 10042 h 10042"/>
              <a:gd name="connsiteX4" fmla="*/ 20 w 10000"/>
              <a:gd name="connsiteY4" fmla="*/ 10027 h 10042"/>
              <a:gd name="connsiteX5" fmla="*/ 0 w 10000"/>
              <a:gd name="connsiteY5" fmla="*/ 0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42">
                <a:moveTo>
                  <a:pt x="0" y="0"/>
                </a:moveTo>
                <a:lnTo>
                  <a:pt x="10000" y="0"/>
                </a:lnTo>
                <a:cubicBezTo>
                  <a:pt x="9996" y="805"/>
                  <a:pt x="9993" y="1610"/>
                  <a:pt x="9989" y="2415"/>
                </a:cubicBezTo>
                <a:lnTo>
                  <a:pt x="4179" y="10042"/>
                </a:lnTo>
                <a:lnTo>
                  <a:pt x="20" y="10027"/>
                </a:lnTo>
                <a:cubicBezTo>
                  <a:pt x="13" y="6685"/>
                  <a:pt x="7" y="3342"/>
                  <a:pt x="0" y="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p>
        </p:txBody>
      </p:sp>
      <p:sp>
        <p:nvSpPr>
          <p:cNvPr id="23" name="Symbol zastępczy tekstu 22">
            <a:extLst>
              <a:ext uri="{FF2B5EF4-FFF2-40B4-BE49-F238E27FC236}">
                <a16:creationId xmlns:a16="http://schemas.microsoft.com/office/drawing/2014/main" id="{94FA132D-AB12-6849-AE69-A163FB3A8E1B}"/>
              </a:ext>
            </a:extLst>
          </p:cNvPr>
          <p:cNvSpPr>
            <a:spLocks noGrp="1"/>
          </p:cNvSpPr>
          <p:nvPr>
            <p:ph type="body" sz="quarter" idx="16" hasCustomPrompt="1"/>
          </p:nvPr>
        </p:nvSpPr>
        <p:spPr>
          <a:xfrm>
            <a:off x="260674" y="115583"/>
            <a:ext cx="1266190" cy="697865"/>
          </a:xfrm>
        </p:spPr>
        <p:txBody>
          <a:bodyPr>
            <a:normAutofit/>
          </a:bodyPr>
          <a:lstStyle>
            <a:lvl1pPr>
              <a:defRPr sz="4000">
                <a:solidFill>
                  <a:srgbClr val="FFFFFF"/>
                </a:solidFill>
              </a:defRPr>
            </a:lvl1pPr>
          </a:lstStyle>
          <a:p>
            <a:pPr lvl="0"/>
            <a:r>
              <a:rPr lang="pl-PL"/>
              <a:t>1.</a:t>
            </a:r>
          </a:p>
        </p:txBody>
      </p:sp>
    </p:spTree>
    <p:extLst>
      <p:ext uri="{BB962C8B-B14F-4D97-AF65-F5344CB8AC3E}">
        <p14:creationId xmlns:p14="http://schemas.microsoft.com/office/powerpoint/2010/main" val="1643587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6BA590FE-EE21-F245-ABDE-D1359E68F9BD}"/>
              </a:ext>
            </a:extLst>
          </p:cNvPr>
          <p:cNvSpPr>
            <a:spLocks noGrp="1"/>
          </p:cNvSpPr>
          <p:nvPr>
            <p:ph type="title"/>
          </p:nvPr>
        </p:nvSpPr>
        <p:spPr>
          <a:xfrm>
            <a:off x="266451" y="290671"/>
            <a:ext cx="11015183" cy="1400018"/>
          </a:xfrm>
          <a:prstGeom prst="rect">
            <a:avLst/>
          </a:prstGeom>
        </p:spPr>
        <p:txBody>
          <a:bodyPr vert="horz" lIns="0" tIns="0" rIns="0" bIns="0" rtlCol="0" anchor="t">
            <a:normAutofit/>
          </a:bodyPr>
          <a:lstStyle/>
          <a:p>
            <a:r>
              <a:rPr lang="pl-PL"/>
              <a:t>Kliknij, aby edytować styl</a:t>
            </a:r>
          </a:p>
        </p:txBody>
      </p:sp>
      <p:sp>
        <p:nvSpPr>
          <p:cNvPr id="3" name="Symbol zastępczy tekstu 2">
            <a:extLst>
              <a:ext uri="{FF2B5EF4-FFF2-40B4-BE49-F238E27FC236}">
                <a16:creationId xmlns:a16="http://schemas.microsoft.com/office/drawing/2014/main" id="{51E10637-B495-6146-BFAD-F1B3115B0938}"/>
              </a:ext>
            </a:extLst>
          </p:cNvPr>
          <p:cNvSpPr>
            <a:spLocks noGrp="1"/>
          </p:cNvSpPr>
          <p:nvPr>
            <p:ph type="body" idx="1"/>
          </p:nvPr>
        </p:nvSpPr>
        <p:spPr>
          <a:xfrm>
            <a:off x="266452" y="1825625"/>
            <a:ext cx="11015182" cy="4774680"/>
          </a:xfrm>
          <a:prstGeom prst="rect">
            <a:avLst/>
          </a:prstGeom>
        </p:spPr>
        <p:txBody>
          <a:bodyPr vert="horz" lIns="0" tIns="0" rIns="0" bIns="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numeru slajdu 5">
            <a:extLst>
              <a:ext uri="{FF2B5EF4-FFF2-40B4-BE49-F238E27FC236}">
                <a16:creationId xmlns:a16="http://schemas.microsoft.com/office/drawing/2014/main" id="{9AC9CFB4-4106-E64F-918C-938439A499B1}"/>
              </a:ext>
            </a:extLst>
          </p:cNvPr>
          <p:cNvSpPr>
            <a:spLocks noGrp="1"/>
          </p:cNvSpPr>
          <p:nvPr>
            <p:ph type="sldNum" sz="quarter" idx="4"/>
          </p:nvPr>
        </p:nvSpPr>
        <p:spPr>
          <a:xfrm>
            <a:off x="11562129" y="3228569"/>
            <a:ext cx="394404" cy="377711"/>
          </a:xfrm>
          <a:prstGeom prst="rect">
            <a:avLst/>
          </a:prstGeom>
        </p:spPr>
        <p:txBody>
          <a:bodyPr vert="horz" lIns="0" tIns="0" rIns="0" bIns="46800" rtlCol="0" anchor="ctr"/>
          <a:lstStyle>
            <a:lvl1pPr algn="r">
              <a:defRPr sz="750" b="0" i="0">
                <a:solidFill>
                  <a:srgbClr val="0066CE"/>
                </a:solidFill>
                <a:latin typeface="FK Grotesk" pitchFamily="2" charset="0"/>
              </a:defRPr>
            </a:lvl1pPr>
          </a:lstStyle>
          <a:p>
            <a:fld id="{309E7AFD-CB1D-E744-8694-43405AF5A7BF}" type="slidenum">
              <a:rPr lang="pl-PL" smtClean="0"/>
              <a:pPr/>
              <a:t>‹#›</a:t>
            </a:fld>
            <a:endParaRPr lang="pl-PL"/>
          </a:p>
        </p:txBody>
      </p:sp>
    </p:spTree>
    <p:extLst>
      <p:ext uri="{BB962C8B-B14F-4D97-AF65-F5344CB8AC3E}">
        <p14:creationId xmlns:p14="http://schemas.microsoft.com/office/powerpoint/2010/main" val="1806107757"/>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61" r:id="rId3"/>
    <p:sldLayoutId id="2147483689" r:id="rId4"/>
    <p:sldLayoutId id="2147483662" r:id="rId5"/>
    <p:sldLayoutId id="2147483663" r:id="rId6"/>
    <p:sldLayoutId id="2147483664" r:id="rId7"/>
    <p:sldLayoutId id="2147483665" r:id="rId8"/>
    <p:sldLayoutId id="2147483666" r:id="rId9"/>
    <p:sldLayoutId id="2147483660" r:id="rId10"/>
    <p:sldLayoutId id="2147483679"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6" r:id="rId20"/>
    <p:sldLayoutId id="2147483677" r:id="rId21"/>
    <p:sldLayoutId id="2147483675" r:id="rId22"/>
    <p:sldLayoutId id="2147483690" r:id="rId23"/>
    <p:sldLayoutId id="2147483684" r:id="rId24"/>
    <p:sldLayoutId id="2147483681" r:id="rId25"/>
    <p:sldLayoutId id="2147483683" r:id="rId26"/>
    <p:sldLayoutId id="2147483693" r:id="rId27"/>
  </p:sldLayoutIdLst>
  <p:hf hdr="0" ftr="0" dt="0"/>
  <p:txStyles>
    <p:titleStyle>
      <a:lvl1pPr algn="l" defTabSz="914400" rtl="0" eaLnBrk="1" latinLnBrk="0" hangingPunct="1">
        <a:lnSpc>
          <a:spcPct val="90000"/>
        </a:lnSpc>
        <a:spcBef>
          <a:spcPct val="0"/>
        </a:spcBef>
        <a:buNone/>
        <a:defRPr sz="2700" kern="1200">
          <a:solidFill>
            <a:schemeClr val="tx1"/>
          </a:solidFill>
          <a:latin typeface="FK Grotesk" pitchFamily="2" charset="0"/>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200" kern="1200">
          <a:solidFill>
            <a:schemeClr val="tx1"/>
          </a:solidFill>
          <a:latin typeface="FK Grotesk" pitchFamily="2" charset="0"/>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FK Grotesk" pitchFamily="2" charset="0"/>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FK Grotesk" pitchFamily="2" charset="0"/>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FK Grotesk" pitchFamily="2" charset="0"/>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FK Grotes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22.png"/><Relationship Id="rId7" Type="http://schemas.openxmlformats.org/officeDocument/2006/relationships/image" Target="../media/image11.png"/><Relationship Id="rId12"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microsoft.com/office/2007/relationships/hdphoto" Target="../media/hdphoto1.wdp"/><Relationship Id="rId11" Type="http://schemas.openxmlformats.org/officeDocument/2006/relationships/diagramColors" Target="../diagrams/colors1.xml"/><Relationship Id="rId5" Type="http://schemas.openxmlformats.org/officeDocument/2006/relationships/image" Target="../media/image24.png"/><Relationship Id="rId10" Type="http://schemas.openxmlformats.org/officeDocument/2006/relationships/diagramQuickStyle" Target="../diagrams/quickStyle1.xml"/><Relationship Id="rId4" Type="http://schemas.openxmlformats.org/officeDocument/2006/relationships/image" Target="../media/image23.png"/><Relationship Id="rId9"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hyperlink" Target="mailto:contact@scspace.au" TargetMode="External"/><Relationship Id="rId2" Type="http://schemas.openxmlformats.org/officeDocument/2006/relationships/image" Target="../media/image26.png"/><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hyperlink" Target="https://www3.weforum.org/docs/WEF_Space_2024.pdf" TargetMode="External"/><Relationship Id="rId4" Type="http://schemas.openxmlformats.org/officeDocument/2006/relationships/hyperlink" Target="https://www.spacefoundation.org/wp-content/uploads/2024/03/SpaceFoundation_2023-Annual-Final-Web.pdf#:~:text=URL%3A%20https%3A%2F%2Fwww.spacefoundation.org%2Fw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BD32462-2A1E-9EBE-7E30-22C258615E89}"/>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a:ext>
            </a:extLst>
          </a:blip>
          <a:srcRect l="-4295" t="-754"/>
          <a:stretch/>
        </p:blipFill>
        <p:spPr>
          <a:xfrm>
            <a:off x="1508" y="1293065"/>
            <a:ext cx="16066069" cy="5572924"/>
          </a:xfrm>
        </p:spPr>
      </p:pic>
      <p:sp>
        <p:nvSpPr>
          <p:cNvPr id="11" name="Rectangle 31">
            <a:extLst>
              <a:ext uri="{FF2B5EF4-FFF2-40B4-BE49-F238E27FC236}">
                <a16:creationId xmlns:a16="http://schemas.microsoft.com/office/drawing/2014/main" id="{AA5A8938-4F94-A87C-00FE-B2C3BC3D7F19}"/>
              </a:ext>
            </a:extLst>
          </p:cNvPr>
          <p:cNvSpPr/>
          <p:nvPr/>
        </p:nvSpPr>
        <p:spPr>
          <a:xfrm>
            <a:off x="3767598" y="1308468"/>
            <a:ext cx="8424000" cy="72000"/>
          </a:xfrm>
          <a:prstGeom prst="rect">
            <a:avLst/>
          </a:prstGeom>
          <a:solidFill>
            <a:srgbClr val="D81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FK Grotesk" pitchFamily="2" charset="0"/>
            </a:endParaRPr>
          </a:p>
        </p:txBody>
      </p:sp>
      <p:pic>
        <p:nvPicPr>
          <p:cNvPr id="9" name="Picture 8" descr="A black background with white text&#10;&#10;Description automatically generated">
            <a:extLst>
              <a:ext uri="{FF2B5EF4-FFF2-40B4-BE49-F238E27FC236}">
                <a16:creationId xmlns:a16="http://schemas.microsoft.com/office/drawing/2014/main" id="{51ED183D-B5F1-76CD-111E-43855891577E}"/>
              </a:ext>
            </a:extLst>
          </p:cNvPr>
          <p:cNvPicPr>
            <a:picLocks noChangeAspect="1"/>
          </p:cNvPicPr>
          <p:nvPr/>
        </p:nvPicPr>
        <p:blipFill>
          <a:blip r:embed="rId4"/>
          <a:stretch>
            <a:fillRect/>
          </a:stretch>
        </p:blipFill>
        <p:spPr>
          <a:xfrm>
            <a:off x="294371" y="55116"/>
            <a:ext cx="4391930" cy="1344468"/>
          </a:xfrm>
          <a:prstGeom prst="rect">
            <a:avLst/>
          </a:prstGeom>
        </p:spPr>
      </p:pic>
      <p:sp>
        <p:nvSpPr>
          <p:cNvPr id="5" name="Snip Single Corner of Rectangle 15">
            <a:extLst>
              <a:ext uri="{FF2B5EF4-FFF2-40B4-BE49-F238E27FC236}">
                <a16:creationId xmlns:a16="http://schemas.microsoft.com/office/drawing/2014/main" id="{33C7FB43-D730-9F86-23FA-553AA715972E}"/>
              </a:ext>
            </a:extLst>
          </p:cNvPr>
          <p:cNvSpPr/>
          <p:nvPr/>
        </p:nvSpPr>
        <p:spPr>
          <a:xfrm>
            <a:off x="2821260" y="2359512"/>
            <a:ext cx="7850458" cy="556041"/>
          </a:xfrm>
          <a:prstGeom prst="snip1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altLang="zh-CN" sz="3300" b="1" spc="-150" dirty="0">
                <a:effectLst>
                  <a:outerShdw blurRad="50800" dist="38100" dir="2700000" algn="tl" rotWithShape="0">
                    <a:prstClr val="black">
                      <a:alpha val="40000"/>
                    </a:prstClr>
                  </a:outerShdw>
                </a:effectLst>
                <a:ea typeface="等线"/>
              </a:rPr>
              <a:t>WE BELIEVE EVERYONE HAS A PLACE IN SPACE</a:t>
            </a:r>
            <a:endParaRPr lang="en-GB" altLang="zh-CN" sz="3300" b="1" spc="-150" dirty="0">
              <a:effectLst>
                <a:outerShdw blurRad="50800" dist="38100" dir="2700000" algn="tl" rotWithShape="0">
                  <a:prstClr val="black">
                    <a:alpha val="40000"/>
                  </a:prstClr>
                </a:outerShdw>
              </a:effectLst>
              <a:ea typeface="等线"/>
            </a:endParaRPr>
          </a:p>
          <a:p>
            <a:pPr algn="ctr"/>
            <a:endParaRPr lang="en-US" spc="-150" dirty="0">
              <a:solidFill>
                <a:srgbClr val="FFFFFF"/>
              </a:solidFill>
            </a:endParaRPr>
          </a:p>
        </p:txBody>
      </p:sp>
    </p:spTree>
    <p:extLst>
      <p:ext uri="{BB962C8B-B14F-4D97-AF65-F5344CB8AC3E}">
        <p14:creationId xmlns:p14="http://schemas.microsoft.com/office/powerpoint/2010/main" val="1856609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ntroduction to the Gartner Hype Cycle – BMC Software | Blogs">
            <a:extLst>
              <a:ext uri="{FF2B5EF4-FFF2-40B4-BE49-F238E27FC236}">
                <a16:creationId xmlns:a16="http://schemas.microsoft.com/office/drawing/2014/main" id="{51158045-9057-0DFD-2BAE-521D2F65B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48" y="1454633"/>
            <a:ext cx="7937050" cy="52864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5FEFC3F-760F-E4C3-D86E-F25E081E227A}"/>
              </a:ext>
            </a:extLst>
          </p:cNvPr>
          <p:cNvSpPr>
            <a:spLocks noGrp="1"/>
          </p:cNvSpPr>
          <p:nvPr>
            <p:ph type="title"/>
          </p:nvPr>
        </p:nvSpPr>
        <p:spPr/>
        <p:txBody>
          <a:bodyPr/>
          <a:lstStyle/>
          <a:p>
            <a:r>
              <a:rPr lang="en-AU" dirty="0"/>
              <a:t>Where is Space on the Gartner Hype Curve? </a:t>
            </a:r>
          </a:p>
        </p:txBody>
      </p:sp>
      <p:sp>
        <p:nvSpPr>
          <p:cNvPr id="3" name="Slide Number Placeholder 2">
            <a:extLst>
              <a:ext uri="{FF2B5EF4-FFF2-40B4-BE49-F238E27FC236}">
                <a16:creationId xmlns:a16="http://schemas.microsoft.com/office/drawing/2014/main" id="{A44C4F3C-906D-D555-3580-88203EA24898}"/>
              </a:ext>
            </a:extLst>
          </p:cNvPr>
          <p:cNvSpPr>
            <a:spLocks noGrp="1"/>
          </p:cNvSpPr>
          <p:nvPr>
            <p:ph type="sldNum" sz="quarter" idx="10"/>
          </p:nvPr>
        </p:nvSpPr>
        <p:spPr/>
        <p:txBody>
          <a:bodyPr/>
          <a:lstStyle/>
          <a:p>
            <a:fld id="{309E7AFD-CB1D-E744-8694-43405AF5A7BF}" type="slidenum">
              <a:rPr lang="pl-PL" smtClean="0"/>
              <a:pPr/>
              <a:t>10</a:t>
            </a:fld>
            <a:endParaRPr lang="pl-PL"/>
          </a:p>
        </p:txBody>
      </p:sp>
      <p:sp>
        <p:nvSpPr>
          <p:cNvPr id="4" name="Text Placeholder 3">
            <a:extLst>
              <a:ext uri="{FF2B5EF4-FFF2-40B4-BE49-F238E27FC236}">
                <a16:creationId xmlns:a16="http://schemas.microsoft.com/office/drawing/2014/main" id="{C920E865-C846-D30D-F2CE-7FA0E7736F38}"/>
              </a:ext>
            </a:extLst>
          </p:cNvPr>
          <p:cNvSpPr>
            <a:spLocks noGrp="1"/>
          </p:cNvSpPr>
          <p:nvPr>
            <p:ph type="body" sz="quarter" idx="11"/>
          </p:nvPr>
        </p:nvSpPr>
        <p:spPr/>
        <p:txBody>
          <a:bodyPr/>
          <a:lstStyle/>
          <a:p>
            <a:endParaRPr lang="en-AU"/>
          </a:p>
        </p:txBody>
      </p:sp>
      <p:pic>
        <p:nvPicPr>
          <p:cNvPr id="13" name="Picture 12">
            <a:extLst>
              <a:ext uri="{FF2B5EF4-FFF2-40B4-BE49-F238E27FC236}">
                <a16:creationId xmlns:a16="http://schemas.microsoft.com/office/drawing/2014/main" id="{FE9EAE5C-551A-0125-FBF7-15E141F25D34}"/>
              </a:ext>
            </a:extLst>
          </p:cNvPr>
          <p:cNvPicPr>
            <a:picLocks noChangeAspect="1"/>
          </p:cNvPicPr>
          <p:nvPr/>
        </p:nvPicPr>
        <p:blipFill rotWithShape="1">
          <a:blip r:embed="rId3"/>
          <a:srcRect t="22695" b="17912"/>
          <a:stretch/>
        </p:blipFill>
        <p:spPr>
          <a:xfrm>
            <a:off x="6000463" y="396662"/>
            <a:ext cx="3163253" cy="4073167"/>
          </a:xfrm>
          <a:prstGeom prst="rect">
            <a:avLst/>
          </a:prstGeom>
        </p:spPr>
      </p:pic>
      <p:pic>
        <p:nvPicPr>
          <p:cNvPr id="16" name="Picture 15">
            <a:extLst>
              <a:ext uri="{FF2B5EF4-FFF2-40B4-BE49-F238E27FC236}">
                <a16:creationId xmlns:a16="http://schemas.microsoft.com/office/drawing/2014/main" id="{91F7C95E-8F51-C266-0491-2D5DD838F0F3}"/>
              </a:ext>
            </a:extLst>
          </p:cNvPr>
          <p:cNvPicPr>
            <a:picLocks noChangeAspect="1"/>
          </p:cNvPicPr>
          <p:nvPr/>
        </p:nvPicPr>
        <p:blipFill rotWithShape="1">
          <a:blip r:embed="rId4"/>
          <a:srcRect t="22694" b="17874"/>
          <a:stretch/>
        </p:blipFill>
        <p:spPr>
          <a:xfrm>
            <a:off x="6205398" y="567664"/>
            <a:ext cx="3163253" cy="407589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918E47D8-E351-BE25-8931-BA0A30858D73}"/>
              </a:ext>
            </a:extLst>
          </p:cNvPr>
          <p:cNvPicPr>
            <a:picLocks noChangeAspect="1"/>
          </p:cNvPicPr>
          <p:nvPr/>
        </p:nvPicPr>
        <p:blipFill>
          <a:blip r:embed="rId5"/>
          <a:stretch>
            <a:fillRect/>
          </a:stretch>
        </p:blipFill>
        <p:spPr>
          <a:xfrm>
            <a:off x="9986963" y="121673"/>
            <a:ext cx="1969570" cy="602929"/>
          </a:xfrm>
          <a:prstGeom prst="rect">
            <a:avLst/>
          </a:prstGeom>
        </p:spPr>
      </p:pic>
      <p:pic>
        <p:nvPicPr>
          <p:cNvPr id="9" name="Picture 8">
            <a:extLst>
              <a:ext uri="{FF2B5EF4-FFF2-40B4-BE49-F238E27FC236}">
                <a16:creationId xmlns:a16="http://schemas.microsoft.com/office/drawing/2014/main" id="{1F5EAD24-5828-FD35-4851-B4AE96188409}"/>
              </a:ext>
            </a:extLst>
          </p:cNvPr>
          <p:cNvPicPr>
            <a:picLocks noChangeAspect="1"/>
          </p:cNvPicPr>
          <p:nvPr/>
        </p:nvPicPr>
        <p:blipFill rotWithShape="1">
          <a:blip r:embed="rId6"/>
          <a:srcRect t="21621" b="16983"/>
          <a:stretch/>
        </p:blipFill>
        <p:spPr>
          <a:xfrm>
            <a:off x="6528551" y="755881"/>
            <a:ext cx="3062083" cy="4075890"/>
          </a:xfrm>
          <a:prstGeom prst="rect">
            <a:avLst/>
          </a:prstGeom>
        </p:spPr>
      </p:pic>
      <p:pic>
        <p:nvPicPr>
          <p:cNvPr id="10" name="Picture 9">
            <a:extLst>
              <a:ext uri="{FF2B5EF4-FFF2-40B4-BE49-F238E27FC236}">
                <a16:creationId xmlns:a16="http://schemas.microsoft.com/office/drawing/2014/main" id="{46F91562-A6FE-75F9-44FC-C1F84D269EEC}"/>
              </a:ext>
            </a:extLst>
          </p:cNvPr>
          <p:cNvPicPr>
            <a:picLocks noChangeAspect="1"/>
          </p:cNvPicPr>
          <p:nvPr/>
        </p:nvPicPr>
        <p:blipFill rotWithShape="1">
          <a:blip r:embed="rId7"/>
          <a:srcRect t="23863" b="16704"/>
          <a:stretch/>
        </p:blipFill>
        <p:spPr>
          <a:xfrm>
            <a:off x="6995743" y="1190622"/>
            <a:ext cx="3163253" cy="4075891"/>
          </a:xfrm>
          <a:prstGeom prst="rect">
            <a:avLst/>
          </a:prstGeom>
        </p:spPr>
      </p:pic>
      <p:sp>
        <p:nvSpPr>
          <p:cNvPr id="20" name="Left Arrow 19">
            <a:extLst>
              <a:ext uri="{FF2B5EF4-FFF2-40B4-BE49-F238E27FC236}">
                <a16:creationId xmlns:a16="http://schemas.microsoft.com/office/drawing/2014/main" id="{60758CFD-3D3A-41FC-8E86-9023507024CD}"/>
              </a:ext>
            </a:extLst>
          </p:cNvPr>
          <p:cNvSpPr/>
          <p:nvPr/>
        </p:nvSpPr>
        <p:spPr>
          <a:xfrm rot="19338454">
            <a:off x="2851992" y="2867806"/>
            <a:ext cx="3574896" cy="721524"/>
          </a:xfrm>
          <a:prstGeom prst="leftArrow">
            <a:avLst/>
          </a:prstGeom>
          <a:solidFill>
            <a:schemeClr val="tx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Southern Cross Space  was born</a:t>
            </a:r>
          </a:p>
        </p:txBody>
      </p:sp>
      <p:sp>
        <p:nvSpPr>
          <p:cNvPr id="22" name="Left Arrow 21">
            <a:extLst>
              <a:ext uri="{FF2B5EF4-FFF2-40B4-BE49-F238E27FC236}">
                <a16:creationId xmlns:a16="http://schemas.microsoft.com/office/drawing/2014/main" id="{B5E3B6A7-2456-D24D-2D10-9A807842C356}"/>
              </a:ext>
            </a:extLst>
          </p:cNvPr>
          <p:cNvSpPr/>
          <p:nvPr/>
        </p:nvSpPr>
        <p:spPr>
          <a:xfrm rot="18133725">
            <a:off x="1964130" y="1303867"/>
            <a:ext cx="1409914" cy="610364"/>
          </a:xfrm>
          <a:prstGeom prst="leftArrow">
            <a:avLst/>
          </a:prstGeom>
          <a:solidFill>
            <a:schemeClr val="tx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2020</a:t>
            </a:r>
          </a:p>
        </p:txBody>
      </p:sp>
      <p:sp>
        <p:nvSpPr>
          <p:cNvPr id="23" name="Left Arrow 22">
            <a:extLst>
              <a:ext uri="{FF2B5EF4-FFF2-40B4-BE49-F238E27FC236}">
                <a16:creationId xmlns:a16="http://schemas.microsoft.com/office/drawing/2014/main" id="{74E5826C-616F-C942-B702-982195700430}"/>
              </a:ext>
            </a:extLst>
          </p:cNvPr>
          <p:cNvSpPr/>
          <p:nvPr/>
        </p:nvSpPr>
        <p:spPr>
          <a:xfrm rot="18981813">
            <a:off x="2738732" y="2378241"/>
            <a:ext cx="2489981" cy="651191"/>
          </a:xfrm>
          <a:prstGeom prst="leftArrow">
            <a:avLst/>
          </a:prstGeom>
          <a:solidFill>
            <a:schemeClr val="tx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Virgin Orbit went bust</a:t>
            </a:r>
          </a:p>
        </p:txBody>
      </p:sp>
      <p:sp>
        <p:nvSpPr>
          <p:cNvPr id="25" name="Left Arrow 24">
            <a:extLst>
              <a:ext uri="{FF2B5EF4-FFF2-40B4-BE49-F238E27FC236}">
                <a16:creationId xmlns:a16="http://schemas.microsoft.com/office/drawing/2014/main" id="{22F75C75-FACC-DB48-608D-6A72C98BEB53}"/>
              </a:ext>
            </a:extLst>
          </p:cNvPr>
          <p:cNvSpPr/>
          <p:nvPr/>
        </p:nvSpPr>
        <p:spPr>
          <a:xfrm rot="723677">
            <a:off x="4547496" y="5164713"/>
            <a:ext cx="3164094" cy="591658"/>
          </a:xfrm>
          <a:prstGeom prst="leftArrow">
            <a:avLst/>
          </a:prstGeom>
          <a:solidFill>
            <a:schemeClr val="tx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We are here</a:t>
            </a:r>
          </a:p>
        </p:txBody>
      </p:sp>
      <p:sp>
        <p:nvSpPr>
          <p:cNvPr id="26" name="Rectangle 25">
            <a:extLst>
              <a:ext uri="{FF2B5EF4-FFF2-40B4-BE49-F238E27FC236}">
                <a16:creationId xmlns:a16="http://schemas.microsoft.com/office/drawing/2014/main" id="{E408140C-F3CE-4B8F-340A-BE76CF4FD62C}"/>
              </a:ext>
            </a:extLst>
          </p:cNvPr>
          <p:cNvSpPr/>
          <p:nvPr/>
        </p:nvSpPr>
        <p:spPr>
          <a:xfrm>
            <a:off x="2277241" y="2335237"/>
            <a:ext cx="7091409" cy="127104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So Why Would Anyone even think about starting a Space Company?</a:t>
            </a:r>
          </a:p>
        </p:txBody>
      </p:sp>
    </p:spTree>
    <p:extLst>
      <p:ext uri="{BB962C8B-B14F-4D97-AF65-F5344CB8AC3E}">
        <p14:creationId xmlns:p14="http://schemas.microsoft.com/office/powerpoint/2010/main" val="292400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owolny kształt 27">
            <a:extLst>
              <a:ext uri="{FF2B5EF4-FFF2-40B4-BE49-F238E27FC236}">
                <a16:creationId xmlns:a16="http://schemas.microsoft.com/office/drawing/2014/main" id="{E7F6C13B-7BA2-4188-7B0B-F36574C2D0D0}"/>
              </a:ext>
            </a:extLst>
          </p:cNvPr>
          <p:cNvSpPr/>
          <p:nvPr/>
        </p:nvSpPr>
        <p:spPr>
          <a:xfrm>
            <a:off x="1382518" y="-41021"/>
            <a:ext cx="9264398" cy="5833982"/>
          </a:xfrm>
          <a:custGeom>
            <a:avLst/>
            <a:gdLst>
              <a:gd name="connsiteX0" fmla="*/ 0 w 9264398"/>
              <a:gd name="connsiteY0" fmla="*/ 0 h 5303620"/>
              <a:gd name="connsiteX1" fmla="*/ 9264398 w 9264398"/>
              <a:gd name="connsiteY1" fmla="*/ 0 h 5303620"/>
              <a:gd name="connsiteX2" fmla="*/ 4632199 w 9264398"/>
              <a:gd name="connsiteY2" fmla="*/ 5303620 h 5303620"/>
            </a:gdLst>
            <a:ahLst/>
            <a:cxnLst>
              <a:cxn ang="0">
                <a:pos x="connsiteX0" y="connsiteY0"/>
              </a:cxn>
              <a:cxn ang="0">
                <a:pos x="connsiteX1" y="connsiteY1"/>
              </a:cxn>
              <a:cxn ang="0">
                <a:pos x="connsiteX2" y="connsiteY2"/>
              </a:cxn>
            </a:cxnLst>
            <a:rect l="l" t="t" r="r" b="b"/>
            <a:pathLst>
              <a:path w="9264398" h="5303620">
                <a:moveTo>
                  <a:pt x="0" y="0"/>
                </a:moveTo>
                <a:lnTo>
                  <a:pt x="9264398" y="0"/>
                </a:lnTo>
                <a:lnTo>
                  <a:pt x="4632199" y="5303620"/>
                </a:lnTo>
                <a:close/>
              </a:path>
            </a:pathLst>
          </a:cu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l-PL"/>
          </a:p>
        </p:txBody>
      </p:sp>
      <p:sp>
        <p:nvSpPr>
          <p:cNvPr id="22" name="Prostokąt 21">
            <a:extLst>
              <a:ext uri="{FF2B5EF4-FFF2-40B4-BE49-F238E27FC236}">
                <a16:creationId xmlns:a16="http://schemas.microsoft.com/office/drawing/2014/main" id="{15BDE53D-83E7-61F1-375B-DAA2DA3EECDC}"/>
              </a:ext>
            </a:extLst>
          </p:cNvPr>
          <p:cNvSpPr/>
          <p:nvPr/>
        </p:nvSpPr>
        <p:spPr>
          <a:xfrm>
            <a:off x="0" y="3283027"/>
            <a:ext cx="12192000" cy="3574973"/>
          </a:xfrm>
          <a:prstGeom prst="rect">
            <a:avLst/>
          </a:prstGeom>
          <a:solidFill>
            <a:schemeClr val="accent3">
              <a:alpha val="600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Romb 15">
            <a:extLst>
              <a:ext uri="{FF2B5EF4-FFF2-40B4-BE49-F238E27FC236}">
                <a16:creationId xmlns:a16="http://schemas.microsoft.com/office/drawing/2014/main" id="{F001E696-9767-CA12-3815-A9A63187945F}"/>
              </a:ext>
            </a:extLst>
          </p:cNvPr>
          <p:cNvSpPr/>
          <p:nvPr/>
        </p:nvSpPr>
        <p:spPr>
          <a:xfrm>
            <a:off x="1444837" y="-1503840"/>
            <a:ext cx="9266147" cy="9674291"/>
          </a:xfrm>
          <a:prstGeom prst="diamond">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wal 12">
            <a:extLst>
              <a:ext uri="{FF2B5EF4-FFF2-40B4-BE49-F238E27FC236}">
                <a16:creationId xmlns:a16="http://schemas.microsoft.com/office/drawing/2014/main" id="{EB59427B-351A-C2E0-DA44-806E3C9B6A46}"/>
              </a:ext>
            </a:extLst>
          </p:cNvPr>
          <p:cNvSpPr/>
          <p:nvPr/>
        </p:nvSpPr>
        <p:spPr>
          <a:xfrm>
            <a:off x="168257" y="1086684"/>
            <a:ext cx="1991459" cy="1991459"/>
          </a:xfrm>
          <a:prstGeom prst="ellipse">
            <a:avLst/>
          </a:prstGeom>
          <a:blipFill>
            <a:blip r:embed="rId3"/>
            <a:srcRect/>
            <a:stretch>
              <a:fillRect l="-4000" r="-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pic>
        <p:nvPicPr>
          <p:cNvPr id="46" name="Picture 45">
            <a:extLst>
              <a:ext uri="{FF2B5EF4-FFF2-40B4-BE49-F238E27FC236}">
                <a16:creationId xmlns:a16="http://schemas.microsoft.com/office/drawing/2014/main" id="{16B7CE90-C26F-5D73-219F-FECE115DD397}"/>
              </a:ext>
            </a:extLst>
          </p:cNvPr>
          <p:cNvPicPr>
            <a:picLocks/>
          </p:cNvPicPr>
          <p:nvPr/>
        </p:nvPicPr>
        <p:blipFill rotWithShape="1">
          <a:blip r:embed="rId4"/>
          <a:srcRect l="21186" t="19411" r="24509" b="26284"/>
          <a:stretch/>
        </p:blipFill>
        <p:spPr>
          <a:xfrm>
            <a:off x="9842733" y="1146886"/>
            <a:ext cx="1990800" cy="1990800"/>
          </a:xfrm>
          <a:prstGeom prst="ellipse">
            <a:avLst/>
          </a:prstGeom>
          <a:blipFill>
            <a:blip r:embed="rId3"/>
            <a:srcRect/>
            <a:stretch>
              <a:fillRect l="-4000" r="-4000"/>
            </a:stretch>
          </a:blipFill>
        </p:spPr>
      </p:pic>
      <p:sp>
        <p:nvSpPr>
          <p:cNvPr id="17" name="pole tekstowe 16">
            <a:extLst>
              <a:ext uri="{FF2B5EF4-FFF2-40B4-BE49-F238E27FC236}">
                <a16:creationId xmlns:a16="http://schemas.microsoft.com/office/drawing/2014/main" id="{8D063201-60AD-C89F-DB54-301D5D5D8821}"/>
              </a:ext>
            </a:extLst>
          </p:cNvPr>
          <p:cNvSpPr txBox="1"/>
          <p:nvPr/>
        </p:nvSpPr>
        <p:spPr>
          <a:xfrm>
            <a:off x="41516" y="3662112"/>
            <a:ext cx="3888954" cy="2862322"/>
          </a:xfrm>
          <a:prstGeom prst="rect">
            <a:avLst/>
          </a:prstGeom>
          <a:noFill/>
        </p:spPr>
        <p:txBody>
          <a:bodyPr wrap="square" rtlCol="0">
            <a:spAutoFit/>
          </a:bodyPr>
          <a:lstStyle/>
          <a:p>
            <a:pPr marL="285750" lvl="0" indent="-285750">
              <a:buFont typeface="Wingdings" pitchFamily="2" charset="2"/>
              <a:buChar char="§"/>
            </a:pPr>
            <a:r>
              <a:rPr lang="en-GB" dirty="0"/>
              <a:t>The U class is for Universities</a:t>
            </a:r>
          </a:p>
          <a:p>
            <a:pPr marL="742950" lvl="1" indent="-285750">
              <a:buFont typeface="Wingdings" pitchFamily="2" charset="2"/>
              <a:buChar char="§"/>
            </a:pPr>
            <a:r>
              <a:rPr lang="en-GB" dirty="0"/>
              <a:t>Reduced Hardware options</a:t>
            </a:r>
          </a:p>
          <a:p>
            <a:pPr marL="742950" lvl="1" indent="-285750">
              <a:buFont typeface="Wingdings" pitchFamily="2" charset="2"/>
              <a:buChar char="§"/>
            </a:pPr>
            <a:r>
              <a:rPr lang="en-GB" dirty="0"/>
              <a:t>Reduced commercialisation options.</a:t>
            </a:r>
          </a:p>
          <a:p>
            <a:pPr marL="742950" lvl="1" indent="-285750">
              <a:buFont typeface="Wingdings" pitchFamily="2" charset="2"/>
              <a:buChar char="§"/>
            </a:pPr>
            <a:r>
              <a:rPr lang="en-GB" dirty="0"/>
              <a:t>No knowledge transfer.</a:t>
            </a:r>
          </a:p>
          <a:p>
            <a:pPr marL="742950" lvl="1" indent="-285750">
              <a:buFont typeface="Wingdings" pitchFamily="2" charset="2"/>
              <a:buChar char="§"/>
            </a:pPr>
            <a:r>
              <a:rPr lang="en-GB" dirty="0"/>
              <a:t>No analysis.</a:t>
            </a:r>
          </a:p>
          <a:p>
            <a:pPr marL="742950" lvl="1" indent="-285750">
              <a:buFont typeface="Wingdings" pitchFamily="2" charset="2"/>
              <a:buChar char="§"/>
            </a:pPr>
            <a:r>
              <a:rPr lang="en-GB" dirty="0"/>
              <a:t>No in country capacity or capability.</a:t>
            </a:r>
          </a:p>
          <a:p>
            <a:pPr marL="742950" lvl="1" indent="-285750">
              <a:buFont typeface="Wingdings" pitchFamily="2" charset="2"/>
              <a:buChar char="§"/>
            </a:pPr>
            <a:r>
              <a:rPr lang="en-GB" dirty="0"/>
              <a:t>Many payloads never make it to Space.</a:t>
            </a:r>
            <a:endParaRPr lang="pl-PL" dirty="0"/>
          </a:p>
        </p:txBody>
      </p:sp>
      <p:sp>
        <p:nvSpPr>
          <p:cNvPr id="19" name="pole tekstowe 18">
            <a:extLst>
              <a:ext uri="{FF2B5EF4-FFF2-40B4-BE49-F238E27FC236}">
                <a16:creationId xmlns:a16="http://schemas.microsoft.com/office/drawing/2014/main" id="{1D8730F9-F6C7-FC99-CA5A-D4D8E581C1A2}"/>
              </a:ext>
            </a:extLst>
          </p:cNvPr>
          <p:cNvSpPr txBox="1"/>
          <p:nvPr/>
        </p:nvSpPr>
        <p:spPr>
          <a:xfrm>
            <a:off x="8489946" y="4098709"/>
            <a:ext cx="3888954" cy="2585323"/>
          </a:xfrm>
          <a:prstGeom prst="rect">
            <a:avLst/>
          </a:prstGeom>
          <a:noFill/>
        </p:spPr>
        <p:txBody>
          <a:bodyPr wrap="square" rtlCol="0">
            <a:spAutoFit/>
          </a:bodyPr>
          <a:lstStyle/>
          <a:p>
            <a:pPr marL="285750" lvl="0" indent="-285750">
              <a:buFont typeface="Wingdings" pitchFamily="2" charset="2"/>
              <a:buChar char="§"/>
            </a:pPr>
            <a:r>
              <a:rPr lang="en-GB" dirty="0"/>
              <a:t>Old Space Outsourcing and Products </a:t>
            </a:r>
          </a:p>
          <a:p>
            <a:pPr marL="742950" lvl="1" indent="-285750">
              <a:buFont typeface="Wingdings" pitchFamily="2" charset="2"/>
              <a:buChar char="§"/>
            </a:pPr>
            <a:r>
              <a:rPr lang="en-GB" dirty="0"/>
              <a:t>Outsource everything</a:t>
            </a:r>
          </a:p>
          <a:p>
            <a:pPr marL="742950" lvl="1" indent="-285750">
              <a:buFont typeface="Wingdings" pitchFamily="2" charset="2"/>
              <a:buChar char="§"/>
            </a:pPr>
            <a:r>
              <a:rPr lang="en-GB" dirty="0"/>
              <a:t>Premium components cost</a:t>
            </a:r>
          </a:p>
          <a:p>
            <a:pPr marL="742950" lvl="1" indent="-285750">
              <a:buFont typeface="Wingdings" pitchFamily="2" charset="2"/>
              <a:buChar char="§"/>
            </a:pPr>
            <a:r>
              <a:rPr lang="en-GB" dirty="0"/>
              <a:t>None or limited knowledge transfer.</a:t>
            </a:r>
          </a:p>
          <a:p>
            <a:pPr marL="742950" lvl="1" indent="-285750">
              <a:buFont typeface="Wingdings" pitchFamily="2" charset="2"/>
              <a:buChar char="§"/>
            </a:pPr>
            <a:r>
              <a:rPr lang="en-GB" dirty="0"/>
              <a:t>No Downstream analytics.</a:t>
            </a:r>
          </a:p>
          <a:p>
            <a:pPr marL="742950" lvl="1" indent="-285750">
              <a:buFont typeface="Wingdings" pitchFamily="2" charset="2"/>
              <a:buChar char="§"/>
            </a:pPr>
            <a:r>
              <a:rPr lang="en-GB" dirty="0"/>
              <a:t>Black box solutions with limited capacity building.</a:t>
            </a:r>
          </a:p>
          <a:p>
            <a:pPr marL="742950" lvl="1" indent="-285750">
              <a:buFont typeface="Wingdings" pitchFamily="2" charset="2"/>
              <a:buChar char="§"/>
            </a:pPr>
            <a:r>
              <a:rPr lang="en-GB" dirty="0"/>
              <a:t>Long design and build phases. </a:t>
            </a:r>
          </a:p>
        </p:txBody>
      </p:sp>
      <p:sp>
        <p:nvSpPr>
          <p:cNvPr id="20" name="Title 1">
            <a:extLst>
              <a:ext uri="{FF2B5EF4-FFF2-40B4-BE49-F238E27FC236}">
                <a16:creationId xmlns:a16="http://schemas.microsoft.com/office/drawing/2014/main" id="{98AAF4E1-2B2E-EDE7-853F-7B4165E56711}"/>
              </a:ext>
            </a:extLst>
          </p:cNvPr>
          <p:cNvSpPr txBox="1">
            <a:spLocks/>
          </p:cNvSpPr>
          <p:nvPr/>
        </p:nvSpPr>
        <p:spPr>
          <a:xfrm>
            <a:off x="4213156" y="196007"/>
            <a:ext cx="3726963" cy="598203"/>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700" kern="1200">
                <a:solidFill>
                  <a:schemeClr val="tx1"/>
                </a:solidFill>
                <a:latin typeface="FK Grotesk" pitchFamily="2" charset="0"/>
                <a:ea typeface="+mj-ea"/>
                <a:cs typeface="+mj-cs"/>
              </a:defRPr>
            </a:lvl1pPr>
          </a:lstStyle>
          <a:p>
            <a:pPr algn="ctr"/>
            <a:r>
              <a:rPr lang="en-AU" dirty="0"/>
              <a:t>Opportunity</a:t>
            </a:r>
          </a:p>
        </p:txBody>
      </p:sp>
      <p:sp>
        <p:nvSpPr>
          <p:cNvPr id="21" name="pole tekstowe 20">
            <a:extLst>
              <a:ext uri="{FF2B5EF4-FFF2-40B4-BE49-F238E27FC236}">
                <a16:creationId xmlns:a16="http://schemas.microsoft.com/office/drawing/2014/main" id="{D9607D3E-3C8D-F464-5027-201B0BC8E6CD}"/>
              </a:ext>
            </a:extLst>
          </p:cNvPr>
          <p:cNvSpPr txBox="1"/>
          <p:nvPr/>
        </p:nvSpPr>
        <p:spPr>
          <a:xfrm>
            <a:off x="4233025" y="3886139"/>
            <a:ext cx="3888954" cy="2862322"/>
          </a:xfrm>
          <a:prstGeom prst="rect">
            <a:avLst/>
          </a:prstGeom>
          <a:noFill/>
        </p:spPr>
        <p:txBody>
          <a:bodyPr wrap="square" rtlCol="0">
            <a:spAutoFit/>
          </a:bodyPr>
          <a:lstStyle/>
          <a:p>
            <a:pPr marL="285750" lvl="0" indent="-285750">
              <a:buFont typeface="Wingdings" pitchFamily="2" charset="2"/>
              <a:buChar char="§"/>
            </a:pPr>
            <a:r>
              <a:rPr lang="en-GB" dirty="0"/>
              <a:t>Emerging Space Needs</a:t>
            </a:r>
          </a:p>
          <a:p>
            <a:pPr marL="742950" lvl="1" indent="-285750">
              <a:buFont typeface="Wingdings" pitchFamily="2" charset="2"/>
              <a:buChar char="§"/>
            </a:pPr>
            <a:r>
              <a:rPr lang="en-GB" dirty="0"/>
              <a:t>Sovereign Capability and Capacity </a:t>
            </a:r>
          </a:p>
          <a:p>
            <a:pPr marL="742950" lvl="1" indent="-285750">
              <a:buFont typeface="Wingdings" pitchFamily="2" charset="2"/>
              <a:buChar char="§"/>
            </a:pPr>
            <a:r>
              <a:rPr lang="en-GB" dirty="0"/>
              <a:t>A modular solution for &gt;50kg Satellite Busses.</a:t>
            </a:r>
          </a:p>
          <a:p>
            <a:pPr marL="742950" lvl="1" indent="-285750">
              <a:buFont typeface="Wingdings" pitchFamily="2" charset="2"/>
              <a:buChar char="§"/>
            </a:pPr>
            <a:r>
              <a:rPr lang="en-GB" dirty="0"/>
              <a:t>Sovereign Ground Stations.</a:t>
            </a:r>
          </a:p>
          <a:p>
            <a:pPr marL="742950" lvl="1" indent="-285750">
              <a:buFont typeface="Wingdings" pitchFamily="2" charset="2"/>
              <a:buChar char="§"/>
            </a:pPr>
            <a:r>
              <a:rPr lang="en-GB" dirty="0"/>
              <a:t>Partnerships in design. </a:t>
            </a:r>
          </a:p>
          <a:p>
            <a:pPr marL="742950" lvl="1" indent="-285750">
              <a:buFont typeface="Wingdings" pitchFamily="2" charset="2"/>
              <a:buChar char="§"/>
            </a:pPr>
            <a:r>
              <a:rPr lang="en-GB" dirty="0"/>
              <a:t>Knowledge Transfer</a:t>
            </a:r>
          </a:p>
          <a:p>
            <a:pPr marL="742950" lvl="1" indent="-285750">
              <a:buFont typeface="Wingdings" pitchFamily="2" charset="2"/>
              <a:buChar char="§"/>
            </a:pPr>
            <a:r>
              <a:rPr lang="en-GB" dirty="0"/>
              <a:t>Orbital Management Services</a:t>
            </a:r>
          </a:p>
          <a:p>
            <a:pPr marL="742950" lvl="1" indent="-285750">
              <a:buFont typeface="Wingdings" pitchFamily="2" charset="2"/>
              <a:buChar char="§"/>
            </a:pPr>
            <a:r>
              <a:rPr lang="en-GB" dirty="0"/>
              <a:t>Longer-term engagements.</a:t>
            </a:r>
          </a:p>
        </p:txBody>
      </p:sp>
      <p:pic>
        <p:nvPicPr>
          <p:cNvPr id="23" name="Picture 7" descr="A close-up of a solar panel&#10;&#10;Description automatically generated">
            <a:extLst>
              <a:ext uri="{FF2B5EF4-FFF2-40B4-BE49-F238E27FC236}">
                <a16:creationId xmlns:a16="http://schemas.microsoft.com/office/drawing/2014/main" id="{87DB6BE7-E375-55A0-78D2-32CE89A13C1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807771" y="1712362"/>
            <a:ext cx="2755376" cy="1351067"/>
          </a:xfrm>
          <a:prstGeom prst="rect">
            <a:avLst/>
          </a:prstGeom>
        </p:spPr>
      </p:pic>
      <p:grpSp>
        <p:nvGrpSpPr>
          <p:cNvPr id="35" name="Grupa 34">
            <a:extLst>
              <a:ext uri="{FF2B5EF4-FFF2-40B4-BE49-F238E27FC236}">
                <a16:creationId xmlns:a16="http://schemas.microsoft.com/office/drawing/2014/main" id="{D7CA16DA-8573-4F5B-E716-654F3AF20F52}"/>
              </a:ext>
            </a:extLst>
          </p:cNvPr>
          <p:cNvGrpSpPr/>
          <p:nvPr/>
        </p:nvGrpSpPr>
        <p:grpSpPr>
          <a:xfrm>
            <a:off x="11130585" y="-893556"/>
            <a:ext cx="472314" cy="938484"/>
            <a:chOff x="5859842" y="5729165"/>
            <a:chExt cx="472314" cy="938484"/>
          </a:xfrm>
        </p:grpSpPr>
        <p:sp>
          <p:nvSpPr>
            <p:cNvPr id="31" name="Pagon 30">
              <a:extLst>
                <a:ext uri="{FF2B5EF4-FFF2-40B4-BE49-F238E27FC236}">
                  <a16:creationId xmlns:a16="http://schemas.microsoft.com/office/drawing/2014/main" id="{E332457B-0482-4E25-BFF8-1F6A2642D2DB}"/>
                </a:ext>
              </a:extLst>
            </p:cNvPr>
            <p:cNvSpPr/>
            <p:nvPr/>
          </p:nvSpPr>
          <p:spPr>
            <a:xfrm rot="5400000">
              <a:off x="5886785" y="6222279"/>
              <a:ext cx="418427" cy="472314"/>
            </a:xfrm>
            <a:prstGeom prst="chevron">
              <a:avLst/>
            </a:prstGeom>
            <a:solidFill>
              <a:schemeClr val="accent1"/>
            </a:solidFill>
            <a:ln w="508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33" name="Pagon 32">
              <a:extLst>
                <a:ext uri="{FF2B5EF4-FFF2-40B4-BE49-F238E27FC236}">
                  <a16:creationId xmlns:a16="http://schemas.microsoft.com/office/drawing/2014/main" id="{2897455A-79C7-E5DB-5863-359F46688495}"/>
                </a:ext>
              </a:extLst>
            </p:cNvPr>
            <p:cNvSpPr/>
            <p:nvPr/>
          </p:nvSpPr>
          <p:spPr>
            <a:xfrm rot="5400000">
              <a:off x="5886785" y="5969576"/>
              <a:ext cx="418427" cy="472314"/>
            </a:xfrm>
            <a:prstGeom prst="chevron">
              <a:avLst/>
            </a:prstGeom>
            <a:solidFill>
              <a:schemeClr val="accent1">
                <a:alpha val="50300"/>
              </a:schemeClr>
            </a:solidFill>
            <a:ln w="508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34" name="Pagon 33">
              <a:extLst>
                <a:ext uri="{FF2B5EF4-FFF2-40B4-BE49-F238E27FC236}">
                  <a16:creationId xmlns:a16="http://schemas.microsoft.com/office/drawing/2014/main" id="{EAC52E50-04D1-9574-5589-7333F11D2DBB}"/>
                </a:ext>
              </a:extLst>
            </p:cNvPr>
            <p:cNvSpPr/>
            <p:nvPr/>
          </p:nvSpPr>
          <p:spPr>
            <a:xfrm rot="5400000">
              <a:off x="5886785" y="5702222"/>
              <a:ext cx="418427" cy="472314"/>
            </a:xfrm>
            <a:prstGeom prst="chevron">
              <a:avLst/>
            </a:prstGeom>
            <a:solidFill>
              <a:schemeClr val="accent1">
                <a:alpha val="23179"/>
              </a:schemeClr>
            </a:solidFill>
            <a:ln w="508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pSp>
      <p:sp>
        <p:nvSpPr>
          <p:cNvPr id="40" name="TextBox 39">
            <a:extLst>
              <a:ext uri="{FF2B5EF4-FFF2-40B4-BE49-F238E27FC236}">
                <a16:creationId xmlns:a16="http://schemas.microsoft.com/office/drawing/2014/main" id="{135DD0BD-BE10-2B85-1D39-D8F4873CD782}"/>
              </a:ext>
            </a:extLst>
          </p:cNvPr>
          <p:cNvSpPr txBox="1"/>
          <p:nvPr/>
        </p:nvSpPr>
        <p:spPr>
          <a:xfrm>
            <a:off x="410966" y="213625"/>
            <a:ext cx="5042897" cy="466281"/>
          </a:xfrm>
          <a:prstGeom prst="rect">
            <a:avLst/>
          </a:prstGeom>
        </p:spPr>
        <p:txBody>
          <a:bodyPr vert="horz" lIns="0" tIns="0" rIns="0" bIns="0" rtlCol="0" anchor="t">
            <a:normAutofit lnSpcReduction="10000"/>
          </a:bodyPr>
          <a:lstStyle>
            <a:lvl1pPr>
              <a:lnSpc>
                <a:spcPct val="90000"/>
              </a:lnSpc>
              <a:spcBef>
                <a:spcPct val="0"/>
              </a:spcBef>
              <a:buNone/>
              <a:defRPr sz="2700">
                <a:latin typeface="FK Grotesk"/>
                <a:ea typeface="+mj-ea"/>
                <a:cs typeface="Space Grotesk Light" charset="-18"/>
              </a:defRPr>
            </a:lvl1pPr>
          </a:lstStyle>
          <a:p>
            <a:r>
              <a:rPr lang="en-GB" sz="3600" dirty="0">
                <a:latin typeface="FK Grotesk" pitchFamily="2" charset="0"/>
              </a:rPr>
              <a:t>What I learnt</a:t>
            </a:r>
          </a:p>
        </p:txBody>
      </p:sp>
      <p:sp>
        <p:nvSpPr>
          <p:cNvPr id="47" name="Slide Number Placeholder 3">
            <a:extLst>
              <a:ext uri="{FF2B5EF4-FFF2-40B4-BE49-F238E27FC236}">
                <a16:creationId xmlns:a16="http://schemas.microsoft.com/office/drawing/2014/main" id="{A2737F40-6CC0-1FFA-08ED-F761F449933D}"/>
              </a:ext>
            </a:extLst>
          </p:cNvPr>
          <p:cNvSpPr txBox="1">
            <a:spLocks/>
          </p:cNvSpPr>
          <p:nvPr/>
        </p:nvSpPr>
        <p:spPr>
          <a:xfrm>
            <a:off x="11560808" y="3228569"/>
            <a:ext cx="631192" cy="377711"/>
          </a:xfrm>
          <a:prstGeom prst="rect">
            <a:avLst/>
          </a:prstGeom>
        </p:spPr>
        <p:txBody>
          <a:bodyPr vert="horz" lIns="0" tIns="0" rIns="0" bIns="46800" rtlCol="0" anchor="ctr"/>
          <a:lstStyle>
            <a:defPPr>
              <a:defRPr lang="pl-PL"/>
            </a:defPPr>
            <a:lvl1pPr marL="0" algn="r" defTabSz="914400" rtl="0" eaLnBrk="1" latinLnBrk="0" hangingPunct="1">
              <a:defRPr sz="750" b="0" i="0" kern="1200">
                <a:solidFill>
                  <a:srgbClr val="0066CE"/>
                </a:solidFill>
                <a:latin typeface="FK Grotesk"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DA398CF-E9C1-7C4E-B661-964A33B5CF40}" type="slidenum">
              <a:rPr lang="en-PL" sz="1100" smtClean="0"/>
              <a:pPr algn="ctr"/>
              <a:t>11</a:t>
            </a:fld>
            <a:endParaRPr lang="en-PL" sz="1100"/>
          </a:p>
        </p:txBody>
      </p:sp>
      <p:pic>
        <p:nvPicPr>
          <p:cNvPr id="2" name="Picture 1" descr="A black background with white text&#10;&#10;Description automatically generated">
            <a:extLst>
              <a:ext uri="{FF2B5EF4-FFF2-40B4-BE49-F238E27FC236}">
                <a16:creationId xmlns:a16="http://schemas.microsoft.com/office/drawing/2014/main" id="{F95898C4-B457-1B0C-26F4-A27A0D689920}"/>
              </a:ext>
            </a:extLst>
          </p:cNvPr>
          <p:cNvPicPr>
            <a:picLocks noChangeAspect="1"/>
          </p:cNvPicPr>
          <p:nvPr/>
        </p:nvPicPr>
        <p:blipFill>
          <a:blip r:embed="rId7"/>
          <a:stretch>
            <a:fillRect/>
          </a:stretch>
        </p:blipFill>
        <p:spPr>
          <a:xfrm>
            <a:off x="9986963" y="121673"/>
            <a:ext cx="1969570" cy="602929"/>
          </a:xfrm>
          <a:prstGeom prst="rect">
            <a:avLst/>
          </a:prstGeom>
        </p:spPr>
      </p:pic>
      <p:graphicFrame>
        <p:nvGraphicFramePr>
          <p:cNvPr id="4" name="Diagram 3">
            <a:extLst>
              <a:ext uri="{FF2B5EF4-FFF2-40B4-BE49-F238E27FC236}">
                <a16:creationId xmlns:a16="http://schemas.microsoft.com/office/drawing/2014/main" id="{B92C57FE-7412-6F88-1A66-7E3CEEC3FF63}"/>
              </a:ext>
            </a:extLst>
          </p:cNvPr>
          <p:cNvGraphicFramePr/>
          <p:nvPr>
            <p:extLst>
              <p:ext uri="{D42A27DB-BD31-4B8C-83A1-F6EECF244321}">
                <p14:modId xmlns:p14="http://schemas.microsoft.com/office/powerpoint/2010/main" val="3920054800"/>
              </p:ext>
            </p:extLst>
          </p:nvPr>
        </p:nvGraphicFramePr>
        <p:xfrm>
          <a:off x="4346693" y="569889"/>
          <a:ext cx="3726964" cy="30922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0709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97D6C64A-E858-B75E-CEC6-07A73D772FE2}"/>
              </a:ext>
            </a:extLst>
          </p:cNvPr>
          <p:cNvCxnSpPr/>
          <p:nvPr/>
        </p:nvCxnSpPr>
        <p:spPr>
          <a:xfrm>
            <a:off x="425254" y="1155786"/>
            <a:ext cx="914251" cy="0"/>
          </a:xfrm>
          <a:prstGeom prst="line">
            <a:avLst/>
          </a:prstGeom>
          <a:ln w="19050">
            <a:solidFill>
              <a:srgbClr val="0964C7"/>
            </a:solidFill>
          </a:ln>
        </p:spPr>
        <p:style>
          <a:lnRef idx="1">
            <a:schemeClr val="accent1"/>
          </a:lnRef>
          <a:fillRef idx="0">
            <a:schemeClr val="accent1"/>
          </a:fillRef>
          <a:effectRef idx="0">
            <a:schemeClr val="accent1"/>
          </a:effectRef>
          <a:fontRef idx="minor">
            <a:schemeClr val="tx1"/>
          </a:fontRef>
        </p:style>
      </p:cxnSp>
      <p:sp>
        <p:nvSpPr>
          <p:cNvPr id="18" name="Title 2">
            <a:extLst>
              <a:ext uri="{FF2B5EF4-FFF2-40B4-BE49-F238E27FC236}">
                <a16:creationId xmlns:a16="http://schemas.microsoft.com/office/drawing/2014/main" id="{F0687DB8-3935-BDD9-05EE-3E3F1D78085F}"/>
              </a:ext>
            </a:extLst>
          </p:cNvPr>
          <p:cNvSpPr txBox="1">
            <a:spLocks/>
          </p:cNvSpPr>
          <p:nvPr/>
        </p:nvSpPr>
        <p:spPr>
          <a:xfrm>
            <a:off x="412846" y="590577"/>
            <a:ext cx="11112404" cy="443146"/>
          </a:xfrm>
          <a:prstGeom prst="rect">
            <a:avLst/>
          </a:prstGeom>
        </p:spPr>
        <p:txBody>
          <a:bodyPr vert="horz" lIns="0" tIns="0" rIns="0" bIns="0" rtlCol="0" anchor="t">
            <a:noAutofit/>
          </a:bodyPr>
          <a:lstStyle>
            <a:defPPr>
              <a:defRPr lang="pl-PL"/>
            </a:defPPr>
            <a:lvl1pPr>
              <a:lnSpc>
                <a:spcPct val="90000"/>
              </a:lnSpc>
              <a:spcBef>
                <a:spcPct val="0"/>
              </a:spcBef>
              <a:buNone/>
              <a:defRPr sz="2600">
                <a:latin typeface="FK Grotesk" pitchFamily="2" charset="0"/>
                <a:ea typeface="+mj-ea"/>
                <a:cs typeface="Space Grotesk Light" charset="-18"/>
              </a:defRPr>
            </a:lvl1pPr>
          </a:lstStyle>
          <a:p>
            <a:r>
              <a:rPr lang="en-US" dirty="0"/>
              <a:t>What we are doing different </a:t>
            </a:r>
          </a:p>
        </p:txBody>
      </p:sp>
      <p:sp>
        <p:nvSpPr>
          <p:cNvPr id="20" name="TextBox 19">
            <a:extLst>
              <a:ext uri="{FF2B5EF4-FFF2-40B4-BE49-F238E27FC236}">
                <a16:creationId xmlns:a16="http://schemas.microsoft.com/office/drawing/2014/main" id="{E297F1A5-3665-0BF6-63A3-8E4437773E6F}"/>
              </a:ext>
            </a:extLst>
          </p:cNvPr>
          <p:cNvSpPr txBox="1"/>
          <p:nvPr/>
        </p:nvSpPr>
        <p:spPr>
          <a:xfrm>
            <a:off x="410966" y="213625"/>
            <a:ext cx="5042897" cy="466281"/>
          </a:xfrm>
          <a:prstGeom prst="rect">
            <a:avLst/>
          </a:prstGeom>
        </p:spPr>
        <p:txBody>
          <a:bodyPr vert="horz" lIns="0" tIns="0" rIns="0" bIns="0" rtlCol="0" anchor="t">
            <a:normAutofit/>
          </a:bodyPr>
          <a:lstStyle>
            <a:lvl1pPr>
              <a:lnSpc>
                <a:spcPct val="90000"/>
              </a:lnSpc>
              <a:spcBef>
                <a:spcPct val="0"/>
              </a:spcBef>
              <a:buNone/>
              <a:defRPr sz="2700">
                <a:latin typeface="FK Grotesk"/>
                <a:ea typeface="+mj-ea"/>
                <a:cs typeface="Space Grotesk Light" charset="-18"/>
              </a:defRPr>
            </a:lvl1pPr>
          </a:lstStyle>
          <a:p>
            <a:r>
              <a:rPr lang="en-GB" sz="1200"/>
              <a:t>Intellectual Property</a:t>
            </a:r>
            <a:endParaRPr lang="en-US"/>
          </a:p>
        </p:txBody>
      </p:sp>
      <p:sp>
        <p:nvSpPr>
          <p:cNvPr id="5" name="Slide Number Placeholder 3">
            <a:extLst>
              <a:ext uri="{FF2B5EF4-FFF2-40B4-BE49-F238E27FC236}">
                <a16:creationId xmlns:a16="http://schemas.microsoft.com/office/drawing/2014/main" id="{35D49BEF-F0DC-B1C2-F519-EE566835888E}"/>
              </a:ext>
            </a:extLst>
          </p:cNvPr>
          <p:cNvSpPr txBox="1">
            <a:spLocks/>
          </p:cNvSpPr>
          <p:nvPr/>
        </p:nvSpPr>
        <p:spPr>
          <a:xfrm>
            <a:off x="11560808" y="3228569"/>
            <a:ext cx="631192" cy="377711"/>
          </a:xfrm>
          <a:prstGeom prst="rect">
            <a:avLst/>
          </a:prstGeom>
        </p:spPr>
        <p:txBody>
          <a:bodyPr vert="horz" lIns="0" tIns="0" rIns="0" bIns="46800" rtlCol="0" anchor="ctr"/>
          <a:lstStyle>
            <a:defPPr>
              <a:defRPr lang="pl-PL"/>
            </a:defPPr>
            <a:lvl1pPr marL="0" algn="r" defTabSz="914400" rtl="0" eaLnBrk="1" latinLnBrk="0" hangingPunct="1">
              <a:defRPr sz="750" b="0" i="0" kern="1200">
                <a:solidFill>
                  <a:srgbClr val="0066CE"/>
                </a:solidFill>
                <a:latin typeface="FK Grotesk"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DA398CF-E9C1-7C4E-B661-964A33B5CF40}" type="slidenum">
              <a:rPr lang="en-PL" sz="1100" smtClean="0"/>
              <a:pPr algn="ctr"/>
              <a:t>12</a:t>
            </a:fld>
            <a:endParaRPr lang="en-PL" sz="1100"/>
          </a:p>
        </p:txBody>
      </p:sp>
      <p:sp>
        <p:nvSpPr>
          <p:cNvPr id="21" name="Rectangle 20">
            <a:extLst>
              <a:ext uri="{FF2B5EF4-FFF2-40B4-BE49-F238E27FC236}">
                <a16:creationId xmlns:a16="http://schemas.microsoft.com/office/drawing/2014/main" id="{A422803F-F1A3-9CE1-F42F-2CD19285C9E4}"/>
              </a:ext>
            </a:extLst>
          </p:cNvPr>
          <p:cNvSpPr/>
          <p:nvPr/>
        </p:nvSpPr>
        <p:spPr>
          <a:xfrm>
            <a:off x="0" y="1666402"/>
            <a:ext cx="5681709" cy="5191598"/>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FK Grotesk" pitchFamily="2" charset="0"/>
            </a:endParaRPr>
          </a:p>
        </p:txBody>
      </p:sp>
      <p:sp>
        <p:nvSpPr>
          <p:cNvPr id="22" name="Subtitle 1021">
            <a:extLst>
              <a:ext uri="{FF2B5EF4-FFF2-40B4-BE49-F238E27FC236}">
                <a16:creationId xmlns:a16="http://schemas.microsoft.com/office/drawing/2014/main" id="{2266C8D5-580C-5C64-A4D5-A54610ACCB86}"/>
              </a:ext>
            </a:extLst>
          </p:cNvPr>
          <p:cNvSpPr txBox="1">
            <a:spLocks/>
          </p:cNvSpPr>
          <p:nvPr/>
        </p:nvSpPr>
        <p:spPr>
          <a:xfrm>
            <a:off x="425254" y="3177754"/>
            <a:ext cx="4555119" cy="577296"/>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1300">
                <a:latin typeface="FK Grotesk" pitchFamily="2" charset="0"/>
                <a:cs typeface="Space Grotesk" charset="-18"/>
              </a:rPr>
              <a:t>Southern Cross Space will own the </a:t>
            </a:r>
            <a:r>
              <a:rPr lang="en-US" sz="1300" b="1">
                <a:solidFill>
                  <a:schemeClr val="accent4"/>
                </a:solidFill>
                <a:latin typeface="FK Grotesk" pitchFamily="2" charset="0"/>
                <a:cs typeface="Space Grotesk" charset="-18"/>
              </a:rPr>
              <a:t>Intellectual Property</a:t>
            </a:r>
            <a:r>
              <a:rPr lang="en-US" sz="1300">
                <a:solidFill>
                  <a:schemeClr val="accent4"/>
                </a:solidFill>
                <a:latin typeface="FK Grotesk" pitchFamily="2" charset="0"/>
                <a:cs typeface="Space Grotesk" charset="-18"/>
              </a:rPr>
              <a:t> </a:t>
            </a:r>
            <a:r>
              <a:rPr lang="en-US" sz="1300">
                <a:latin typeface="FK Grotesk" pitchFamily="2" charset="0"/>
                <a:cs typeface="Space Grotesk" charset="-18"/>
              </a:rPr>
              <a:t>for </a:t>
            </a:r>
            <a:r>
              <a:rPr lang="en-US" sz="1300">
                <a:solidFill>
                  <a:schemeClr val="accent4"/>
                </a:solidFill>
                <a:latin typeface="FK Grotesk" pitchFamily="2" charset="0"/>
                <a:cs typeface="Space Grotesk" charset="-18"/>
              </a:rPr>
              <a:t>Assembly</a:t>
            </a:r>
            <a:r>
              <a:rPr lang="en-US" sz="1300">
                <a:latin typeface="FK Grotesk" pitchFamily="2" charset="0"/>
                <a:cs typeface="Space Grotesk" charset="-18"/>
              </a:rPr>
              <a:t>, </a:t>
            </a:r>
            <a:r>
              <a:rPr lang="en-US" sz="1300">
                <a:solidFill>
                  <a:schemeClr val="accent4"/>
                </a:solidFill>
                <a:latin typeface="FK Grotesk" pitchFamily="2" charset="0"/>
                <a:cs typeface="Space Grotesk" charset="-18"/>
              </a:rPr>
              <a:t>Integration</a:t>
            </a:r>
            <a:r>
              <a:rPr lang="en-US" sz="1300">
                <a:latin typeface="FK Grotesk" pitchFamily="2" charset="0"/>
                <a:cs typeface="Space Grotesk" charset="-18"/>
              </a:rPr>
              <a:t> and </a:t>
            </a:r>
            <a:r>
              <a:rPr lang="en-US" sz="1300">
                <a:solidFill>
                  <a:schemeClr val="accent4"/>
                </a:solidFill>
                <a:latin typeface="FK Grotesk" pitchFamily="2" charset="0"/>
                <a:cs typeface="Space Grotesk" charset="-18"/>
              </a:rPr>
              <a:t>Testing</a:t>
            </a:r>
            <a:r>
              <a:rPr lang="en-US" sz="1300">
                <a:latin typeface="FK Grotesk" pitchFamily="2" charset="0"/>
                <a:cs typeface="Space Grotesk" charset="-18"/>
              </a:rPr>
              <a:t> (AIT)</a:t>
            </a:r>
          </a:p>
        </p:txBody>
      </p:sp>
      <p:sp>
        <p:nvSpPr>
          <p:cNvPr id="23" name="TextBox 22">
            <a:extLst>
              <a:ext uri="{FF2B5EF4-FFF2-40B4-BE49-F238E27FC236}">
                <a16:creationId xmlns:a16="http://schemas.microsoft.com/office/drawing/2014/main" id="{10B1A6DB-3346-78A6-44AC-1A0246283147}"/>
              </a:ext>
            </a:extLst>
          </p:cNvPr>
          <p:cNvSpPr txBox="1"/>
          <p:nvPr/>
        </p:nvSpPr>
        <p:spPr>
          <a:xfrm>
            <a:off x="397606" y="1880518"/>
            <a:ext cx="5056257" cy="1169551"/>
          </a:xfrm>
          <a:prstGeom prst="rect">
            <a:avLst/>
          </a:prstGeom>
          <a:noFill/>
        </p:spPr>
        <p:txBody>
          <a:bodyPr wrap="square">
            <a:spAutoFit/>
          </a:bodyPr>
          <a:lstStyle/>
          <a:p>
            <a:pPr algn="l"/>
            <a:r>
              <a:rPr lang="en-GB" sz="4000">
                <a:latin typeface="FK Grotesk" pitchFamily="2" charset="0"/>
                <a:cs typeface="Space Grotesk" charset="-18"/>
              </a:rPr>
              <a:t>MICROSATELLITE</a:t>
            </a:r>
          </a:p>
          <a:p>
            <a:pPr algn="l"/>
            <a:r>
              <a:rPr lang="en-GB" sz="3000">
                <a:latin typeface="FK Grotesk" pitchFamily="2" charset="0"/>
                <a:cs typeface="Space Grotesk" charset="-18"/>
              </a:rPr>
              <a:t>High resolution</a:t>
            </a:r>
          </a:p>
        </p:txBody>
      </p:sp>
      <p:graphicFrame>
        <p:nvGraphicFramePr>
          <p:cNvPr id="25" name="Table 11">
            <a:extLst>
              <a:ext uri="{FF2B5EF4-FFF2-40B4-BE49-F238E27FC236}">
                <a16:creationId xmlns:a16="http://schemas.microsoft.com/office/drawing/2014/main" id="{8C9354BB-9D00-B3F8-C34E-F5F45CCC1369}"/>
              </a:ext>
            </a:extLst>
          </p:cNvPr>
          <p:cNvGraphicFramePr>
            <a:graphicFrameLocks noGrp="1"/>
          </p:cNvGraphicFramePr>
          <p:nvPr>
            <p:extLst>
              <p:ext uri="{D42A27DB-BD31-4B8C-83A1-F6EECF244321}">
                <p14:modId xmlns:p14="http://schemas.microsoft.com/office/powerpoint/2010/main" val="576210280"/>
              </p:ext>
            </p:extLst>
          </p:nvPr>
        </p:nvGraphicFramePr>
        <p:xfrm>
          <a:off x="6436732" y="4389603"/>
          <a:ext cx="4935562" cy="1736155"/>
        </p:xfrm>
        <a:graphic>
          <a:graphicData uri="http://schemas.openxmlformats.org/drawingml/2006/table">
            <a:tbl>
              <a:tblPr firstRow="1" bandRow="1">
                <a:tableStyleId>{5940675A-B579-460E-94D1-54222C63F5DA}</a:tableStyleId>
              </a:tblPr>
              <a:tblGrid>
                <a:gridCol w="1677812">
                  <a:extLst>
                    <a:ext uri="{9D8B030D-6E8A-4147-A177-3AD203B41FA5}">
                      <a16:colId xmlns:a16="http://schemas.microsoft.com/office/drawing/2014/main" val="2765581398"/>
                    </a:ext>
                  </a:extLst>
                </a:gridCol>
                <a:gridCol w="3257750">
                  <a:extLst>
                    <a:ext uri="{9D8B030D-6E8A-4147-A177-3AD203B41FA5}">
                      <a16:colId xmlns:a16="http://schemas.microsoft.com/office/drawing/2014/main" val="1378876788"/>
                    </a:ext>
                  </a:extLst>
                </a:gridCol>
              </a:tblGrid>
              <a:tr h="347231">
                <a:tc>
                  <a:txBody>
                    <a:bodyPr/>
                    <a:lstStyle/>
                    <a:p>
                      <a:pPr algn="r"/>
                      <a:r>
                        <a:rPr lang="en-GB" sz="1400" b="1">
                          <a:solidFill>
                            <a:schemeClr val="tx1"/>
                          </a:solidFill>
                          <a:latin typeface="FK Grotesk"/>
                          <a:cs typeface="Space Grotesk" charset="0"/>
                        </a:rPr>
                        <a:t>Spectral bands</a:t>
                      </a:r>
                    </a:p>
                  </a:txBody>
                  <a:tcPr marL="45720" marR="45720" marT="22860" marB="228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400" dirty="0">
                          <a:solidFill>
                            <a:schemeClr val="tx1"/>
                          </a:solidFill>
                          <a:latin typeface="FK Grotesk"/>
                          <a:cs typeface="Space Grotesk" charset="0"/>
                        </a:rPr>
                        <a:t>RGB+NIR → 7 multispectral bands</a:t>
                      </a:r>
                    </a:p>
                  </a:txBody>
                  <a:tcPr marL="45720" marR="45720" marT="22860" marB="228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04072710"/>
                  </a:ext>
                </a:extLst>
              </a:tr>
              <a:tr h="347231">
                <a:tc>
                  <a:txBody>
                    <a:bodyPr/>
                    <a:lstStyle/>
                    <a:p>
                      <a:pPr marR="0" algn="r" rtl="0">
                        <a:lnSpc>
                          <a:spcPct val="100000"/>
                        </a:lnSpc>
                        <a:spcBef>
                          <a:spcPts val="0"/>
                        </a:spcBef>
                        <a:spcAft>
                          <a:spcPts val="0"/>
                        </a:spcAft>
                        <a:buClr>
                          <a:srgbClr val="000000"/>
                        </a:buClr>
                        <a:buFont typeface="Arial"/>
                      </a:pPr>
                      <a:r>
                        <a:rPr lang="en-GB" sz="1400" b="1" i="0" u="none" strike="noStrike" cap="none">
                          <a:solidFill>
                            <a:schemeClr val="tx1"/>
                          </a:solidFill>
                          <a:latin typeface="FK Grotesk"/>
                          <a:ea typeface="+mn-ea"/>
                          <a:cs typeface="Space Grotesk" charset="0"/>
                          <a:sym typeface="Arial"/>
                        </a:rPr>
                        <a:t>Image resolution</a:t>
                      </a:r>
                    </a:p>
                  </a:txBody>
                  <a:tcPr marL="45720" marR="45720" marT="22860" marB="228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R="0" algn="ctr" rtl="0">
                        <a:lnSpc>
                          <a:spcPct val="100000"/>
                        </a:lnSpc>
                        <a:spcBef>
                          <a:spcPts val="0"/>
                        </a:spcBef>
                        <a:spcAft>
                          <a:spcPts val="0"/>
                        </a:spcAft>
                        <a:buClr>
                          <a:srgbClr val="000000"/>
                        </a:buClr>
                        <a:buFont typeface="Arial"/>
                      </a:pPr>
                      <a:r>
                        <a:rPr lang="en-GB" sz="1400" b="0" i="0" u="none" strike="noStrike" cap="none">
                          <a:solidFill>
                            <a:schemeClr val="tx1"/>
                          </a:solidFill>
                          <a:latin typeface="FK Grotesk"/>
                          <a:ea typeface="+mn-ea"/>
                          <a:cs typeface="Space Grotesk" charset="0"/>
                          <a:sym typeface="Arial"/>
                        </a:rPr>
                        <a:t>1.5m to 0.5m</a:t>
                      </a:r>
                    </a:p>
                  </a:txBody>
                  <a:tcPr marL="45720" marR="45720" marT="22860" marB="228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30157379"/>
                  </a:ext>
                </a:extLst>
              </a:tr>
              <a:tr h="347231">
                <a:tc>
                  <a:txBody>
                    <a:bodyPr/>
                    <a:lstStyle/>
                    <a:p>
                      <a:pPr algn="r"/>
                      <a:r>
                        <a:rPr lang="en-GB" sz="1400" b="1">
                          <a:solidFill>
                            <a:schemeClr val="tx1"/>
                          </a:solidFill>
                          <a:latin typeface="FK Grotesk"/>
                          <a:cs typeface="Space Grotesk" charset="0"/>
                        </a:rPr>
                        <a:t>Mass</a:t>
                      </a:r>
                    </a:p>
                  </a:txBody>
                  <a:tcPr marL="45720" marR="45720" marT="22860" marB="228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400">
                          <a:solidFill>
                            <a:schemeClr val="tx1"/>
                          </a:solidFill>
                          <a:latin typeface="FK Grotesk"/>
                          <a:cs typeface="Space Grotesk" charset="0"/>
                        </a:rPr>
                        <a:t>50 kg</a:t>
                      </a:r>
                    </a:p>
                  </a:txBody>
                  <a:tcPr marL="45720" marR="45720" marT="22860" marB="228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38218145"/>
                  </a:ext>
                </a:extLst>
              </a:tr>
              <a:tr h="347231">
                <a:tc>
                  <a:txBody>
                    <a:bodyPr/>
                    <a:lstStyle/>
                    <a:p>
                      <a:pPr marL="0" algn="r" defTabSz="914400" rtl="0" eaLnBrk="1" latinLnBrk="0" hangingPunct="1"/>
                      <a:r>
                        <a:rPr lang="en-GB" sz="1400" b="1" kern="1200">
                          <a:solidFill>
                            <a:schemeClr val="tx1"/>
                          </a:solidFill>
                          <a:latin typeface="FK Grotesk"/>
                          <a:ea typeface="+mn-ea"/>
                          <a:cs typeface="Space Grotesk" charset="0"/>
                        </a:rPr>
                        <a:t>Communication</a:t>
                      </a:r>
                    </a:p>
                  </a:txBody>
                  <a:tcPr marL="45720" marR="45720" marT="22860" marB="228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algn="ctr" defTabSz="914400" rtl="0" eaLnBrk="1" latinLnBrk="0" hangingPunct="1"/>
                      <a:r>
                        <a:rPr lang="en-GB" sz="1400" b="0" kern="1200">
                          <a:solidFill>
                            <a:schemeClr val="tx1"/>
                          </a:solidFill>
                          <a:latin typeface="FK Grotesk"/>
                          <a:ea typeface="+mn-ea"/>
                          <a:cs typeface="Space Grotesk" charset="0"/>
                        </a:rPr>
                        <a:t>UFH, S-Band an X-Band</a:t>
                      </a:r>
                    </a:p>
                  </a:txBody>
                  <a:tcPr marL="45720" marR="45720" marT="22860" marB="228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397901688"/>
                  </a:ext>
                </a:extLst>
              </a:tr>
              <a:tr h="347231">
                <a:tc>
                  <a:txBody>
                    <a:bodyPr/>
                    <a:lstStyle/>
                    <a:p>
                      <a:pPr marL="0" algn="r" defTabSz="914400" rtl="0" eaLnBrk="1" latinLnBrk="0" hangingPunct="1"/>
                      <a:r>
                        <a:rPr lang="en-GB" sz="1400" b="1" kern="1200">
                          <a:solidFill>
                            <a:schemeClr val="tx1"/>
                          </a:solidFill>
                          <a:latin typeface="FK Grotesk"/>
                          <a:ea typeface="+mn-ea"/>
                          <a:cs typeface="Space Grotesk" charset="0"/>
                        </a:rPr>
                        <a:t>Propulsion</a:t>
                      </a:r>
                    </a:p>
                  </a:txBody>
                  <a:tcPr marL="45720" marR="45720" marT="22860" marB="228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algn="ctr" defTabSz="914400" rtl="0" eaLnBrk="1" latinLnBrk="0" hangingPunct="1"/>
                      <a:r>
                        <a:rPr lang="en-GB" sz="1400" b="0" kern="1200" dirty="0">
                          <a:solidFill>
                            <a:schemeClr val="tx1"/>
                          </a:solidFill>
                          <a:latin typeface="FK Grotesk"/>
                          <a:ea typeface="+mn-ea"/>
                          <a:cs typeface="Space Grotesk" charset="0"/>
                        </a:rPr>
                        <a:t>for orbit correction and deorbiting</a:t>
                      </a:r>
                    </a:p>
                  </a:txBody>
                  <a:tcPr marL="45720" marR="45720" marT="22860" marB="228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9E9"/>
                    </a:solidFill>
                  </a:tcPr>
                </a:tc>
                <a:extLst>
                  <a:ext uri="{0D108BD9-81ED-4DB2-BD59-A6C34878D82A}">
                    <a16:rowId xmlns:a16="http://schemas.microsoft.com/office/drawing/2014/main" val="4093670137"/>
                  </a:ext>
                </a:extLst>
              </a:tr>
            </a:tbl>
          </a:graphicData>
        </a:graphic>
      </p:graphicFrame>
      <p:sp>
        <p:nvSpPr>
          <p:cNvPr id="3" name="Prostokąt 2">
            <a:extLst>
              <a:ext uri="{FF2B5EF4-FFF2-40B4-BE49-F238E27FC236}">
                <a16:creationId xmlns:a16="http://schemas.microsoft.com/office/drawing/2014/main" id="{3A9F71CA-304A-8E7A-3906-DC430EE0FBC4}"/>
              </a:ext>
            </a:extLst>
          </p:cNvPr>
          <p:cNvSpPr/>
          <p:nvPr/>
        </p:nvSpPr>
        <p:spPr>
          <a:xfrm>
            <a:off x="0" y="1598704"/>
            <a:ext cx="12192000" cy="67697"/>
          </a:xfrm>
          <a:prstGeom prst="rect">
            <a:avLst/>
          </a:prstGeom>
          <a:solidFill>
            <a:srgbClr val="D81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ubtitle 1021">
            <a:extLst>
              <a:ext uri="{FF2B5EF4-FFF2-40B4-BE49-F238E27FC236}">
                <a16:creationId xmlns:a16="http://schemas.microsoft.com/office/drawing/2014/main" id="{772EDB58-CC11-9C8F-2D11-639B0651D1A0}"/>
              </a:ext>
            </a:extLst>
          </p:cNvPr>
          <p:cNvSpPr txBox="1">
            <a:spLocks/>
          </p:cNvSpPr>
          <p:nvPr/>
        </p:nvSpPr>
        <p:spPr>
          <a:xfrm>
            <a:off x="6439270" y="2213874"/>
            <a:ext cx="4555119" cy="577296"/>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1300" b="1">
                <a:latin typeface="FK Grotesk" pitchFamily="2" charset="0"/>
                <a:cs typeface="Space Grotesk" charset="-18"/>
              </a:rPr>
              <a:t>Technical specifications</a:t>
            </a:r>
          </a:p>
        </p:txBody>
      </p:sp>
      <p:sp>
        <p:nvSpPr>
          <p:cNvPr id="11" name="Subtitle 1021">
            <a:extLst>
              <a:ext uri="{FF2B5EF4-FFF2-40B4-BE49-F238E27FC236}">
                <a16:creationId xmlns:a16="http://schemas.microsoft.com/office/drawing/2014/main" id="{082EBBEC-0ACA-FDD3-3A51-CE1746510662}"/>
              </a:ext>
            </a:extLst>
          </p:cNvPr>
          <p:cNvSpPr txBox="1">
            <a:spLocks/>
          </p:cNvSpPr>
          <p:nvPr/>
        </p:nvSpPr>
        <p:spPr>
          <a:xfrm>
            <a:off x="397606" y="6549066"/>
            <a:ext cx="4555119" cy="577296"/>
          </a:xfrm>
          <a:prstGeom prst="rect">
            <a:avLst/>
          </a:prstGeom>
        </p:spPr>
        <p:txBody>
          <a:bodyPr vert="horz" lIns="45720" tIns="22860" rIns="45720" bIns="2286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800" i="1">
                <a:latin typeface="FK Grotesk" pitchFamily="2" charset="0"/>
                <a:cs typeface="Space Grotesk" charset="-18"/>
              </a:rPr>
              <a:t>Rendering of a Southern Cross Space </a:t>
            </a:r>
            <a:r>
              <a:rPr lang="en-US" sz="800" i="1" err="1">
                <a:latin typeface="FK Grotesk" pitchFamily="2" charset="0"/>
                <a:cs typeface="Space Grotesk" charset="-18"/>
              </a:rPr>
              <a:t>MicroSatellite</a:t>
            </a:r>
            <a:endParaRPr lang="en-US" sz="800" i="1">
              <a:latin typeface="FK Grotesk" pitchFamily="2" charset="0"/>
              <a:cs typeface="Space Grotesk" charset="-18"/>
            </a:endParaRPr>
          </a:p>
        </p:txBody>
      </p:sp>
      <p:sp>
        <p:nvSpPr>
          <p:cNvPr id="12" name="TextBox 11">
            <a:extLst>
              <a:ext uri="{FF2B5EF4-FFF2-40B4-BE49-F238E27FC236}">
                <a16:creationId xmlns:a16="http://schemas.microsoft.com/office/drawing/2014/main" id="{DD6C2A74-7791-291B-765A-88F468440377}"/>
              </a:ext>
            </a:extLst>
          </p:cNvPr>
          <p:cNvSpPr txBox="1"/>
          <p:nvPr/>
        </p:nvSpPr>
        <p:spPr>
          <a:xfrm>
            <a:off x="6329205" y="2548143"/>
            <a:ext cx="5134098" cy="1554272"/>
          </a:xfrm>
          <a:prstGeom prst="rect">
            <a:avLst/>
          </a:prstGeom>
          <a:noFill/>
        </p:spPr>
        <p:txBody>
          <a:bodyPr wrap="none" lIns="91440" tIns="45720" rIns="91440" bIns="45720" rtlCol="0" anchor="t">
            <a:spAutoFit/>
          </a:bodyPr>
          <a:lstStyle/>
          <a:p>
            <a:pPr marL="226695" indent="-226695">
              <a:spcAft>
                <a:spcPts val="600"/>
              </a:spcAft>
              <a:buClr>
                <a:schemeClr val="accent1"/>
              </a:buClr>
              <a:buFont typeface="+mj-lt"/>
              <a:buAutoNum type="arabicPeriod"/>
            </a:pPr>
            <a:r>
              <a:rPr lang="en-US" sz="1600">
                <a:latin typeface="FK Grotesk"/>
              </a:rPr>
              <a:t>COTS Components or developed by </a:t>
            </a:r>
            <a:r>
              <a:rPr lang="en-US" sz="1600" err="1">
                <a:latin typeface="FK Grotesk"/>
              </a:rPr>
              <a:t>SatRev</a:t>
            </a:r>
            <a:br>
              <a:rPr lang="en-US" sz="1600">
                <a:latin typeface="FK Grotesk" pitchFamily="2" charset="0"/>
              </a:rPr>
            </a:br>
            <a:r>
              <a:rPr lang="en-US" sz="1600">
                <a:latin typeface="FK Grotesk"/>
              </a:rPr>
              <a:t>(On-Board Computing, Electric Power System)  </a:t>
            </a:r>
            <a:endParaRPr lang="en-US"/>
          </a:p>
          <a:p>
            <a:pPr marL="226695" indent="-226695">
              <a:spcAft>
                <a:spcPts val="600"/>
              </a:spcAft>
              <a:buClr>
                <a:schemeClr val="accent1"/>
              </a:buClr>
              <a:buFont typeface="+mj-lt"/>
              <a:buAutoNum type="arabicPeriod"/>
            </a:pPr>
            <a:r>
              <a:rPr lang="en-US" sz="1600">
                <a:latin typeface="FK Grotesk"/>
              </a:rPr>
              <a:t>Satellite design owned by Southern Cross Space</a:t>
            </a:r>
          </a:p>
          <a:p>
            <a:pPr marL="226695" indent="-226695">
              <a:spcAft>
                <a:spcPts val="600"/>
              </a:spcAft>
              <a:buClr>
                <a:schemeClr val="accent1"/>
              </a:buClr>
              <a:buFont typeface="+mj-lt"/>
              <a:buAutoNum type="arabicPeriod"/>
            </a:pPr>
            <a:r>
              <a:rPr lang="en-US" sz="1600">
                <a:latin typeface="FK Grotesk"/>
              </a:rPr>
              <a:t>Assembled and Integrated in-house  </a:t>
            </a:r>
            <a:endParaRPr lang="en-US" sz="1600">
              <a:latin typeface="FK Grotesk" pitchFamily="2" charset="0"/>
            </a:endParaRPr>
          </a:p>
          <a:p>
            <a:pPr marL="226695" indent="-226695">
              <a:spcAft>
                <a:spcPts val="600"/>
              </a:spcAft>
              <a:buClr>
                <a:schemeClr val="accent1"/>
              </a:buClr>
              <a:buFont typeface="+mj-lt"/>
              <a:buAutoNum type="arabicPeriod"/>
            </a:pPr>
            <a:r>
              <a:rPr lang="en-US" sz="1600">
                <a:latin typeface="FK Grotesk"/>
              </a:rPr>
              <a:t>Tested in local partners facilities </a:t>
            </a:r>
            <a:endParaRPr lang="en-US" sz="1600">
              <a:latin typeface="FK Grotesk" pitchFamily="2" charset="0"/>
            </a:endParaRPr>
          </a:p>
        </p:txBody>
      </p:sp>
      <p:pic>
        <p:nvPicPr>
          <p:cNvPr id="2" name="Picture 1" descr="A black background with white text&#10;&#10;Description automatically generated">
            <a:extLst>
              <a:ext uri="{FF2B5EF4-FFF2-40B4-BE49-F238E27FC236}">
                <a16:creationId xmlns:a16="http://schemas.microsoft.com/office/drawing/2014/main" id="{FA241992-18E6-ADDD-DB36-D31BAD71B851}"/>
              </a:ext>
            </a:extLst>
          </p:cNvPr>
          <p:cNvPicPr>
            <a:picLocks noChangeAspect="1"/>
          </p:cNvPicPr>
          <p:nvPr/>
        </p:nvPicPr>
        <p:blipFill>
          <a:blip r:embed="rId3"/>
          <a:stretch>
            <a:fillRect/>
          </a:stretch>
        </p:blipFill>
        <p:spPr>
          <a:xfrm>
            <a:off x="9986963" y="121673"/>
            <a:ext cx="1969570" cy="602929"/>
          </a:xfrm>
          <a:prstGeom prst="rect">
            <a:avLst/>
          </a:prstGeom>
        </p:spPr>
      </p:pic>
      <p:pic>
        <p:nvPicPr>
          <p:cNvPr id="6" name="Picture 5">
            <a:extLst>
              <a:ext uri="{FF2B5EF4-FFF2-40B4-BE49-F238E27FC236}">
                <a16:creationId xmlns:a16="http://schemas.microsoft.com/office/drawing/2014/main" id="{E684315E-2C39-CF8A-5C41-6D440C0AFD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9069" y="3606280"/>
            <a:ext cx="2726690" cy="2923540"/>
          </a:xfrm>
          <a:prstGeom prst="rect">
            <a:avLst/>
          </a:prstGeom>
        </p:spPr>
      </p:pic>
    </p:spTree>
    <p:extLst>
      <p:ext uri="{BB962C8B-B14F-4D97-AF65-F5344CB8AC3E}">
        <p14:creationId xmlns:p14="http://schemas.microsoft.com/office/powerpoint/2010/main" val="91963660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58DDF-B5D6-3258-BAB4-DC993400CA67}"/>
            </a:ext>
          </a:extLst>
        </p:cNvPr>
        <p:cNvGrpSpPr/>
        <p:nvPr/>
      </p:nvGrpSpPr>
      <p:grpSpPr>
        <a:xfrm>
          <a:off x="0" y="0"/>
          <a:ext cx="0" cy="0"/>
          <a:chOff x="0" y="0"/>
          <a:chExt cx="0" cy="0"/>
        </a:xfrm>
      </p:grpSpPr>
      <p:pic>
        <p:nvPicPr>
          <p:cNvPr id="1026" name="Picture 2" descr="Impulse Space">
            <a:extLst>
              <a:ext uri="{FF2B5EF4-FFF2-40B4-BE49-F238E27FC236}">
                <a16:creationId xmlns:a16="http://schemas.microsoft.com/office/drawing/2014/main" id="{7E8D8E9B-2D77-7CA1-D04C-DAA06F181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88"/>
            <a:ext cx="12192000" cy="697579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C4129DB-DFA3-D26D-B0D3-EA3121FA2936}"/>
              </a:ext>
            </a:extLst>
          </p:cNvPr>
          <p:cNvSpPr>
            <a:spLocks noGrp="1"/>
          </p:cNvSpPr>
          <p:nvPr>
            <p:ph type="sldNum" sz="quarter" idx="10"/>
          </p:nvPr>
        </p:nvSpPr>
        <p:spPr/>
        <p:txBody>
          <a:bodyPr/>
          <a:lstStyle/>
          <a:p>
            <a:fld id="{309E7AFD-CB1D-E744-8694-43405AF5A7BF}" type="slidenum">
              <a:rPr lang="pl-PL" smtClean="0"/>
              <a:pPr/>
              <a:t>13</a:t>
            </a:fld>
            <a:endParaRPr lang="pl-PL" dirty="0"/>
          </a:p>
        </p:txBody>
      </p:sp>
      <p:sp>
        <p:nvSpPr>
          <p:cNvPr id="6" name="Title 5">
            <a:extLst>
              <a:ext uri="{FF2B5EF4-FFF2-40B4-BE49-F238E27FC236}">
                <a16:creationId xmlns:a16="http://schemas.microsoft.com/office/drawing/2014/main" id="{91622186-1BF8-9E1A-8DCA-2789F240EC5A}"/>
              </a:ext>
            </a:extLst>
          </p:cNvPr>
          <p:cNvSpPr>
            <a:spLocks noGrp="1"/>
          </p:cNvSpPr>
          <p:nvPr>
            <p:ph type="title"/>
          </p:nvPr>
        </p:nvSpPr>
        <p:spPr/>
        <p:txBody>
          <a:bodyPr/>
          <a:lstStyle/>
          <a:p>
            <a:endParaRPr lang="en-AU"/>
          </a:p>
        </p:txBody>
      </p:sp>
      <p:sp>
        <p:nvSpPr>
          <p:cNvPr id="7" name="TextBox 6">
            <a:extLst>
              <a:ext uri="{FF2B5EF4-FFF2-40B4-BE49-F238E27FC236}">
                <a16:creationId xmlns:a16="http://schemas.microsoft.com/office/drawing/2014/main" id="{B4D15387-CBB1-BB26-B518-0C6BB62C2DEA}"/>
              </a:ext>
            </a:extLst>
          </p:cNvPr>
          <p:cNvSpPr txBox="1"/>
          <p:nvPr/>
        </p:nvSpPr>
        <p:spPr>
          <a:xfrm>
            <a:off x="647700" y="438150"/>
            <a:ext cx="9551717" cy="707886"/>
          </a:xfrm>
          <a:prstGeom prst="rect">
            <a:avLst/>
          </a:prstGeom>
          <a:noFill/>
        </p:spPr>
        <p:txBody>
          <a:bodyPr wrap="none" rtlCol="0">
            <a:spAutoFit/>
          </a:bodyPr>
          <a:lstStyle/>
          <a:p>
            <a:r>
              <a:rPr lang="en-AU" sz="4000" dirty="0">
                <a:solidFill>
                  <a:schemeClr val="bg1"/>
                </a:solidFill>
              </a:rPr>
              <a:t>Pacific Nations - What Is your place in Space?</a:t>
            </a:r>
          </a:p>
        </p:txBody>
      </p:sp>
      <p:sp>
        <p:nvSpPr>
          <p:cNvPr id="9" name="Text Placeholder 8">
            <a:extLst>
              <a:ext uri="{FF2B5EF4-FFF2-40B4-BE49-F238E27FC236}">
                <a16:creationId xmlns:a16="http://schemas.microsoft.com/office/drawing/2014/main" id="{9847A2FC-D567-9630-F653-40E4837899FE}"/>
              </a:ext>
            </a:extLst>
          </p:cNvPr>
          <p:cNvSpPr>
            <a:spLocks noGrp="1"/>
          </p:cNvSpPr>
          <p:nvPr>
            <p:ph type="body" sz="quarter" idx="12"/>
          </p:nvPr>
        </p:nvSpPr>
        <p:spPr/>
        <p:txBody>
          <a:bodyPr>
            <a:normAutofit/>
          </a:bodyPr>
          <a:lstStyle/>
          <a:p>
            <a:r>
              <a:rPr lang="en-AU" sz="3600" dirty="0">
                <a:solidFill>
                  <a:schemeClr val="bg1"/>
                </a:solidFill>
              </a:rPr>
              <a:t>If you controlled space, would it include:</a:t>
            </a:r>
          </a:p>
          <a:p>
            <a:pPr marL="571500" indent="-571500">
              <a:buFont typeface="Arial" panose="020B0604020202020204" pitchFamily="34" charset="0"/>
              <a:buChar char="•"/>
            </a:pPr>
            <a:r>
              <a:rPr lang="en-AU" sz="3600" dirty="0">
                <a:solidFill>
                  <a:schemeClr val="bg1"/>
                </a:solidFill>
              </a:rPr>
              <a:t>Priority towards regional access?</a:t>
            </a:r>
          </a:p>
          <a:p>
            <a:pPr marL="571500" indent="-571500">
              <a:buFont typeface="Arial" panose="020B0604020202020204" pitchFamily="34" charset="0"/>
              <a:buChar char="•"/>
            </a:pPr>
            <a:r>
              <a:rPr lang="en-AU" sz="3600" dirty="0">
                <a:solidFill>
                  <a:schemeClr val="bg1"/>
                </a:solidFill>
              </a:rPr>
              <a:t>Real time Access? </a:t>
            </a:r>
          </a:p>
          <a:p>
            <a:pPr marL="571500" indent="-571500">
              <a:buFont typeface="Arial" panose="020B0604020202020204" pitchFamily="34" charset="0"/>
              <a:buChar char="•"/>
            </a:pPr>
            <a:r>
              <a:rPr lang="en-AU" sz="3600" dirty="0">
                <a:solidFill>
                  <a:schemeClr val="bg1"/>
                </a:solidFill>
              </a:rPr>
              <a:t>Emergency Response? </a:t>
            </a:r>
          </a:p>
          <a:p>
            <a:pPr marL="571500" indent="-571500">
              <a:buFont typeface="Arial" panose="020B0604020202020204" pitchFamily="34" charset="0"/>
              <a:buChar char="•"/>
            </a:pPr>
            <a:r>
              <a:rPr lang="en-AU" sz="3600" dirty="0">
                <a:solidFill>
                  <a:schemeClr val="bg1"/>
                </a:solidFill>
              </a:rPr>
              <a:t>Climate Change monitoring? </a:t>
            </a:r>
          </a:p>
          <a:p>
            <a:pPr marL="571500" indent="-571500">
              <a:buFont typeface="Arial" panose="020B0604020202020204" pitchFamily="34" charset="0"/>
              <a:buChar char="•"/>
            </a:pPr>
            <a:r>
              <a:rPr lang="en-AU" sz="3600" dirty="0">
                <a:solidFill>
                  <a:schemeClr val="bg1"/>
                </a:solidFill>
              </a:rPr>
              <a:t>Agricultural focus?</a:t>
            </a:r>
          </a:p>
          <a:p>
            <a:pPr marL="571500" indent="-571500">
              <a:buFont typeface="Arial" panose="020B0604020202020204" pitchFamily="34" charset="0"/>
              <a:buChar char="•"/>
            </a:pPr>
            <a:r>
              <a:rPr lang="en-AU" sz="3600" dirty="0">
                <a:solidFill>
                  <a:schemeClr val="bg1"/>
                </a:solidFill>
              </a:rPr>
              <a:t>Maritime Domain Awareness? </a:t>
            </a:r>
          </a:p>
        </p:txBody>
      </p:sp>
    </p:spTree>
    <p:extLst>
      <p:ext uri="{BB962C8B-B14F-4D97-AF65-F5344CB8AC3E}">
        <p14:creationId xmlns:p14="http://schemas.microsoft.com/office/powerpoint/2010/main" val="44631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54D63-E473-F277-5E5F-E73410374F31}"/>
            </a:ext>
          </a:extLst>
        </p:cNvPr>
        <p:cNvGrpSpPr/>
        <p:nvPr/>
      </p:nvGrpSpPr>
      <p:grpSpPr>
        <a:xfrm>
          <a:off x="0" y="0"/>
          <a:ext cx="0" cy="0"/>
          <a:chOff x="0" y="0"/>
          <a:chExt cx="0" cy="0"/>
        </a:xfrm>
      </p:grpSpPr>
      <p:pic>
        <p:nvPicPr>
          <p:cNvPr id="7" name="Picture 2" descr="Impulse Space">
            <a:extLst>
              <a:ext uri="{FF2B5EF4-FFF2-40B4-BE49-F238E27FC236}">
                <a16:creationId xmlns:a16="http://schemas.microsoft.com/office/drawing/2014/main" id="{6CD9EEFA-CA66-8E65-A830-49FBECB9F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B9BF2D4-1A41-41FA-4AEB-201F7974E0FA}"/>
              </a:ext>
            </a:extLst>
          </p:cNvPr>
          <p:cNvSpPr>
            <a:spLocks noGrp="1"/>
          </p:cNvSpPr>
          <p:nvPr>
            <p:ph type="sldNum" sz="quarter" idx="10"/>
          </p:nvPr>
        </p:nvSpPr>
        <p:spPr/>
        <p:txBody>
          <a:bodyPr/>
          <a:lstStyle/>
          <a:p>
            <a:fld id="{309E7AFD-CB1D-E744-8694-43405AF5A7BF}" type="slidenum">
              <a:rPr lang="pl-PL" smtClean="0"/>
              <a:pPr/>
              <a:t>14</a:t>
            </a:fld>
            <a:endParaRPr lang="pl-PL" dirty="0"/>
          </a:p>
        </p:txBody>
      </p:sp>
      <p:sp>
        <p:nvSpPr>
          <p:cNvPr id="4" name="Text Placeholder 3">
            <a:extLst>
              <a:ext uri="{FF2B5EF4-FFF2-40B4-BE49-F238E27FC236}">
                <a16:creationId xmlns:a16="http://schemas.microsoft.com/office/drawing/2014/main" id="{76B6D761-A145-7500-A81B-5FBEEE50C8AF}"/>
              </a:ext>
            </a:extLst>
          </p:cNvPr>
          <p:cNvSpPr>
            <a:spLocks noGrp="1"/>
          </p:cNvSpPr>
          <p:nvPr>
            <p:ph type="body" sz="quarter" idx="11"/>
          </p:nvPr>
        </p:nvSpPr>
        <p:spPr/>
        <p:txBody>
          <a:bodyPr/>
          <a:lstStyle/>
          <a:p>
            <a:endParaRPr lang="en-AU"/>
          </a:p>
        </p:txBody>
      </p:sp>
      <p:sp>
        <p:nvSpPr>
          <p:cNvPr id="5" name="Text Placeholder 4">
            <a:extLst>
              <a:ext uri="{FF2B5EF4-FFF2-40B4-BE49-F238E27FC236}">
                <a16:creationId xmlns:a16="http://schemas.microsoft.com/office/drawing/2014/main" id="{13AE32D6-694A-4EB6-4AFA-E28105D0E4DE}"/>
              </a:ext>
            </a:extLst>
          </p:cNvPr>
          <p:cNvSpPr>
            <a:spLocks noGrp="1"/>
          </p:cNvSpPr>
          <p:nvPr>
            <p:ph type="body" sz="quarter" idx="12"/>
          </p:nvPr>
        </p:nvSpPr>
        <p:spPr/>
        <p:txBody>
          <a:bodyPr>
            <a:normAutofit/>
          </a:bodyPr>
          <a:lstStyle/>
          <a:p>
            <a:r>
              <a:rPr lang="en-AU" sz="4800" dirty="0">
                <a:solidFill>
                  <a:schemeClr val="bg1"/>
                </a:solidFill>
              </a:rPr>
              <a:t>Who wants to work in the space industry?</a:t>
            </a:r>
          </a:p>
          <a:p>
            <a:endParaRPr lang="en-AU" sz="4800" dirty="0">
              <a:solidFill>
                <a:schemeClr val="bg1"/>
              </a:solidFill>
            </a:endParaRPr>
          </a:p>
        </p:txBody>
      </p:sp>
      <p:pic>
        <p:nvPicPr>
          <p:cNvPr id="10" name="Picture 9" descr="A white text on a black background&#10;&#10;Description automatically generated">
            <a:extLst>
              <a:ext uri="{FF2B5EF4-FFF2-40B4-BE49-F238E27FC236}">
                <a16:creationId xmlns:a16="http://schemas.microsoft.com/office/drawing/2014/main" id="{293B8842-D5AD-5D68-67C6-B73301E2F4ED}"/>
              </a:ext>
            </a:extLst>
          </p:cNvPr>
          <p:cNvPicPr>
            <a:picLocks noChangeAspect="1"/>
          </p:cNvPicPr>
          <p:nvPr/>
        </p:nvPicPr>
        <p:blipFill>
          <a:blip r:embed="rId3"/>
          <a:stretch>
            <a:fillRect/>
          </a:stretch>
        </p:blipFill>
        <p:spPr>
          <a:xfrm>
            <a:off x="10242744" y="6015241"/>
            <a:ext cx="1682804" cy="515144"/>
          </a:xfrm>
          <a:prstGeom prst="rect">
            <a:avLst/>
          </a:prstGeom>
        </p:spPr>
      </p:pic>
      <p:sp>
        <p:nvSpPr>
          <p:cNvPr id="12" name="Title 11">
            <a:extLst>
              <a:ext uri="{FF2B5EF4-FFF2-40B4-BE49-F238E27FC236}">
                <a16:creationId xmlns:a16="http://schemas.microsoft.com/office/drawing/2014/main" id="{926B5D41-1992-1245-2548-80806B638BEA}"/>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29226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the earth from space&#10;&#10;Description automatically generated">
            <a:extLst>
              <a:ext uri="{FF2B5EF4-FFF2-40B4-BE49-F238E27FC236}">
                <a16:creationId xmlns:a16="http://schemas.microsoft.com/office/drawing/2014/main" id="{6298F859-A55B-E139-FA1F-A2ADB64CFF0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778"/>
            <a:ext cx="12192000" cy="6883828"/>
          </a:xfrm>
          <a:prstGeom prst="rect">
            <a:avLst/>
          </a:prstGeom>
        </p:spPr>
      </p:pic>
      <p:sp>
        <p:nvSpPr>
          <p:cNvPr id="7" name="Rectangle 6">
            <a:extLst>
              <a:ext uri="{FF2B5EF4-FFF2-40B4-BE49-F238E27FC236}">
                <a16:creationId xmlns:a16="http://schemas.microsoft.com/office/drawing/2014/main" id="{EC8AE2A1-C7DC-8BA5-8DC7-FCFB91415027}"/>
              </a:ext>
            </a:extLst>
          </p:cNvPr>
          <p:cNvSpPr/>
          <p:nvPr/>
        </p:nvSpPr>
        <p:spPr>
          <a:xfrm>
            <a:off x="1" y="-6778"/>
            <a:ext cx="12192000" cy="6883828"/>
          </a:xfrm>
          <a:prstGeom prst="rect">
            <a:avLst/>
          </a:prstGeom>
          <a:solidFill>
            <a:srgbClr val="EAEBEB">
              <a:alpha val="20000"/>
            </a:srgbClr>
          </a:solidFill>
          <a:ln>
            <a:solidFill>
              <a:schemeClr val="accent1">
                <a:shade val="15000"/>
                <a:alpha val="9000"/>
              </a:schemeClr>
            </a:solidFill>
          </a:ln>
          <a:effectLst>
            <a:outerShdw blurRad="50800" dist="508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3" name="TextBox 2">
            <a:extLst>
              <a:ext uri="{FF2B5EF4-FFF2-40B4-BE49-F238E27FC236}">
                <a16:creationId xmlns:a16="http://schemas.microsoft.com/office/drawing/2014/main" id="{4027E440-5E08-7F01-CD0F-F70994590BCF}"/>
              </a:ext>
            </a:extLst>
          </p:cNvPr>
          <p:cNvSpPr txBox="1"/>
          <p:nvPr/>
        </p:nvSpPr>
        <p:spPr>
          <a:xfrm>
            <a:off x="3948730" y="5915316"/>
            <a:ext cx="4294535" cy="307777"/>
          </a:xfrm>
          <a:prstGeom prst="rect">
            <a:avLst/>
          </a:prstGeom>
          <a:noFill/>
        </p:spPr>
        <p:txBody>
          <a:bodyPr wrap="square" rtlCol="0">
            <a:spAutoFit/>
          </a:bodyPr>
          <a:lstStyle/>
          <a:p>
            <a:pPr algn="ctr"/>
            <a:r>
              <a:rPr lang="en-AU" sz="1400" dirty="0">
                <a:solidFill>
                  <a:srgbClr val="FFFFFF"/>
                </a:solidFill>
              </a:rPr>
              <a:t>Contact us: </a:t>
            </a:r>
            <a:r>
              <a:rPr lang="en-AU" sz="1400" dirty="0">
                <a:solidFill>
                  <a:srgbClr val="F8F8F8"/>
                </a:solidFill>
                <a:hlinkClick r:id="rId3">
                  <a:extLst>
                    <a:ext uri="{A12FA001-AC4F-418D-AE19-62706E023703}">
                      <ahyp:hlinkClr xmlns:ahyp="http://schemas.microsoft.com/office/drawing/2018/hyperlinkcolor" val="tx"/>
                    </a:ext>
                  </a:extLst>
                </a:hlinkClick>
              </a:rPr>
              <a:t>contact@scspace.au</a:t>
            </a:r>
            <a:r>
              <a:rPr lang="en-AU" sz="1400" dirty="0">
                <a:solidFill>
                  <a:srgbClr val="F8F8F8"/>
                </a:solidFill>
              </a:rPr>
              <a:t> </a:t>
            </a:r>
          </a:p>
        </p:txBody>
      </p:sp>
      <p:pic>
        <p:nvPicPr>
          <p:cNvPr id="5" name="Picture 4" descr="A black background with white text&#10;&#10;Description automatically generated">
            <a:extLst>
              <a:ext uri="{FF2B5EF4-FFF2-40B4-BE49-F238E27FC236}">
                <a16:creationId xmlns:a16="http://schemas.microsoft.com/office/drawing/2014/main" id="{F688C8A4-81B6-6D51-98E7-0DEAA90ADD8B}"/>
              </a:ext>
            </a:extLst>
          </p:cNvPr>
          <p:cNvPicPr>
            <a:picLocks noChangeAspect="1"/>
          </p:cNvPicPr>
          <p:nvPr/>
        </p:nvPicPr>
        <p:blipFill>
          <a:blip r:embed="rId4"/>
          <a:stretch>
            <a:fillRect/>
          </a:stretch>
        </p:blipFill>
        <p:spPr>
          <a:xfrm>
            <a:off x="2094988" y="2671327"/>
            <a:ext cx="7063080" cy="2162165"/>
          </a:xfrm>
          <a:prstGeom prst="rect">
            <a:avLst/>
          </a:prstGeom>
        </p:spPr>
      </p:pic>
      <p:sp>
        <p:nvSpPr>
          <p:cNvPr id="4" name="Snip Single Corner of Rectangle 15">
            <a:extLst>
              <a:ext uri="{FF2B5EF4-FFF2-40B4-BE49-F238E27FC236}">
                <a16:creationId xmlns:a16="http://schemas.microsoft.com/office/drawing/2014/main" id="{97ACD380-EBBC-82D4-0B18-C9388424C942}"/>
              </a:ext>
            </a:extLst>
          </p:cNvPr>
          <p:cNvSpPr/>
          <p:nvPr/>
        </p:nvSpPr>
        <p:spPr>
          <a:xfrm>
            <a:off x="2094988" y="776233"/>
            <a:ext cx="7850458" cy="556041"/>
          </a:xfrm>
          <a:prstGeom prst="snip1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pl-P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AU" altLang="zh-CN" sz="3300" b="1" spc="-150" dirty="0">
                <a:effectLst>
                  <a:outerShdw blurRad="50800" dist="38100" dir="2700000" algn="tl" rotWithShape="0">
                    <a:prstClr val="black">
                      <a:alpha val="40000"/>
                    </a:prstClr>
                  </a:outerShdw>
                </a:effectLst>
                <a:ea typeface="等线"/>
              </a:rPr>
              <a:t>WE BELIEVE EVERYONE HAS A PLACE IN SPACE</a:t>
            </a:r>
            <a:endParaRPr lang="en-GB" altLang="zh-CN" sz="3300" b="1" spc="-150" dirty="0">
              <a:effectLst>
                <a:outerShdw blurRad="50800" dist="38100" dir="2700000" algn="tl" rotWithShape="0">
                  <a:prstClr val="black">
                    <a:alpha val="40000"/>
                  </a:prstClr>
                </a:outerShdw>
              </a:effectLst>
              <a:ea typeface="等线"/>
            </a:endParaRPr>
          </a:p>
          <a:p>
            <a:pPr algn="ctr"/>
            <a:endParaRPr lang="en-US" spc="-150" dirty="0">
              <a:solidFill>
                <a:srgbClr val="FFFFFF"/>
              </a:solidFill>
            </a:endParaRPr>
          </a:p>
        </p:txBody>
      </p:sp>
    </p:spTree>
    <p:extLst>
      <p:ext uri="{BB962C8B-B14F-4D97-AF65-F5344CB8AC3E}">
        <p14:creationId xmlns:p14="http://schemas.microsoft.com/office/powerpoint/2010/main" val="2274625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pulse Space">
            <a:extLst>
              <a:ext uri="{FF2B5EF4-FFF2-40B4-BE49-F238E27FC236}">
                <a16:creationId xmlns:a16="http://schemas.microsoft.com/office/drawing/2014/main" id="{4067A3C5-D999-6933-CE98-EDB2ADE8B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586E99F-2C19-276D-4078-C8048F05C8C4}"/>
              </a:ext>
            </a:extLst>
          </p:cNvPr>
          <p:cNvSpPr>
            <a:spLocks noGrp="1"/>
          </p:cNvSpPr>
          <p:nvPr>
            <p:ph type="sldNum" sz="quarter" idx="10"/>
          </p:nvPr>
        </p:nvSpPr>
        <p:spPr/>
        <p:txBody>
          <a:bodyPr/>
          <a:lstStyle/>
          <a:p>
            <a:fld id="{309E7AFD-CB1D-E744-8694-43405AF5A7BF}" type="slidenum">
              <a:rPr lang="pl-PL" smtClean="0"/>
              <a:pPr/>
              <a:t>2</a:t>
            </a:fld>
            <a:endParaRPr lang="pl-PL" dirty="0"/>
          </a:p>
        </p:txBody>
      </p:sp>
      <p:sp>
        <p:nvSpPr>
          <p:cNvPr id="4" name="Text Placeholder 3">
            <a:extLst>
              <a:ext uri="{FF2B5EF4-FFF2-40B4-BE49-F238E27FC236}">
                <a16:creationId xmlns:a16="http://schemas.microsoft.com/office/drawing/2014/main" id="{26682DEB-1854-1FE4-F739-DF20DCB81EA4}"/>
              </a:ext>
            </a:extLst>
          </p:cNvPr>
          <p:cNvSpPr>
            <a:spLocks noGrp="1"/>
          </p:cNvSpPr>
          <p:nvPr>
            <p:ph type="body" sz="quarter" idx="11"/>
          </p:nvPr>
        </p:nvSpPr>
        <p:spPr/>
        <p:txBody>
          <a:bodyPr/>
          <a:lstStyle/>
          <a:p>
            <a:endParaRPr lang="en-AU"/>
          </a:p>
        </p:txBody>
      </p:sp>
      <p:sp>
        <p:nvSpPr>
          <p:cNvPr id="5" name="Text Placeholder 4">
            <a:extLst>
              <a:ext uri="{FF2B5EF4-FFF2-40B4-BE49-F238E27FC236}">
                <a16:creationId xmlns:a16="http://schemas.microsoft.com/office/drawing/2014/main" id="{AC8BA73C-A5ED-B476-2499-8AA9C3EB7787}"/>
              </a:ext>
            </a:extLst>
          </p:cNvPr>
          <p:cNvSpPr>
            <a:spLocks noGrp="1"/>
          </p:cNvSpPr>
          <p:nvPr>
            <p:ph type="body" sz="quarter" idx="12"/>
          </p:nvPr>
        </p:nvSpPr>
        <p:spPr/>
        <p:txBody>
          <a:bodyPr>
            <a:normAutofit/>
          </a:bodyPr>
          <a:lstStyle/>
          <a:p>
            <a:r>
              <a:rPr lang="en-AU" sz="4800" dirty="0">
                <a:solidFill>
                  <a:schemeClr val="bg1"/>
                </a:solidFill>
              </a:rPr>
              <a:t>Who wants to work in the space industry?</a:t>
            </a:r>
          </a:p>
          <a:p>
            <a:endParaRPr lang="en-AU" sz="4800" dirty="0">
              <a:solidFill>
                <a:schemeClr val="bg1"/>
              </a:solidFill>
            </a:endParaRPr>
          </a:p>
        </p:txBody>
      </p:sp>
      <p:pic>
        <p:nvPicPr>
          <p:cNvPr id="10" name="Picture 9" descr="A white text on a black background&#10;&#10;Description automatically generated">
            <a:extLst>
              <a:ext uri="{FF2B5EF4-FFF2-40B4-BE49-F238E27FC236}">
                <a16:creationId xmlns:a16="http://schemas.microsoft.com/office/drawing/2014/main" id="{83957CD2-CB8C-E6F3-A105-601C1F512256}"/>
              </a:ext>
            </a:extLst>
          </p:cNvPr>
          <p:cNvPicPr>
            <a:picLocks noChangeAspect="1"/>
          </p:cNvPicPr>
          <p:nvPr/>
        </p:nvPicPr>
        <p:blipFill>
          <a:blip r:embed="rId3"/>
          <a:stretch>
            <a:fillRect/>
          </a:stretch>
        </p:blipFill>
        <p:spPr>
          <a:xfrm>
            <a:off x="10242744" y="6015241"/>
            <a:ext cx="1682804" cy="515144"/>
          </a:xfrm>
          <a:prstGeom prst="rect">
            <a:avLst/>
          </a:prstGeom>
        </p:spPr>
      </p:pic>
      <p:sp>
        <p:nvSpPr>
          <p:cNvPr id="12" name="Title 11">
            <a:extLst>
              <a:ext uri="{FF2B5EF4-FFF2-40B4-BE49-F238E27FC236}">
                <a16:creationId xmlns:a16="http://schemas.microsoft.com/office/drawing/2014/main" id="{B14FE1B9-D109-AC23-9CAD-BD524F3493C4}"/>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111519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pulse Space">
            <a:extLst>
              <a:ext uri="{FF2B5EF4-FFF2-40B4-BE49-F238E27FC236}">
                <a16:creationId xmlns:a16="http://schemas.microsoft.com/office/drawing/2014/main" id="{FB99D9F7-DC50-0703-D552-EDCE86AD8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95128059-A2B6-89C6-335A-06FF2E348592}"/>
              </a:ext>
            </a:extLst>
          </p:cNvPr>
          <p:cNvSpPr>
            <a:spLocks noGrp="1"/>
          </p:cNvSpPr>
          <p:nvPr>
            <p:ph type="title"/>
          </p:nvPr>
        </p:nvSpPr>
        <p:spPr>
          <a:xfrm>
            <a:off x="123571" y="327615"/>
            <a:ext cx="11015183" cy="1400018"/>
          </a:xfrm>
        </p:spPr>
        <p:txBody>
          <a:bodyPr/>
          <a:lstStyle/>
          <a:p>
            <a:r>
              <a:rPr lang="en-AU" sz="3600" dirty="0">
                <a:solidFill>
                  <a:schemeClr val="bg1"/>
                </a:solidFill>
              </a:rPr>
              <a:t>Apparently, A Lot </a:t>
            </a:r>
            <a:br>
              <a:rPr lang="en-AU" sz="3600" dirty="0">
                <a:solidFill>
                  <a:schemeClr val="bg1"/>
                </a:solidFill>
              </a:rPr>
            </a:br>
            <a:endParaRPr lang="en-AU" sz="3600" dirty="0">
              <a:solidFill>
                <a:schemeClr val="bg1"/>
              </a:solidFill>
            </a:endParaRPr>
          </a:p>
        </p:txBody>
      </p:sp>
      <p:sp>
        <p:nvSpPr>
          <p:cNvPr id="17" name="Text Placeholder 16">
            <a:extLst>
              <a:ext uri="{FF2B5EF4-FFF2-40B4-BE49-F238E27FC236}">
                <a16:creationId xmlns:a16="http://schemas.microsoft.com/office/drawing/2014/main" id="{BD22CD3E-1CA3-D31D-30F8-B979E44ABEF2}"/>
              </a:ext>
            </a:extLst>
          </p:cNvPr>
          <p:cNvSpPr>
            <a:spLocks noGrp="1"/>
          </p:cNvSpPr>
          <p:nvPr>
            <p:ph type="body" sz="quarter" idx="11"/>
          </p:nvPr>
        </p:nvSpPr>
        <p:spPr/>
        <p:txBody>
          <a:bodyPr/>
          <a:lstStyle/>
          <a:p>
            <a:endParaRPr lang="en-AU" dirty="0"/>
          </a:p>
        </p:txBody>
      </p:sp>
      <p:sp>
        <p:nvSpPr>
          <p:cNvPr id="18" name="Text Placeholder 17">
            <a:extLst>
              <a:ext uri="{FF2B5EF4-FFF2-40B4-BE49-F238E27FC236}">
                <a16:creationId xmlns:a16="http://schemas.microsoft.com/office/drawing/2014/main" id="{E64F1F0F-485D-75D7-2D02-9C4FF97B354A}"/>
              </a:ext>
            </a:extLst>
          </p:cNvPr>
          <p:cNvSpPr>
            <a:spLocks noGrp="1"/>
          </p:cNvSpPr>
          <p:nvPr>
            <p:ph type="body" sz="quarter" idx="12"/>
          </p:nvPr>
        </p:nvSpPr>
        <p:spPr>
          <a:xfrm>
            <a:off x="6417960" y="1566389"/>
            <a:ext cx="5234236" cy="4597400"/>
          </a:xfrm>
        </p:spPr>
        <p:txBody>
          <a:bodyPr>
            <a:normAutofit fontScale="92500"/>
          </a:bodyPr>
          <a:lstStyle/>
          <a:p>
            <a:pPr marL="457200" indent="-457200">
              <a:buFont typeface="Arial" panose="020B0604020202020204" pitchFamily="34" charset="0"/>
              <a:buChar char="•"/>
            </a:pPr>
            <a:r>
              <a:rPr lang="en-AU" sz="3200" b="1" dirty="0">
                <a:solidFill>
                  <a:schemeClr val="bg1"/>
                </a:solidFill>
              </a:rPr>
              <a:t>195 Countries</a:t>
            </a:r>
          </a:p>
          <a:p>
            <a:pPr marL="1143000" lvl="1" indent="-457200"/>
            <a:r>
              <a:rPr lang="en-AU" sz="3200" b="1" dirty="0">
                <a:solidFill>
                  <a:schemeClr val="bg1"/>
                </a:solidFill>
              </a:rPr>
              <a:t>91 Countries with assets in space</a:t>
            </a:r>
          </a:p>
          <a:p>
            <a:pPr marL="1143000" lvl="1" indent="-457200"/>
            <a:r>
              <a:rPr lang="en-AU" sz="3200" b="1" dirty="0">
                <a:solidFill>
                  <a:schemeClr val="bg1"/>
                </a:solidFill>
              </a:rPr>
              <a:t>75 Countries with Space Agencies</a:t>
            </a:r>
          </a:p>
          <a:p>
            <a:pPr marL="1143000" lvl="1" indent="-457200"/>
            <a:r>
              <a:rPr lang="en-AU" sz="3200" b="1" dirty="0">
                <a:solidFill>
                  <a:schemeClr val="bg1"/>
                </a:solidFill>
              </a:rPr>
              <a:t>23 Countries with Active Satellite Manufacturing</a:t>
            </a:r>
          </a:p>
          <a:p>
            <a:pPr marL="1143000" lvl="1" indent="-457200"/>
            <a:r>
              <a:rPr lang="en-AU" sz="3200" b="1" dirty="0">
                <a:solidFill>
                  <a:schemeClr val="bg1"/>
                </a:solidFill>
              </a:rPr>
              <a:t>Spending growth 8% increase per year </a:t>
            </a:r>
          </a:p>
          <a:p>
            <a:pPr marL="1143000" lvl="1" indent="-457200"/>
            <a:r>
              <a:rPr lang="en-AU" sz="3200" b="1" dirty="0">
                <a:solidFill>
                  <a:schemeClr val="bg1"/>
                </a:solidFill>
              </a:rPr>
              <a:t>$1.8 trillion by 2035</a:t>
            </a:r>
          </a:p>
          <a:p>
            <a:pPr marL="1143000" lvl="1" indent="-457200"/>
            <a:endParaRPr lang="en-AU" sz="3200" b="1" dirty="0">
              <a:solidFill>
                <a:schemeClr val="bg1"/>
              </a:solidFill>
            </a:endParaRPr>
          </a:p>
          <a:p>
            <a:pPr marL="1143000" lvl="1" indent="-457200"/>
            <a:endParaRPr lang="en-AU" sz="3200" b="1" dirty="0">
              <a:solidFill>
                <a:schemeClr val="bg1"/>
              </a:solidFill>
            </a:endParaRPr>
          </a:p>
          <a:p>
            <a:pPr marL="1143000" lvl="1" indent="-457200"/>
            <a:endParaRPr lang="en-AU" sz="3200" b="1" dirty="0">
              <a:solidFill>
                <a:schemeClr val="bg1"/>
              </a:solidFill>
            </a:endParaRPr>
          </a:p>
        </p:txBody>
      </p:sp>
      <p:graphicFrame>
        <p:nvGraphicFramePr>
          <p:cNvPr id="21" name="Chart 20">
            <a:extLst>
              <a:ext uri="{FF2B5EF4-FFF2-40B4-BE49-F238E27FC236}">
                <a16:creationId xmlns:a16="http://schemas.microsoft.com/office/drawing/2014/main" id="{4715FC82-7A1F-AFDF-EF8F-360391226BC2}"/>
              </a:ext>
            </a:extLst>
          </p:cNvPr>
          <p:cNvGraphicFramePr>
            <a:graphicFrameLocks/>
          </p:cNvGraphicFramePr>
          <p:nvPr>
            <p:extLst>
              <p:ext uri="{D42A27DB-BD31-4B8C-83A1-F6EECF244321}">
                <p14:modId xmlns:p14="http://schemas.microsoft.com/office/powerpoint/2010/main" val="4220315745"/>
              </p:ext>
            </p:extLst>
          </p:nvPr>
        </p:nvGraphicFramePr>
        <p:xfrm>
          <a:off x="671513" y="2228849"/>
          <a:ext cx="5102529" cy="3871913"/>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87C2175C-C4D8-F314-02C2-C3500562B0BC}"/>
              </a:ext>
            </a:extLst>
          </p:cNvPr>
          <p:cNvSpPr txBox="1"/>
          <p:nvPr/>
        </p:nvSpPr>
        <p:spPr>
          <a:xfrm>
            <a:off x="637928" y="6335242"/>
            <a:ext cx="10872303" cy="553998"/>
          </a:xfrm>
          <a:prstGeom prst="rect">
            <a:avLst/>
          </a:prstGeom>
          <a:noFill/>
        </p:spPr>
        <p:txBody>
          <a:bodyPr wrap="square">
            <a:spAutoFit/>
          </a:bodyPr>
          <a:lstStyle/>
          <a:p>
            <a:r>
              <a:rPr lang="en-AU" sz="1000" dirty="0">
                <a:hlinkClick r:id="rId4"/>
              </a:rPr>
              <a:t>Source https://www.spacefoundation.org/wp-content/uploads/2024/03/SpaceFoundation_2023-Annual-Final-Web.pdf#:~:text=URL%3A%20https%3A%2F%2Fwww.spacefoundation.org%2Fwp</a:t>
            </a:r>
            <a:r>
              <a:rPr lang="en-AU" sz="1000" dirty="0"/>
              <a:t> </a:t>
            </a:r>
          </a:p>
          <a:p>
            <a:r>
              <a:rPr lang="en-AU" sz="1000" dirty="0">
                <a:hlinkClick r:id="rId5"/>
              </a:rPr>
              <a:t>https://www3.weforum.org/docs/WEF_Space_2024.pdf</a:t>
            </a:r>
            <a:endParaRPr lang="en-AU" sz="1000" dirty="0"/>
          </a:p>
          <a:p>
            <a:endParaRPr lang="en-AU" sz="1000" dirty="0"/>
          </a:p>
        </p:txBody>
      </p:sp>
      <p:sp>
        <p:nvSpPr>
          <p:cNvPr id="28" name="Right Arrow 27">
            <a:extLst>
              <a:ext uri="{FF2B5EF4-FFF2-40B4-BE49-F238E27FC236}">
                <a16:creationId xmlns:a16="http://schemas.microsoft.com/office/drawing/2014/main" id="{52219A21-D487-AADE-EE72-F71202880D73}"/>
              </a:ext>
            </a:extLst>
          </p:cNvPr>
          <p:cNvSpPr/>
          <p:nvPr/>
        </p:nvSpPr>
        <p:spPr>
          <a:xfrm rot="1560566">
            <a:off x="3799334" y="3510290"/>
            <a:ext cx="1285875" cy="499412"/>
          </a:xfrm>
          <a:prstGeom prst="rightArrow">
            <a:avLst/>
          </a:prstGeom>
          <a:solidFill>
            <a:schemeClr val="tx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$546B</a:t>
            </a:r>
          </a:p>
        </p:txBody>
      </p:sp>
      <p:sp>
        <p:nvSpPr>
          <p:cNvPr id="29" name="Right Arrow 28">
            <a:extLst>
              <a:ext uri="{FF2B5EF4-FFF2-40B4-BE49-F238E27FC236}">
                <a16:creationId xmlns:a16="http://schemas.microsoft.com/office/drawing/2014/main" id="{051CDA39-A9C1-AF33-E202-2813CB43369A}"/>
              </a:ext>
            </a:extLst>
          </p:cNvPr>
          <p:cNvSpPr/>
          <p:nvPr/>
        </p:nvSpPr>
        <p:spPr>
          <a:xfrm rot="1560566">
            <a:off x="3937244" y="3280778"/>
            <a:ext cx="1285875" cy="488184"/>
          </a:xfrm>
          <a:prstGeom prst="rightArrow">
            <a:avLst/>
          </a:prstGeom>
          <a:solidFill>
            <a:schemeClr val="tx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$630B</a:t>
            </a:r>
          </a:p>
        </p:txBody>
      </p:sp>
      <p:sp>
        <p:nvSpPr>
          <p:cNvPr id="2" name="Right Arrow 1">
            <a:extLst>
              <a:ext uri="{FF2B5EF4-FFF2-40B4-BE49-F238E27FC236}">
                <a16:creationId xmlns:a16="http://schemas.microsoft.com/office/drawing/2014/main" id="{1789608C-604B-736A-1330-85561BCF094B}"/>
              </a:ext>
            </a:extLst>
          </p:cNvPr>
          <p:cNvSpPr/>
          <p:nvPr/>
        </p:nvSpPr>
        <p:spPr>
          <a:xfrm rot="1560566">
            <a:off x="4077616" y="3064691"/>
            <a:ext cx="1285875" cy="488184"/>
          </a:xfrm>
          <a:prstGeom prst="rightArrow">
            <a:avLst/>
          </a:prstGeom>
          <a:solidFill>
            <a:schemeClr val="tx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$750B</a:t>
            </a:r>
          </a:p>
        </p:txBody>
      </p:sp>
      <p:pic>
        <p:nvPicPr>
          <p:cNvPr id="6" name="Picture 5" descr="A white text on a black background&#10;&#10;Description automatically generated">
            <a:extLst>
              <a:ext uri="{FF2B5EF4-FFF2-40B4-BE49-F238E27FC236}">
                <a16:creationId xmlns:a16="http://schemas.microsoft.com/office/drawing/2014/main" id="{841DED8A-4CEF-E8B9-D8AF-A0F48B927FBA}"/>
              </a:ext>
            </a:extLst>
          </p:cNvPr>
          <p:cNvPicPr>
            <a:picLocks noChangeAspect="1"/>
          </p:cNvPicPr>
          <p:nvPr/>
        </p:nvPicPr>
        <p:blipFill>
          <a:blip r:embed="rId6"/>
          <a:stretch>
            <a:fillRect/>
          </a:stretch>
        </p:blipFill>
        <p:spPr>
          <a:xfrm>
            <a:off x="10268375" y="174286"/>
            <a:ext cx="1682804" cy="515144"/>
          </a:xfrm>
          <a:prstGeom prst="rect">
            <a:avLst/>
          </a:prstGeom>
        </p:spPr>
      </p:pic>
    </p:spTree>
    <p:extLst>
      <p:ext uri="{BB962C8B-B14F-4D97-AF65-F5344CB8AC3E}">
        <p14:creationId xmlns:p14="http://schemas.microsoft.com/office/powerpoint/2010/main" val="3742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5A30C-B9A7-0995-9508-FC798BCB295E}"/>
            </a:ext>
          </a:extLst>
        </p:cNvPr>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CDC34A15-A17B-12F2-3A8A-3DF43B9FA4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1" r="1771"/>
          <a:stretch/>
        </p:blipFill>
        <p:spPr bwMode="auto">
          <a:xfrm>
            <a:off x="-8290" y="0"/>
            <a:ext cx="12200289" cy="90595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75DC3B-D0FD-1B52-455A-A0FD516C27D5}"/>
              </a:ext>
            </a:extLst>
          </p:cNvPr>
          <p:cNvSpPr>
            <a:spLocks noGrp="1"/>
          </p:cNvSpPr>
          <p:nvPr>
            <p:ph type="title"/>
          </p:nvPr>
        </p:nvSpPr>
        <p:spPr>
          <a:xfrm>
            <a:off x="215872" y="198782"/>
            <a:ext cx="11976127" cy="729685"/>
          </a:xfrm>
        </p:spPr>
        <p:txBody>
          <a:bodyPr>
            <a:normAutofit fontScale="90000"/>
          </a:bodyPr>
          <a:lstStyle/>
          <a:p>
            <a:r>
              <a:rPr lang="en-AU" sz="4800" dirty="0">
                <a:solidFill>
                  <a:schemeClr val="bg1"/>
                </a:solidFill>
              </a:rPr>
              <a:t>Why do governments want to get into Space</a:t>
            </a:r>
            <a:endParaRPr lang="en-AU" dirty="0">
              <a:solidFill>
                <a:schemeClr val="bg1"/>
              </a:solidFill>
            </a:endParaRPr>
          </a:p>
        </p:txBody>
      </p:sp>
      <p:sp>
        <p:nvSpPr>
          <p:cNvPr id="3" name="Slide Number Placeholder 2">
            <a:extLst>
              <a:ext uri="{FF2B5EF4-FFF2-40B4-BE49-F238E27FC236}">
                <a16:creationId xmlns:a16="http://schemas.microsoft.com/office/drawing/2014/main" id="{6EC8DE28-6AE3-CDD6-85DA-C0BF4E82F4ED}"/>
              </a:ext>
            </a:extLst>
          </p:cNvPr>
          <p:cNvSpPr>
            <a:spLocks noGrp="1"/>
          </p:cNvSpPr>
          <p:nvPr>
            <p:ph type="sldNum" sz="quarter" idx="10"/>
          </p:nvPr>
        </p:nvSpPr>
        <p:spPr/>
        <p:txBody>
          <a:bodyPr/>
          <a:lstStyle/>
          <a:p>
            <a:fld id="{309E7AFD-CB1D-E744-8694-43405AF5A7BF}" type="slidenum">
              <a:rPr lang="pl-PL" smtClean="0"/>
              <a:pPr/>
              <a:t>4</a:t>
            </a:fld>
            <a:endParaRPr lang="pl-PL" dirty="0"/>
          </a:p>
        </p:txBody>
      </p:sp>
      <p:pic>
        <p:nvPicPr>
          <p:cNvPr id="9" name="Picture 8" descr="A white text on a black background&#10;&#10;Description automatically generated">
            <a:extLst>
              <a:ext uri="{FF2B5EF4-FFF2-40B4-BE49-F238E27FC236}">
                <a16:creationId xmlns:a16="http://schemas.microsoft.com/office/drawing/2014/main" id="{3CAE4A81-AB10-C047-49B0-E6677C87FF1B}"/>
              </a:ext>
            </a:extLst>
          </p:cNvPr>
          <p:cNvPicPr>
            <a:picLocks noChangeAspect="1"/>
          </p:cNvPicPr>
          <p:nvPr/>
        </p:nvPicPr>
        <p:blipFill>
          <a:blip r:embed="rId3"/>
          <a:stretch>
            <a:fillRect/>
          </a:stretch>
        </p:blipFill>
        <p:spPr>
          <a:xfrm>
            <a:off x="10242744" y="6015241"/>
            <a:ext cx="1682804" cy="515144"/>
          </a:xfrm>
          <a:prstGeom prst="rect">
            <a:avLst/>
          </a:prstGeom>
        </p:spPr>
      </p:pic>
      <p:sp>
        <p:nvSpPr>
          <p:cNvPr id="21" name="TextBox 20">
            <a:extLst>
              <a:ext uri="{FF2B5EF4-FFF2-40B4-BE49-F238E27FC236}">
                <a16:creationId xmlns:a16="http://schemas.microsoft.com/office/drawing/2014/main" id="{5D68FDAC-1895-9D6E-9B62-AEB8EBAE9950}"/>
              </a:ext>
            </a:extLst>
          </p:cNvPr>
          <p:cNvSpPr txBox="1"/>
          <p:nvPr/>
        </p:nvSpPr>
        <p:spPr>
          <a:xfrm>
            <a:off x="397829" y="1205466"/>
            <a:ext cx="4881489" cy="923330"/>
          </a:xfrm>
          <a:prstGeom prst="rect">
            <a:avLst/>
          </a:prstGeom>
          <a:noFill/>
        </p:spPr>
        <p:txBody>
          <a:bodyPr wrap="square" rtlCol="0">
            <a:spAutoFit/>
          </a:bodyPr>
          <a:lstStyle/>
          <a:p>
            <a:r>
              <a:rPr lang="en-AU" dirty="0">
                <a:solidFill>
                  <a:schemeClr val="bg1"/>
                </a:solidFill>
              </a:rPr>
              <a:t>NASA </a:t>
            </a:r>
          </a:p>
          <a:p>
            <a:r>
              <a:rPr lang="en-AU" dirty="0">
                <a:solidFill>
                  <a:schemeClr val="bg1"/>
                </a:solidFill>
              </a:rPr>
              <a:t>Apollo Program 7:1 ROI</a:t>
            </a:r>
          </a:p>
          <a:p>
            <a:r>
              <a:rPr lang="en-AU" dirty="0">
                <a:solidFill>
                  <a:schemeClr val="bg1"/>
                </a:solidFill>
              </a:rPr>
              <a:t>Current Program 40:1 ROI</a:t>
            </a:r>
          </a:p>
        </p:txBody>
      </p:sp>
      <p:sp>
        <p:nvSpPr>
          <p:cNvPr id="23" name="TextBox 22">
            <a:extLst>
              <a:ext uri="{FF2B5EF4-FFF2-40B4-BE49-F238E27FC236}">
                <a16:creationId xmlns:a16="http://schemas.microsoft.com/office/drawing/2014/main" id="{A3FD9E9A-624C-9AB6-2D9C-9DBC9DF5B111}"/>
              </a:ext>
            </a:extLst>
          </p:cNvPr>
          <p:cNvSpPr txBox="1"/>
          <p:nvPr/>
        </p:nvSpPr>
        <p:spPr>
          <a:xfrm>
            <a:off x="397827" y="3717710"/>
            <a:ext cx="4881489" cy="1200329"/>
          </a:xfrm>
          <a:prstGeom prst="rect">
            <a:avLst/>
          </a:prstGeom>
          <a:noFill/>
        </p:spPr>
        <p:txBody>
          <a:bodyPr wrap="square" rtlCol="0">
            <a:spAutoFit/>
          </a:bodyPr>
          <a:lstStyle/>
          <a:p>
            <a:r>
              <a:rPr lang="en-AU" dirty="0">
                <a:solidFill>
                  <a:schemeClr val="bg1"/>
                </a:solidFill>
              </a:rPr>
              <a:t>ESA </a:t>
            </a:r>
          </a:p>
          <a:p>
            <a:r>
              <a:rPr lang="en-AU" dirty="0">
                <a:solidFill>
                  <a:schemeClr val="bg1"/>
                </a:solidFill>
              </a:rPr>
              <a:t>1 person-year directly sustained by the ESA investments in ExoMars and ESM supports about 2 additional jobs in the wider economy.</a:t>
            </a:r>
          </a:p>
        </p:txBody>
      </p:sp>
      <p:sp>
        <p:nvSpPr>
          <p:cNvPr id="24" name="TextBox 23">
            <a:extLst>
              <a:ext uri="{FF2B5EF4-FFF2-40B4-BE49-F238E27FC236}">
                <a16:creationId xmlns:a16="http://schemas.microsoft.com/office/drawing/2014/main" id="{7927FB4A-5AA1-C23B-D299-B3EF2B2391F3}"/>
              </a:ext>
            </a:extLst>
          </p:cNvPr>
          <p:cNvSpPr txBox="1"/>
          <p:nvPr/>
        </p:nvSpPr>
        <p:spPr>
          <a:xfrm>
            <a:off x="397828" y="2582238"/>
            <a:ext cx="4881489" cy="646331"/>
          </a:xfrm>
          <a:prstGeom prst="rect">
            <a:avLst/>
          </a:prstGeom>
          <a:noFill/>
        </p:spPr>
        <p:txBody>
          <a:bodyPr wrap="square" rtlCol="0">
            <a:spAutoFit/>
          </a:bodyPr>
          <a:lstStyle/>
          <a:p>
            <a:r>
              <a:rPr lang="en-AU" dirty="0">
                <a:solidFill>
                  <a:schemeClr val="bg1"/>
                </a:solidFill>
              </a:rPr>
              <a:t>UK </a:t>
            </a:r>
          </a:p>
          <a:p>
            <a:r>
              <a:rPr lang="en-AU" dirty="0">
                <a:solidFill>
                  <a:schemeClr val="bg1"/>
                </a:solidFill>
              </a:rPr>
              <a:t>ESA Involvement Program 9.8:1 ROI</a:t>
            </a:r>
          </a:p>
        </p:txBody>
      </p:sp>
    </p:spTree>
    <p:extLst>
      <p:ext uri="{BB962C8B-B14F-4D97-AF65-F5344CB8AC3E}">
        <p14:creationId xmlns:p14="http://schemas.microsoft.com/office/powerpoint/2010/main" val="403939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pulse Space">
            <a:extLst>
              <a:ext uri="{FF2B5EF4-FFF2-40B4-BE49-F238E27FC236}">
                <a16:creationId xmlns:a16="http://schemas.microsoft.com/office/drawing/2014/main" id="{AC222A96-8EA9-CF4D-0632-0A29A60BF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88"/>
            <a:ext cx="12192000" cy="69757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2332C04-2CAC-2D8A-9019-BC285B06F08B}"/>
              </a:ext>
            </a:extLst>
          </p:cNvPr>
          <p:cNvSpPr>
            <a:spLocks noGrp="1"/>
          </p:cNvSpPr>
          <p:nvPr>
            <p:ph type="title"/>
          </p:nvPr>
        </p:nvSpPr>
        <p:spPr>
          <a:xfrm>
            <a:off x="266451" y="327615"/>
            <a:ext cx="9577637" cy="1400018"/>
          </a:xfrm>
        </p:spPr>
        <p:txBody>
          <a:bodyPr>
            <a:normAutofit/>
          </a:bodyPr>
          <a:lstStyle/>
          <a:p>
            <a:r>
              <a:rPr lang="en-AU" sz="3600" b="1" dirty="0">
                <a:solidFill>
                  <a:schemeClr val="bg1"/>
                </a:solidFill>
              </a:rPr>
              <a:t>What does your Country’s Economy Want?</a:t>
            </a:r>
            <a:endParaRPr lang="en-AU" sz="4400" dirty="0">
              <a:solidFill>
                <a:schemeClr val="bg1"/>
              </a:solidFill>
            </a:endParaRPr>
          </a:p>
        </p:txBody>
      </p:sp>
      <p:sp>
        <p:nvSpPr>
          <p:cNvPr id="3" name="Slide Number Placeholder 2">
            <a:extLst>
              <a:ext uri="{FF2B5EF4-FFF2-40B4-BE49-F238E27FC236}">
                <a16:creationId xmlns:a16="http://schemas.microsoft.com/office/drawing/2014/main" id="{8DA597B9-EADA-79F6-0D37-FD991251F3E4}"/>
              </a:ext>
            </a:extLst>
          </p:cNvPr>
          <p:cNvSpPr>
            <a:spLocks noGrp="1"/>
          </p:cNvSpPr>
          <p:nvPr>
            <p:ph type="sldNum" sz="quarter" idx="10"/>
          </p:nvPr>
        </p:nvSpPr>
        <p:spPr/>
        <p:txBody>
          <a:bodyPr/>
          <a:lstStyle/>
          <a:p>
            <a:fld id="{309E7AFD-CB1D-E744-8694-43405AF5A7BF}" type="slidenum">
              <a:rPr lang="pl-PL" smtClean="0"/>
              <a:pPr/>
              <a:t>5</a:t>
            </a:fld>
            <a:endParaRPr lang="pl-PL" dirty="0"/>
          </a:p>
        </p:txBody>
      </p:sp>
      <p:sp>
        <p:nvSpPr>
          <p:cNvPr id="5" name="Text Placeholder 4">
            <a:extLst>
              <a:ext uri="{FF2B5EF4-FFF2-40B4-BE49-F238E27FC236}">
                <a16:creationId xmlns:a16="http://schemas.microsoft.com/office/drawing/2014/main" id="{D43F4A85-D56A-8BEA-38C3-8591651664BF}"/>
              </a:ext>
            </a:extLst>
          </p:cNvPr>
          <p:cNvSpPr>
            <a:spLocks noGrp="1"/>
          </p:cNvSpPr>
          <p:nvPr>
            <p:ph type="body" sz="quarter" idx="12"/>
          </p:nvPr>
        </p:nvSpPr>
        <p:spPr>
          <a:xfrm>
            <a:off x="266451" y="1056755"/>
            <a:ext cx="11659098" cy="5099049"/>
          </a:xfrm>
        </p:spPr>
        <p:txBody>
          <a:bodyPr>
            <a:normAutofit/>
          </a:bodyPr>
          <a:lstStyle/>
          <a:p>
            <a:endParaRPr lang="en-AU" sz="3600" dirty="0">
              <a:solidFill>
                <a:schemeClr val="bg1"/>
              </a:solidFill>
            </a:endParaRPr>
          </a:p>
          <a:p>
            <a:r>
              <a:rPr lang="en-AU" sz="4400" dirty="0">
                <a:solidFill>
                  <a:schemeClr val="bg1"/>
                </a:solidFill>
              </a:rPr>
              <a:t>Reduce Risk National Security &amp; Sovereignty</a:t>
            </a:r>
          </a:p>
          <a:p>
            <a:pPr marL="457200" lvl="1" indent="0">
              <a:buNone/>
            </a:pPr>
            <a:endParaRPr lang="en-AU" sz="2800" dirty="0">
              <a:solidFill>
                <a:schemeClr val="bg1"/>
              </a:solidFill>
            </a:endParaRPr>
          </a:p>
          <a:p>
            <a:r>
              <a:rPr lang="en-AU" sz="4400" dirty="0">
                <a:solidFill>
                  <a:schemeClr val="bg1"/>
                </a:solidFill>
              </a:rPr>
              <a:t>Reduce Economic Vulnerability and Stagnation</a:t>
            </a:r>
          </a:p>
          <a:p>
            <a:pPr marL="457200" lvl="1" indent="0">
              <a:buNone/>
            </a:pPr>
            <a:endParaRPr lang="en-AU" sz="2800" dirty="0">
              <a:solidFill>
                <a:schemeClr val="bg1"/>
              </a:solidFill>
            </a:endParaRPr>
          </a:p>
          <a:p>
            <a:r>
              <a:rPr lang="en-AU" sz="4400" dirty="0">
                <a:solidFill>
                  <a:schemeClr val="bg1"/>
                </a:solidFill>
              </a:rPr>
              <a:t>Reduce Brain Drain and Innovation Deficit</a:t>
            </a:r>
          </a:p>
          <a:p>
            <a:pPr marL="457200" indent="-457200">
              <a:buFont typeface="Arial" panose="020B0604020202020204" pitchFamily="34" charset="0"/>
              <a:buChar char="•"/>
            </a:pPr>
            <a:endParaRPr lang="en-AU" sz="2400" dirty="0">
              <a:solidFill>
                <a:schemeClr val="bg1"/>
              </a:solidFill>
            </a:endParaRPr>
          </a:p>
        </p:txBody>
      </p:sp>
    </p:spTree>
    <p:extLst>
      <p:ext uri="{BB962C8B-B14F-4D97-AF65-F5344CB8AC3E}">
        <p14:creationId xmlns:p14="http://schemas.microsoft.com/office/powerpoint/2010/main" val="3539793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pulse Space">
            <a:extLst>
              <a:ext uri="{FF2B5EF4-FFF2-40B4-BE49-F238E27FC236}">
                <a16:creationId xmlns:a16="http://schemas.microsoft.com/office/drawing/2014/main" id="{09E7D268-EC65-43BB-A6E0-BCE269F69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98"/>
            <a:ext cx="12192000" cy="69757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63109C-1B8B-46FC-107F-FD71589DE9BD}"/>
              </a:ext>
            </a:extLst>
          </p:cNvPr>
          <p:cNvSpPr>
            <a:spLocks noGrp="1"/>
          </p:cNvSpPr>
          <p:nvPr>
            <p:ph type="title"/>
          </p:nvPr>
        </p:nvSpPr>
        <p:spPr>
          <a:xfrm>
            <a:off x="266451" y="327615"/>
            <a:ext cx="11015183" cy="815385"/>
          </a:xfrm>
        </p:spPr>
        <p:txBody>
          <a:bodyPr>
            <a:normAutofit/>
          </a:bodyPr>
          <a:lstStyle/>
          <a:p>
            <a:r>
              <a:rPr lang="en-AU" sz="4000" dirty="0">
                <a:solidFill>
                  <a:schemeClr val="bg1"/>
                </a:solidFill>
              </a:rPr>
              <a:t>Space Industry and Space Economy </a:t>
            </a:r>
          </a:p>
        </p:txBody>
      </p:sp>
      <p:sp>
        <p:nvSpPr>
          <p:cNvPr id="3" name="Slide Number Placeholder 2">
            <a:extLst>
              <a:ext uri="{FF2B5EF4-FFF2-40B4-BE49-F238E27FC236}">
                <a16:creationId xmlns:a16="http://schemas.microsoft.com/office/drawing/2014/main" id="{C3C5E0A7-ED43-5A3D-BDD9-B8B60BD36870}"/>
              </a:ext>
            </a:extLst>
          </p:cNvPr>
          <p:cNvSpPr>
            <a:spLocks noGrp="1"/>
          </p:cNvSpPr>
          <p:nvPr>
            <p:ph type="sldNum" sz="quarter" idx="10"/>
          </p:nvPr>
        </p:nvSpPr>
        <p:spPr/>
        <p:txBody>
          <a:bodyPr/>
          <a:lstStyle/>
          <a:p>
            <a:fld id="{309E7AFD-CB1D-E744-8694-43405AF5A7BF}" type="slidenum">
              <a:rPr lang="pl-PL" smtClean="0"/>
              <a:pPr/>
              <a:t>6</a:t>
            </a:fld>
            <a:endParaRPr lang="pl-PL"/>
          </a:p>
        </p:txBody>
      </p:sp>
      <p:sp>
        <p:nvSpPr>
          <p:cNvPr id="4" name="Text Placeholder 3">
            <a:extLst>
              <a:ext uri="{FF2B5EF4-FFF2-40B4-BE49-F238E27FC236}">
                <a16:creationId xmlns:a16="http://schemas.microsoft.com/office/drawing/2014/main" id="{5A061BF7-5A01-7A13-E375-71B84EE65DD7}"/>
              </a:ext>
            </a:extLst>
          </p:cNvPr>
          <p:cNvSpPr>
            <a:spLocks noGrp="1"/>
          </p:cNvSpPr>
          <p:nvPr>
            <p:ph type="body" sz="quarter" idx="11"/>
          </p:nvPr>
        </p:nvSpPr>
        <p:spPr/>
        <p:txBody>
          <a:bodyPr/>
          <a:lstStyle/>
          <a:p>
            <a:endParaRPr lang="en-AU"/>
          </a:p>
        </p:txBody>
      </p:sp>
      <p:sp>
        <p:nvSpPr>
          <p:cNvPr id="5" name="Text Placeholder 4">
            <a:extLst>
              <a:ext uri="{FF2B5EF4-FFF2-40B4-BE49-F238E27FC236}">
                <a16:creationId xmlns:a16="http://schemas.microsoft.com/office/drawing/2014/main" id="{2EF8693D-1630-D00B-6D14-333242469925}"/>
              </a:ext>
            </a:extLst>
          </p:cNvPr>
          <p:cNvSpPr>
            <a:spLocks noGrp="1"/>
          </p:cNvSpPr>
          <p:nvPr>
            <p:ph type="body" sz="quarter" idx="12"/>
          </p:nvPr>
        </p:nvSpPr>
        <p:spPr>
          <a:xfrm>
            <a:off x="266452" y="1095375"/>
            <a:ext cx="5673114" cy="5435600"/>
          </a:xfrm>
        </p:spPr>
        <p:txBody>
          <a:bodyPr>
            <a:normAutofit/>
          </a:bodyPr>
          <a:lstStyle/>
          <a:p>
            <a:r>
              <a:rPr lang="en-AU" sz="2000" b="1" dirty="0">
                <a:solidFill>
                  <a:schemeClr val="bg1"/>
                </a:solidFill>
                <a:latin typeface="+mn-lt"/>
              </a:rPr>
              <a:t>Downstream Space Activities</a:t>
            </a:r>
          </a:p>
          <a:p>
            <a:pPr marL="342900" indent="-342900">
              <a:buFont typeface="Arial" panose="020B0604020202020204" pitchFamily="34" charset="0"/>
              <a:buChar char="•"/>
            </a:pPr>
            <a:r>
              <a:rPr lang="en-AU" sz="2000" b="1" dirty="0">
                <a:solidFill>
                  <a:schemeClr val="bg1"/>
                </a:solidFill>
                <a:latin typeface="+mn-lt"/>
              </a:rPr>
              <a:t>Operations</a:t>
            </a:r>
            <a:r>
              <a:rPr lang="en-AU" sz="2000" dirty="0">
                <a:solidFill>
                  <a:schemeClr val="bg1"/>
                </a:solidFill>
                <a:latin typeface="+mn-lt"/>
              </a:rPr>
              <a:t>: Satellite and ground system operations, including leasing and direct service provision.</a:t>
            </a:r>
          </a:p>
          <a:p>
            <a:pPr marL="342900" indent="-342900">
              <a:buFont typeface="Arial" panose="020B0604020202020204" pitchFamily="34" charset="0"/>
              <a:buChar char="•"/>
            </a:pPr>
            <a:r>
              <a:rPr lang="en-AU" sz="2000" b="1" dirty="0">
                <a:solidFill>
                  <a:schemeClr val="bg1"/>
                </a:solidFill>
                <a:latin typeface="+mn-lt"/>
              </a:rPr>
              <a:t>Data Distribution</a:t>
            </a:r>
            <a:r>
              <a:rPr lang="en-AU" sz="2000" dirty="0">
                <a:solidFill>
                  <a:schemeClr val="bg1"/>
                </a:solidFill>
                <a:latin typeface="+mn-lt"/>
              </a:rPr>
              <a:t>: Cloud-based platforms for geospatial product access and distribution.</a:t>
            </a:r>
          </a:p>
          <a:p>
            <a:pPr marL="342900" indent="-342900">
              <a:buFont typeface="Arial" panose="020B0604020202020204" pitchFamily="34" charset="0"/>
              <a:buChar char="•"/>
            </a:pPr>
            <a:r>
              <a:rPr lang="en-AU" sz="2000" b="1" dirty="0">
                <a:solidFill>
                  <a:schemeClr val="bg1"/>
                </a:solidFill>
                <a:latin typeface="+mn-lt"/>
              </a:rPr>
              <a:t>Device Supply</a:t>
            </a:r>
            <a:r>
              <a:rPr lang="en-AU" sz="2000" dirty="0">
                <a:solidFill>
                  <a:schemeClr val="bg1"/>
                </a:solidFill>
                <a:latin typeface="+mn-lt"/>
              </a:rPr>
              <a:t>: Production of consumer market devices (e.g., GNSS equipment, terminals).</a:t>
            </a:r>
          </a:p>
          <a:p>
            <a:pPr marL="342900" indent="-342900">
              <a:buFont typeface="Arial" panose="020B0604020202020204" pitchFamily="34" charset="0"/>
              <a:buChar char="•"/>
            </a:pPr>
            <a:r>
              <a:rPr lang="en-AU" sz="2000" b="1" dirty="0">
                <a:solidFill>
                  <a:schemeClr val="bg1"/>
                </a:solidFill>
                <a:latin typeface="+mn-lt"/>
              </a:rPr>
              <a:t>Service Supply</a:t>
            </a:r>
            <a:r>
              <a:rPr lang="en-AU" sz="2000" dirty="0">
                <a:solidFill>
                  <a:schemeClr val="bg1"/>
                </a:solidFill>
                <a:latin typeface="+mn-lt"/>
              </a:rPr>
              <a:t>: Direct-to-home services (TV, broadband), navigation, mapping, and communications.</a:t>
            </a:r>
          </a:p>
          <a:p>
            <a:pPr marL="342900" indent="-342900">
              <a:buFont typeface="Arial" panose="020B0604020202020204" pitchFamily="34" charset="0"/>
              <a:buChar char="•"/>
            </a:pPr>
            <a:r>
              <a:rPr lang="en-AU" sz="2000" b="1" dirty="0">
                <a:solidFill>
                  <a:schemeClr val="bg1"/>
                </a:solidFill>
                <a:latin typeface="+mn-lt"/>
              </a:rPr>
              <a:t>Value-Added Services</a:t>
            </a:r>
            <a:r>
              <a:rPr lang="en-AU" sz="2000" dirty="0">
                <a:solidFill>
                  <a:schemeClr val="bg1"/>
                </a:solidFill>
                <a:latin typeface="+mn-lt"/>
              </a:rPr>
              <a:t>: Processing and transforming data from multiple sources into usable information, often by companies outside the traditional space sector.</a:t>
            </a:r>
          </a:p>
          <a:p>
            <a:endParaRPr lang="en-AU" sz="2000" dirty="0">
              <a:solidFill>
                <a:schemeClr val="bg1"/>
              </a:solidFill>
              <a:latin typeface="+mn-lt"/>
            </a:endParaRPr>
          </a:p>
        </p:txBody>
      </p:sp>
      <p:sp>
        <p:nvSpPr>
          <p:cNvPr id="6" name="Text Placeholder 4">
            <a:extLst>
              <a:ext uri="{FF2B5EF4-FFF2-40B4-BE49-F238E27FC236}">
                <a16:creationId xmlns:a16="http://schemas.microsoft.com/office/drawing/2014/main" id="{34AC9142-759A-449D-6BB7-F2D2F6C6E2E9}"/>
              </a:ext>
            </a:extLst>
          </p:cNvPr>
          <p:cNvSpPr txBox="1">
            <a:spLocks/>
          </p:cNvSpPr>
          <p:nvPr/>
        </p:nvSpPr>
        <p:spPr>
          <a:xfrm>
            <a:off x="6096000" y="1094785"/>
            <a:ext cx="5673114" cy="54356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200" kern="1200">
                <a:solidFill>
                  <a:schemeClr val="tx1"/>
                </a:solidFill>
                <a:latin typeface="FK Grotesk" pitchFamily="2" charset="0"/>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FK Grotesk" pitchFamily="2" charset="0"/>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FK Grotesk" pitchFamily="2" charset="0"/>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FK Grotesk" pitchFamily="2" charset="0"/>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FK Grotes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b="1" dirty="0">
                <a:solidFill>
                  <a:schemeClr val="bg1"/>
                </a:solidFill>
                <a:latin typeface="+mn-lt"/>
              </a:rPr>
              <a:t>Upstream Space Activities</a:t>
            </a:r>
          </a:p>
          <a:p>
            <a:pPr marL="342900" indent="-342900">
              <a:buFont typeface="Arial" panose="020B0604020202020204" pitchFamily="34" charset="0"/>
              <a:buChar char="•"/>
            </a:pPr>
            <a:r>
              <a:rPr lang="en-AU" sz="2000" b="1" dirty="0">
                <a:solidFill>
                  <a:schemeClr val="bg1"/>
                </a:solidFill>
                <a:latin typeface="+mn-lt"/>
              </a:rPr>
              <a:t>Research</a:t>
            </a:r>
            <a:r>
              <a:rPr lang="en-AU" sz="2000" dirty="0">
                <a:solidFill>
                  <a:schemeClr val="bg1"/>
                </a:solidFill>
                <a:latin typeface="+mn-lt"/>
              </a:rPr>
              <a:t>: Fundamental and applied research conducted by universities, public research.</a:t>
            </a:r>
          </a:p>
          <a:p>
            <a:pPr marL="342900" indent="-342900">
              <a:buFont typeface="Arial" panose="020B0604020202020204" pitchFamily="34" charset="0"/>
              <a:buChar char="•"/>
            </a:pPr>
            <a:r>
              <a:rPr lang="en-AU" sz="2000" b="1" dirty="0">
                <a:solidFill>
                  <a:schemeClr val="bg1"/>
                </a:solidFill>
                <a:latin typeface="+mn-lt"/>
              </a:rPr>
              <a:t>Support Services</a:t>
            </a:r>
            <a:r>
              <a:rPr lang="en-AU" sz="2000" dirty="0">
                <a:solidFill>
                  <a:schemeClr val="bg1"/>
                </a:solidFill>
                <a:latin typeface="+mn-lt"/>
              </a:rPr>
              <a:t>: Finance, insurance, legal services, and consulting.</a:t>
            </a:r>
          </a:p>
          <a:p>
            <a:pPr marL="342900" indent="-342900">
              <a:buFont typeface="Arial" panose="020B0604020202020204" pitchFamily="34" charset="0"/>
              <a:buChar char="•"/>
            </a:pPr>
            <a:r>
              <a:rPr lang="en-AU" sz="2000" b="1" dirty="0">
                <a:solidFill>
                  <a:schemeClr val="bg1"/>
                </a:solidFill>
                <a:latin typeface="+mn-lt"/>
              </a:rPr>
              <a:t>Engineering Support</a:t>
            </a:r>
            <a:r>
              <a:rPr lang="en-AU" sz="2000" dirty="0">
                <a:solidFill>
                  <a:schemeClr val="bg1"/>
                </a:solidFill>
                <a:latin typeface="+mn-lt"/>
              </a:rPr>
              <a:t>: R&amp;D, design, testing, and engineering services.</a:t>
            </a:r>
          </a:p>
          <a:p>
            <a:pPr marL="342900" indent="-342900">
              <a:buFont typeface="Arial" panose="020B0604020202020204" pitchFamily="34" charset="0"/>
              <a:buChar char="•"/>
            </a:pPr>
            <a:r>
              <a:rPr lang="en-AU" sz="2000" b="1" dirty="0">
                <a:solidFill>
                  <a:schemeClr val="bg1"/>
                </a:solidFill>
                <a:latin typeface="+mn-lt"/>
              </a:rPr>
              <a:t>Material Supply</a:t>
            </a:r>
            <a:r>
              <a:rPr lang="en-AU" sz="2000" dirty="0">
                <a:solidFill>
                  <a:schemeClr val="bg1"/>
                </a:solidFill>
                <a:latin typeface="+mn-lt"/>
              </a:rPr>
              <a:t>: Provision of passive and active components (e.g., cables, transistors, semiconductors) for space systems.</a:t>
            </a:r>
          </a:p>
          <a:p>
            <a:pPr marL="342900" indent="-342900">
              <a:buFont typeface="Arial" panose="020B0604020202020204" pitchFamily="34" charset="0"/>
              <a:buChar char="•"/>
            </a:pPr>
            <a:r>
              <a:rPr lang="en-AU" sz="2000" b="1" dirty="0">
                <a:solidFill>
                  <a:schemeClr val="bg1"/>
                </a:solidFill>
                <a:latin typeface="+mn-lt"/>
              </a:rPr>
              <a:t>Equipment Design and Manufacturing</a:t>
            </a:r>
            <a:r>
              <a:rPr lang="en-AU" sz="2000" dirty="0">
                <a:solidFill>
                  <a:schemeClr val="bg1"/>
                </a:solidFill>
                <a:latin typeface="+mn-lt"/>
              </a:rPr>
              <a:t>: Production of electronic, mechanical, and software systems for space and ground applications.</a:t>
            </a:r>
          </a:p>
          <a:p>
            <a:pPr marL="342900" indent="-342900">
              <a:buFont typeface="Arial" panose="020B0604020202020204" pitchFamily="34" charset="0"/>
              <a:buChar char="•"/>
            </a:pPr>
            <a:r>
              <a:rPr lang="en-AU" sz="2000" b="1" dirty="0">
                <a:solidFill>
                  <a:schemeClr val="bg1"/>
                </a:solidFill>
                <a:latin typeface="+mn-lt"/>
              </a:rPr>
              <a:t>System Integration</a:t>
            </a:r>
            <a:r>
              <a:rPr lang="en-AU" sz="2000" dirty="0">
                <a:solidFill>
                  <a:schemeClr val="bg1"/>
                </a:solidFill>
                <a:latin typeface="+mn-lt"/>
              </a:rPr>
              <a:t>: Development of complete satellites, launch vehicles, and terrestrial systems like control centres and telemetry stations.</a:t>
            </a:r>
          </a:p>
          <a:p>
            <a:endParaRPr lang="en-AU" sz="2000" b="1" dirty="0">
              <a:solidFill>
                <a:schemeClr val="bg1"/>
              </a:solidFill>
              <a:latin typeface="+mn-lt"/>
            </a:endParaRPr>
          </a:p>
        </p:txBody>
      </p:sp>
    </p:spTree>
    <p:extLst>
      <p:ext uri="{BB962C8B-B14F-4D97-AF65-F5344CB8AC3E}">
        <p14:creationId xmlns:p14="http://schemas.microsoft.com/office/powerpoint/2010/main" val="113259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82398-A55A-0B72-479F-F8933630781B}"/>
              </a:ext>
            </a:extLst>
          </p:cNvPr>
          <p:cNvSpPr>
            <a:spLocks noGrp="1"/>
          </p:cNvSpPr>
          <p:nvPr>
            <p:ph type="title"/>
          </p:nvPr>
        </p:nvSpPr>
        <p:spPr/>
        <p:txBody>
          <a:bodyPr>
            <a:normAutofit/>
          </a:bodyPr>
          <a:lstStyle/>
          <a:p>
            <a:r>
              <a:rPr lang="en-AU" sz="3600" dirty="0"/>
              <a:t>Where are You in the Space Economy?</a:t>
            </a:r>
          </a:p>
        </p:txBody>
      </p:sp>
      <p:sp>
        <p:nvSpPr>
          <p:cNvPr id="3" name="Slide Number Placeholder 2">
            <a:extLst>
              <a:ext uri="{FF2B5EF4-FFF2-40B4-BE49-F238E27FC236}">
                <a16:creationId xmlns:a16="http://schemas.microsoft.com/office/drawing/2014/main" id="{65BB7B9E-20B2-B21B-7AC4-88A97E931A7E}"/>
              </a:ext>
            </a:extLst>
          </p:cNvPr>
          <p:cNvSpPr>
            <a:spLocks noGrp="1"/>
          </p:cNvSpPr>
          <p:nvPr>
            <p:ph type="sldNum" sz="quarter" idx="10"/>
          </p:nvPr>
        </p:nvSpPr>
        <p:spPr/>
        <p:txBody>
          <a:bodyPr/>
          <a:lstStyle/>
          <a:p>
            <a:fld id="{309E7AFD-CB1D-E744-8694-43405AF5A7BF}" type="slidenum">
              <a:rPr lang="pl-PL" smtClean="0"/>
              <a:pPr/>
              <a:t>7</a:t>
            </a:fld>
            <a:endParaRPr lang="pl-PL"/>
          </a:p>
        </p:txBody>
      </p:sp>
      <p:sp>
        <p:nvSpPr>
          <p:cNvPr id="4" name="Text Placeholder 3">
            <a:extLst>
              <a:ext uri="{FF2B5EF4-FFF2-40B4-BE49-F238E27FC236}">
                <a16:creationId xmlns:a16="http://schemas.microsoft.com/office/drawing/2014/main" id="{CBBD025A-9A87-AD6F-C9AC-0F019676278A}"/>
              </a:ext>
            </a:extLst>
          </p:cNvPr>
          <p:cNvSpPr>
            <a:spLocks noGrp="1"/>
          </p:cNvSpPr>
          <p:nvPr>
            <p:ph type="body" sz="quarter" idx="11"/>
          </p:nvPr>
        </p:nvSpPr>
        <p:spPr/>
        <p:txBody>
          <a:bodyPr/>
          <a:lstStyle/>
          <a:p>
            <a:endParaRPr lang="en-AU"/>
          </a:p>
        </p:txBody>
      </p:sp>
      <p:sp>
        <p:nvSpPr>
          <p:cNvPr id="5" name="Text Placeholder 4">
            <a:extLst>
              <a:ext uri="{FF2B5EF4-FFF2-40B4-BE49-F238E27FC236}">
                <a16:creationId xmlns:a16="http://schemas.microsoft.com/office/drawing/2014/main" id="{394895C1-C90D-8049-C43C-D78ACAA5956C}"/>
              </a:ext>
            </a:extLst>
          </p:cNvPr>
          <p:cNvSpPr>
            <a:spLocks noGrp="1"/>
          </p:cNvSpPr>
          <p:nvPr>
            <p:ph type="body" sz="quarter" idx="12"/>
          </p:nvPr>
        </p:nvSpPr>
        <p:spPr/>
        <p:txBody>
          <a:bodyPr/>
          <a:lstStyle/>
          <a:p>
            <a:endParaRPr lang="en-AU" dirty="0"/>
          </a:p>
        </p:txBody>
      </p:sp>
      <p:pic>
        <p:nvPicPr>
          <p:cNvPr id="5122" name="Picture 2">
            <a:extLst>
              <a:ext uri="{FF2B5EF4-FFF2-40B4-BE49-F238E27FC236}">
                <a16:creationId xmlns:a16="http://schemas.microsoft.com/office/drawing/2014/main" id="{5BD834EC-9575-4653-F108-CFDC82E80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442" y="1310685"/>
            <a:ext cx="8839200" cy="5219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background with white text&#10;&#10;Description automatically generated">
            <a:extLst>
              <a:ext uri="{FF2B5EF4-FFF2-40B4-BE49-F238E27FC236}">
                <a16:creationId xmlns:a16="http://schemas.microsoft.com/office/drawing/2014/main" id="{52784D7D-7315-4608-85C3-4843C49721A3}"/>
              </a:ext>
            </a:extLst>
          </p:cNvPr>
          <p:cNvPicPr>
            <a:picLocks noChangeAspect="1"/>
          </p:cNvPicPr>
          <p:nvPr/>
        </p:nvPicPr>
        <p:blipFill>
          <a:blip r:embed="rId3"/>
          <a:stretch>
            <a:fillRect/>
          </a:stretch>
        </p:blipFill>
        <p:spPr>
          <a:xfrm>
            <a:off x="9963149" y="121673"/>
            <a:ext cx="1993383" cy="610219"/>
          </a:xfrm>
          <a:prstGeom prst="rect">
            <a:avLst/>
          </a:prstGeom>
        </p:spPr>
      </p:pic>
    </p:spTree>
    <p:extLst>
      <p:ext uri="{BB962C8B-B14F-4D97-AF65-F5344CB8AC3E}">
        <p14:creationId xmlns:p14="http://schemas.microsoft.com/office/powerpoint/2010/main" val="69194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74E92-4FC4-02D9-A3DE-9FD55AD374EC}"/>
            </a:ext>
          </a:extLst>
        </p:cNvPr>
        <p:cNvGrpSpPr/>
        <p:nvPr/>
      </p:nvGrpSpPr>
      <p:grpSpPr>
        <a:xfrm>
          <a:off x="0" y="0"/>
          <a:ext cx="0" cy="0"/>
          <a:chOff x="0" y="0"/>
          <a:chExt cx="0" cy="0"/>
        </a:xfrm>
      </p:grpSpPr>
      <p:pic>
        <p:nvPicPr>
          <p:cNvPr id="10242" name="Picture 2" descr="A future space dweller contemplates the home of her ancestors">
            <a:extLst>
              <a:ext uri="{FF2B5EF4-FFF2-40B4-BE49-F238E27FC236}">
                <a16:creationId xmlns:a16="http://schemas.microsoft.com/office/drawing/2014/main" id="{B9FA4947-B1BC-41E4-FD4C-C021533F1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4" y="-4177741"/>
            <a:ext cx="12206044" cy="1519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C7D7379-8B77-F692-9D16-55DDCF3DCCA1}"/>
              </a:ext>
            </a:extLst>
          </p:cNvPr>
          <p:cNvSpPr>
            <a:spLocks noGrp="1"/>
          </p:cNvSpPr>
          <p:nvPr>
            <p:ph type="title"/>
          </p:nvPr>
        </p:nvSpPr>
        <p:spPr/>
        <p:txBody>
          <a:bodyPr/>
          <a:lstStyle/>
          <a:p>
            <a:r>
              <a:rPr lang="en-AU" sz="4800" dirty="0">
                <a:solidFill>
                  <a:schemeClr val="bg1"/>
                </a:solidFill>
              </a:rPr>
              <a:t>Question</a:t>
            </a:r>
            <a:endParaRPr lang="en-AU" dirty="0">
              <a:solidFill>
                <a:schemeClr val="bg1"/>
              </a:solidFill>
            </a:endParaRPr>
          </a:p>
        </p:txBody>
      </p:sp>
      <p:sp>
        <p:nvSpPr>
          <p:cNvPr id="3" name="Slide Number Placeholder 2">
            <a:extLst>
              <a:ext uri="{FF2B5EF4-FFF2-40B4-BE49-F238E27FC236}">
                <a16:creationId xmlns:a16="http://schemas.microsoft.com/office/drawing/2014/main" id="{B43AD7E1-EFB0-52B5-5F42-272CF7DE980E}"/>
              </a:ext>
            </a:extLst>
          </p:cNvPr>
          <p:cNvSpPr>
            <a:spLocks noGrp="1"/>
          </p:cNvSpPr>
          <p:nvPr>
            <p:ph type="sldNum" sz="quarter" idx="10"/>
          </p:nvPr>
        </p:nvSpPr>
        <p:spPr/>
        <p:txBody>
          <a:bodyPr/>
          <a:lstStyle/>
          <a:p>
            <a:fld id="{309E7AFD-CB1D-E744-8694-43405AF5A7BF}" type="slidenum">
              <a:rPr lang="pl-PL" smtClean="0"/>
              <a:pPr/>
              <a:t>8</a:t>
            </a:fld>
            <a:endParaRPr lang="pl-PL" dirty="0"/>
          </a:p>
        </p:txBody>
      </p:sp>
      <p:sp>
        <p:nvSpPr>
          <p:cNvPr id="4" name="Text Placeholder 3">
            <a:extLst>
              <a:ext uri="{FF2B5EF4-FFF2-40B4-BE49-F238E27FC236}">
                <a16:creationId xmlns:a16="http://schemas.microsoft.com/office/drawing/2014/main" id="{D41CC24D-7C5F-3085-CD4B-BEEDB49D11D1}"/>
              </a:ext>
            </a:extLst>
          </p:cNvPr>
          <p:cNvSpPr>
            <a:spLocks noGrp="1"/>
          </p:cNvSpPr>
          <p:nvPr>
            <p:ph type="body" sz="quarter" idx="11"/>
          </p:nvPr>
        </p:nvSpPr>
        <p:spPr/>
        <p:txBody>
          <a:bodyPr/>
          <a:lstStyle/>
          <a:p>
            <a:endParaRPr lang="en-AU" dirty="0"/>
          </a:p>
        </p:txBody>
      </p:sp>
      <p:sp>
        <p:nvSpPr>
          <p:cNvPr id="5" name="Text Placeholder 4">
            <a:extLst>
              <a:ext uri="{FF2B5EF4-FFF2-40B4-BE49-F238E27FC236}">
                <a16:creationId xmlns:a16="http://schemas.microsoft.com/office/drawing/2014/main" id="{E2A24364-B166-7BB5-0838-FF0A3D868D54}"/>
              </a:ext>
            </a:extLst>
          </p:cNvPr>
          <p:cNvSpPr>
            <a:spLocks noGrp="1"/>
          </p:cNvSpPr>
          <p:nvPr>
            <p:ph type="body" sz="quarter" idx="12"/>
          </p:nvPr>
        </p:nvSpPr>
        <p:spPr>
          <a:xfrm>
            <a:off x="266452" y="1933575"/>
            <a:ext cx="5219948" cy="1672705"/>
          </a:xfrm>
        </p:spPr>
        <p:txBody>
          <a:bodyPr>
            <a:normAutofit/>
          </a:bodyPr>
          <a:lstStyle/>
          <a:p>
            <a:r>
              <a:rPr lang="en-AU" sz="3200" dirty="0">
                <a:solidFill>
                  <a:schemeClr val="bg1"/>
                </a:solidFill>
              </a:rPr>
              <a:t>Why Now is the right time?</a:t>
            </a:r>
          </a:p>
          <a:p>
            <a:endParaRPr lang="en-AU" sz="3200" dirty="0">
              <a:solidFill>
                <a:schemeClr val="bg1"/>
              </a:solidFill>
            </a:endParaRPr>
          </a:p>
          <a:p>
            <a:endParaRPr lang="en-AU" sz="3200" dirty="0">
              <a:solidFill>
                <a:schemeClr val="bg1"/>
              </a:solidFill>
            </a:endParaRPr>
          </a:p>
        </p:txBody>
      </p:sp>
      <p:pic>
        <p:nvPicPr>
          <p:cNvPr id="6" name="Picture 5" descr="A black background with white text&#10;&#10;Description automatically generated">
            <a:extLst>
              <a:ext uri="{FF2B5EF4-FFF2-40B4-BE49-F238E27FC236}">
                <a16:creationId xmlns:a16="http://schemas.microsoft.com/office/drawing/2014/main" id="{55A6DCE0-96E8-43F9-4D0F-8901EA41B9A8}"/>
              </a:ext>
            </a:extLst>
          </p:cNvPr>
          <p:cNvPicPr>
            <a:picLocks noChangeAspect="1"/>
          </p:cNvPicPr>
          <p:nvPr/>
        </p:nvPicPr>
        <p:blipFill>
          <a:blip r:embed="rId3"/>
          <a:stretch>
            <a:fillRect/>
          </a:stretch>
        </p:blipFill>
        <p:spPr>
          <a:xfrm>
            <a:off x="10437097" y="6112356"/>
            <a:ext cx="1969570" cy="602929"/>
          </a:xfrm>
          <a:prstGeom prst="rect">
            <a:avLst/>
          </a:prstGeom>
        </p:spPr>
      </p:pic>
      <p:sp>
        <p:nvSpPr>
          <p:cNvPr id="7" name="Text Placeholder 4">
            <a:extLst>
              <a:ext uri="{FF2B5EF4-FFF2-40B4-BE49-F238E27FC236}">
                <a16:creationId xmlns:a16="http://schemas.microsoft.com/office/drawing/2014/main" id="{1D1D64E3-7634-7026-AA41-AD79A3BDF53E}"/>
              </a:ext>
            </a:extLst>
          </p:cNvPr>
          <p:cNvSpPr txBox="1">
            <a:spLocks/>
          </p:cNvSpPr>
          <p:nvPr/>
        </p:nvSpPr>
        <p:spPr>
          <a:xfrm>
            <a:off x="6096000" y="1933575"/>
            <a:ext cx="5860533" cy="1672705"/>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200" kern="1200">
                <a:solidFill>
                  <a:schemeClr val="tx1"/>
                </a:solidFill>
                <a:latin typeface="FK Grotesk" pitchFamily="2" charset="0"/>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FK Grotesk" pitchFamily="2" charset="0"/>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FK Grotesk" pitchFamily="2" charset="0"/>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FK Grotesk" pitchFamily="2" charset="0"/>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200" kern="1200">
                <a:solidFill>
                  <a:schemeClr val="tx1"/>
                </a:solidFill>
                <a:latin typeface="FK Grotes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AU" sz="3200" dirty="0">
                <a:solidFill>
                  <a:schemeClr val="bg1"/>
                </a:solidFill>
              </a:rPr>
              <a:t>Space 2.0 matters</a:t>
            </a:r>
          </a:p>
          <a:p>
            <a:endParaRPr lang="en-AU" sz="3200" dirty="0">
              <a:solidFill>
                <a:schemeClr val="bg1"/>
              </a:solidFill>
            </a:endParaRPr>
          </a:p>
          <a:p>
            <a:endParaRPr lang="en-AU" sz="3200" dirty="0">
              <a:solidFill>
                <a:schemeClr val="bg1"/>
              </a:solidFill>
            </a:endParaRPr>
          </a:p>
        </p:txBody>
      </p:sp>
    </p:spTree>
    <p:extLst>
      <p:ext uri="{BB962C8B-B14F-4D97-AF65-F5344CB8AC3E}">
        <p14:creationId xmlns:p14="http://schemas.microsoft.com/office/powerpoint/2010/main" val="59920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6E58D-FD00-8A1F-E5F7-D8106099855C}"/>
            </a:ext>
          </a:extLst>
        </p:cNvPr>
        <p:cNvGrpSpPr/>
        <p:nvPr/>
      </p:nvGrpSpPr>
      <p:grpSpPr>
        <a:xfrm>
          <a:off x="0" y="0"/>
          <a:ext cx="0" cy="0"/>
          <a:chOff x="0" y="0"/>
          <a:chExt cx="0" cy="0"/>
        </a:xfrm>
      </p:grpSpPr>
      <p:pic>
        <p:nvPicPr>
          <p:cNvPr id="8" name="Picture 2" descr="Impulse Space">
            <a:extLst>
              <a:ext uri="{FF2B5EF4-FFF2-40B4-BE49-F238E27FC236}">
                <a16:creationId xmlns:a16="http://schemas.microsoft.com/office/drawing/2014/main" id="{12558A72-38DA-AFB0-35A6-F29D87A2D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88"/>
            <a:ext cx="12192000" cy="69757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479068-0F1E-EF38-24D5-59D587FE09CB}"/>
              </a:ext>
            </a:extLst>
          </p:cNvPr>
          <p:cNvSpPr>
            <a:spLocks noGrp="1"/>
          </p:cNvSpPr>
          <p:nvPr>
            <p:ph type="title"/>
          </p:nvPr>
        </p:nvSpPr>
        <p:spPr/>
        <p:txBody>
          <a:bodyPr/>
          <a:lstStyle/>
          <a:p>
            <a:r>
              <a:rPr lang="en-AU" sz="4800" dirty="0">
                <a:solidFill>
                  <a:schemeClr val="bg1"/>
                </a:solidFill>
              </a:rPr>
              <a:t>Question</a:t>
            </a:r>
            <a:endParaRPr lang="en-AU" dirty="0">
              <a:solidFill>
                <a:schemeClr val="bg1"/>
              </a:solidFill>
            </a:endParaRPr>
          </a:p>
        </p:txBody>
      </p:sp>
      <p:sp>
        <p:nvSpPr>
          <p:cNvPr id="3" name="Slide Number Placeholder 2">
            <a:extLst>
              <a:ext uri="{FF2B5EF4-FFF2-40B4-BE49-F238E27FC236}">
                <a16:creationId xmlns:a16="http://schemas.microsoft.com/office/drawing/2014/main" id="{F0FAFEA0-9B25-A736-35CC-47EC016944B3}"/>
              </a:ext>
            </a:extLst>
          </p:cNvPr>
          <p:cNvSpPr>
            <a:spLocks noGrp="1"/>
          </p:cNvSpPr>
          <p:nvPr>
            <p:ph type="sldNum" sz="quarter" idx="10"/>
          </p:nvPr>
        </p:nvSpPr>
        <p:spPr/>
        <p:txBody>
          <a:bodyPr/>
          <a:lstStyle/>
          <a:p>
            <a:fld id="{309E7AFD-CB1D-E744-8694-43405AF5A7BF}" type="slidenum">
              <a:rPr lang="pl-PL" smtClean="0"/>
              <a:pPr/>
              <a:t>9</a:t>
            </a:fld>
            <a:endParaRPr lang="pl-PL" dirty="0"/>
          </a:p>
        </p:txBody>
      </p:sp>
      <p:sp>
        <p:nvSpPr>
          <p:cNvPr id="4" name="Text Placeholder 3">
            <a:extLst>
              <a:ext uri="{FF2B5EF4-FFF2-40B4-BE49-F238E27FC236}">
                <a16:creationId xmlns:a16="http://schemas.microsoft.com/office/drawing/2014/main" id="{A868F8CC-40F8-BEBB-1F1F-8FFDF1E6400A}"/>
              </a:ext>
            </a:extLst>
          </p:cNvPr>
          <p:cNvSpPr>
            <a:spLocks noGrp="1"/>
          </p:cNvSpPr>
          <p:nvPr>
            <p:ph type="body" sz="quarter" idx="11"/>
          </p:nvPr>
        </p:nvSpPr>
        <p:spPr/>
        <p:txBody>
          <a:bodyPr/>
          <a:lstStyle/>
          <a:p>
            <a:endParaRPr lang="en-AU" dirty="0"/>
          </a:p>
        </p:txBody>
      </p:sp>
      <p:sp>
        <p:nvSpPr>
          <p:cNvPr id="5" name="Text Placeholder 4">
            <a:extLst>
              <a:ext uri="{FF2B5EF4-FFF2-40B4-BE49-F238E27FC236}">
                <a16:creationId xmlns:a16="http://schemas.microsoft.com/office/drawing/2014/main" id="{588F5E3B-8B89-DE58-45F2-75CE9CF546B9}"/>
              </a:ext>
            </a:extLst>
          </p:cNvPr>
          <p:cNvSpPr>
            <a:spLocks noGrp="1"/>
          </p:cNvSpPr>
          <p:nvPr>
            <p:ph type="body" sz="quarter" idx="12"/>
          </p:nvPr>
        </p:nvSpPr>
        <p:spPr/>
        <p:txBody>
          <a:bodyPr>
            <a:normAutofit/>
          </a:bodyPr>
          <a:lstStyle/>
          <a:p>
            <a:r>
              <a:rPr lang="en-AU" sz="4800" dirty="0">
                <a:solidFill>
                  <a:schemeClr val="bg1"/>
                </a:solidFill>
              </a:rPr>
              <a:t>Is it the right time?</a:t>
            </a:r>
          </a:p>
          <a:p>
            <a:endParaRPr lang="en-AU" sz="4800" dirty="0">
              <a:solidFill>
                <a:schemeClr val="bg1"/>
              </a:solidFill>
            </a:endParaRPr>
          </a:p>
          <a:p>
            <a:r>
              <a:rPr lang="en-AU" sz="4800" dirty="0">
                <a:solidFill>
                  <a:schemeClr val="bg1"/>
                </a:solidFill>
              </a:rPr>
              <a:t>Who has heard of the Gartner Hype Curve?</a:t>
            </a:r>
          </a:p>
          <a:p>
            <a:endParaRPr lang="en-AU" sz="4800" dirty="0">
              <a:solidFill>
                <a:schemeClr val="bg1"/>
              </a:solidFill>
            </a:endParaRPr>
          </a:p>
        </p:txBody>
      </p:sp>
      <p:pic>
        <p:nvPicPr>
          <p:cNvPr id="6" name="Picture 5" descr="A black background with white text&#10;&#10;Description automatically generated">
            <a:extLst>
              <a:ext uri="{FF2B5EF4-FFF2-40B4-BE49-F238E27FC236}">
                <a16:creationId xmlns:a16="http://schemas.microsoft.com/office/drawing/2014/main" id="{455313CE-14AA-456D-BF39-15433A08E004}"/>
              </a:ext>
            </a:extLst>
          </p:cNvPr>
          <p:cNvPicPr>
            <a:picLocks noChangeAspect="1"/>
          </p:cNvPicPr>
          <p:nvPr/>
        </p:nvPicPr>
        <p:blipFill>
          <a:blip r:embed="rId3"/>
          <a:stretch>
            <a:fillRect/>
          </a:stretch>
        </p:blipFill>
        <p:spPr>
          <a:xfrm>
            <a:off x="10437097" y="6112356"/>
            <a:ext cx="1969570" cy="602929"/>
          </a:xfrm>
          <a:prstGeom prst="rect">
            <a:avLst/>
          </a:prstGeom>
        </p:spPr>
      </p:pic>
    </p:spTree>
    <p:extLst>
      <p:ext uri="{BB962C8B-B14F-4D97-AF65-F5344CB8AC3E}">
        <p14:creationId xmlns:p14="http://schemas.microsoft.com/office/powerpoint/2010/main" val="261475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Niestandardowy 3">
      <a:dk1>
        <a:srgbClr val="000000"/>
      </a:dk1>
      <a:lt1>
        <a:srgbClr val="F5F5F5"/>
      </a:lt1>
      <a:dk2>
        <a:srgbClr val="0F1323"/>
      </a:dk2>
      <a:lt2>
        <a:srgbClr val="D0D3D3"/>
      </a:lt2>
      <a:accent1>
        <a:srgbClr val="0864C7"/>
      </a:accent1>
      <a:accent2>
        <a:srgbClr val="F5F5F5"/>
      </a:accent2>
      <a:accent3>
        <a:srgbClr val="D0D3D3"/>
      </a:accent3>
      <a:accent4>
        <a:srgbClr val="0864C7"/>
      </a:accent4>
      <a:accent5>
        <a:srgbClr val="0F1323"/>
      </a:accent5>
      <a:accent6>
        <a:srgbClr val="000000"/>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25B993E5861242A0BB0E1DB5ACD7C6" ma:contentTypeVersion="14" ma:contentTypeDescription="Create a new document." ma:contentTypeScope="" ma:versionID="767a45d5b7f3d80b527fb5532b2bbbbb">
  <xsd:schema xmlns:xsd="http://www.w3.org/2001/XMLSchema" xmlns:xs="http://www.w3.org/2001/XMLSchema" xmlns:p="http://schemas.microsoft.com/office/2006/metadata/properties" xmlns:ns2="127849aa-47bb-4c5b-9b36-dda2fb249f6e" xmlns:ns3="9ea06bec-3c94-4432-bd97-aa8eb9fac6b5" targetNamespace="http://schemas.microsoft.com/office/2006/metadata/properties" ma:root="true" ma:fieldsID="e0f4c8d2fbf68a96babc18b9d00a6d10" ns2:_="" ns3:_="">
    <xsd:import namespace="127849aa-47bb-4c5b-9b36-dda2fb249f6e"/>
    <xsd:import namespace="9ea06bec-3c94-4432-bd97-aa8eb9fac6b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7849aa-47bb-4c5b-9b36-dda2fb249f6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57960c7-0cdc-44c7-a5d2-293b95f0e082}" ma:internalName="TaxCatchAll" ma:showField="CatchAllData" ma:web="127849aa-47bb-4c5b-9b36-dda2fb249f6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ea06bec-3c94-4432-bd97-aa8eb9fac6b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2c2bb2-95e1-4b86-8d3b-61c0f39cff08"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27849aa-47bb-4c5b-9b36-dda2fb249f6e">
      <UserInfo>
        <DisplayName>Andrzej Głuchowski</DisplayName>
        <AccountId>13</AccountId>
        <AccountType/>
      </UserInfo>
      <UserInfo>
        <DisplayName>Paul Tomko</DisplayName>
        <AccountId>46</AccountId>
        <AccountType/>
      </UserInfo>
      <UserInfo>
        <DisplayName>Urszula Wiśniewska</DisplayName>
        <AccountId>20</AccountId>
        <AccountType/>
      </UserInfo>
      <UserInfo>
        <DisplayName>Grzegorz Zwoliński</DisplayName>
        <AccountId>21</AccountId>
        <AccountType/>
      </UserInfo>
      <UserInfo>
        <DisplayName>Peter Kinne</DisplayName>
        <AccountId>111</AccountId>
        <AccountType/>
      </UserInfo>
      <UserInfo>
        <DisplayName>Łukasz Uhryn</DisplayName>
        <AccountId>156</AccountId>
        <AccountType/>
      </UserInfo>
      <UserInfo>
        <DisplayName>Marta Szaja</DisplayName>
        <AccountId>112</AccountId>
        <AccountType/>
      </UserInfo>
      <UserInfo>
        <DisplayName>Dagmara Parajua-Sosińska</DisplayName>
        <AccountId>169</AccountId>
        <AccountType/>
      </UserInfo>
      <UserInfo>
        <DisplayName>Riccardo Cattaneo</DisplayName>
        <AccountId>9</AccountId>
        <AccountType/>
      </UserInfo>
    </SharedWithUsers>
    <TaxCatchAll xmlns="127849aa-47bb-4c5b-9b36-dda2fb249f6e" xsi:nil="true"/>
    <lcf76f155ced4ddcb4097134ff3c332f xmlns="9ea06bec-3c94-4432-bd97-aa8eb9fac6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BC16471-757F-4CE5-9A57-7AEFE1D18F3D}">
  <ds:schemaRefs>
    <ds:schemaRef ds:uri="http://schemas.microsoft.com/sharepoint/v3/contenttype/forms"/>
  </ds:schemaRefs>
</ds:datastoreItem>
</file>

<file path=customXml/itemProps2.xml><?xml version="1.0" encoding="utf-8"?>
<ds:datastoreItem xmlns:ds="http://schemas.openxmlformats.org/officeDocument/2006/customXml" ds:itemID="{F351E931-169E-4F18-A6C7-6250E2596786}">
  <ds:schemaRefs>
    <ds:schemaRef ds:uri="127849aa-47bb-4c5b-9b36-dda2fb249f6e"/>
    <ds:schemaRef ds:uri="9ea06bec-3c94-4432-bd97-aa8eb9fac6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55647C3-F14C-4ED6-8F5D-8E0CCFB3E79B}">
  <ds:schemaRefs>
    <ds:schemaRef ds:uri="127849aa-47bb-4c5b-9b36-dda2fb249f6e"/>
    <ds:schemaRef ds:uri="5a23bc5f-5a87-419b-8bc6-587c84a03b32"/>
    <ds:schemaRef ds:uri="8a0993dd-ecf1-4abe-98c7-f0faabbab9b9"/>
    <ds:schemaRef ds:uri="9ea06bec-3c94-4432-bd97-aa8eb9fac6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16468</TotalTime>
  <Words>1307</Words>
  <Application>Microsoft Macintosh PowerPoint</Application>
  <PresentationFormat>Widescreen</PresentationFormat>
  <Paragraphs>156</Paragraphs>
  <Slides>15</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等线</vt:lpstr>
      <vt:lpstr>Arial</vt:lpstr>
      <vt:lpstr>Calibri</vt:lpstr>
      <vt:lpstr>FK Grotesk</vt:lpstr>
      <vt:lpstr>Poppins</vt:lpstr>
      <vt:lpstr>Segoe UI</vt:lpstr>
      <vt:lpstr>Space Grotesk</vt:lpstr>
      <vt:lpstr>Verdana</vt:lpstr>
      <vt:lpstr>Wingdings</vt:lpstr>
      <vt:lpstr>Motyw pakietu Office</vt:lpstr>
      <vt:lpstr>PowerPoint Presentation</vt:lpstr>
      <vt:lpstr>PowerPoint Presentation</vt:lpstr>
      <vt:lpstr>Apparently, A Lot  </vt:lpstr>
      <vt:lpstr>Why do governments want to get into Space</vt:lpstr>
      <vt:lpstr>What does your Country’s Economy Want?</vt:lpstr>
      <vt:lpstr>Space Industry and Space Economy </vt:lpstr>
      <vt:lpstr>Where are You in the Space Economy?</vt:lpstr>
      <vt:lpstr>Question</vt:lpstr>
      <vt:lpstr>Question</vt:lpstr>
      <vt:lpstr>Where is Space on the Gartner Hype Curve?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Dawid Pałka</dc:creator>
  <cp:lastModifiedBy>Microsoft Office User</cp:lastModifiedBy>
  <cp:revision>75</cp:revision>
  <dcterms:created xsi:type="dcterms:W3CDTF">2021-08-06T08:50:34Z</dcterms:created>
  <dcterms:modified xsi:type="dcterms:W3CDTF">2024-11-24T21:40:00Z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0x010100F425B993E5861242A0BB0E1DB5ACD7C6</vt:lpwstr>
  </property>
</Properties>
</file>