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96A035-03E8-43E9-8B10-9BAE29DD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D66C03A-E940-4CBC-B4A0-3AFE489E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C6E5-EA24-470C-9B60-F169C5002F97}" type="datetimeFigureOut">
              <a:rPr lang="ko-KR" altLang="en-US" smtClean="0"/>
              <a:t>2024-11-24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6D7C902-FB68-4755-AF00-331C8BC5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F81EC2E-727F-43B0-A5C3-AE59B146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85B8-AE9E-461D-A27B-4F6A2EF144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751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5E4420C-FD5B-4793-9208-305B1272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37B1A56-4F68-4C7E-8F49-ED48B2D5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52C6608-6892-4BB1-B566-F251437FF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5C6E5-EA24-470C-9B60-F169C5002F97}" type="datetimeFigureOut">
              <a:rPr lang="ko-KR" altLang="en-US" smtClean="0"/>
              <a:t>2024-11-24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7221358-D70F-4B8D-852F-C2EC1AEC1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F74324F-B7FF-4C87-AC78-1877C4DAF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485B8-AE9E-461D-A27B-4F6A2EF144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48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81D764B-25E6-4C14-ADF9-78669333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B1DF4D8-89A1-4EAC-BFE0-920F9110C9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22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2B63558-45AA-4C85-83FB-954011DE9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HY강M" panose="02030600000101010101" pitchFamily="18" charset="-127"/>
              </a:rPr>
              <a:t>Wave parameters on </a:t>
            </a:r>
            <a:r>
              <a:rPr lang="en-US" altLang="ko-KR"/>
              <a:t>22 August, 2023 (S-2) 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C498488-70DB-40D2-ACF0-532D8F04A4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4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06C36CF-4DDF-4721-90DF-BB86027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HY강M" panose="02030600000101010101" pitchFamily="18" charset="-127"/>
              </a:rPr>
              <a:t>Wave parameters on </a:t>
            </a:r>
            <a:r>
              <a:rPr lang="en-US" altLang="ko-KR"/>
              <a:t>22 August, 2023 (S-2) 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546C2CD-D8C7-436F-A919-8BBAB82344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8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89D22125-4651-4F02-8782-4480AC85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HY강M" panose="02030600000101010101" pitchFamily="18" charset="-127"/>
              </a:rPr>
              <a:t>Wave parameters on </a:t>
            </a:r>
            <a:r>
              <a:rPr lang="en-US" altLang="ko-KR"/>
              <a:t>22 August, 2023 (S-2) 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97EEE6A-F2D1-4303-BC7F-E352DB8F0C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6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295BE98-223D-4A90-B584-52239D6E5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HY강M" panose="02030600000101010101" pitchFamily="18" charset="-127"/>
              </a:rPr>
              <a:t>Wave parameters on </a:t>
            </a:r>
            <a:r>
              <a:rPr lang="en-US" altLang="ko-KR"/>
              <a:t>22 August, 2023 (S-2) 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BE00AD8-047F-4088-ACA7-81AE694B0D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71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7F7F5BAE-C1B5-4FA9-AB56-B14C3E00E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HY강M" panose="02030600000101010101" pitchFamily="18" charset="-127"/>
              </a:rPr>
              <a:t>Wave parameters on </a:t>
            </a:r>
            <a:r>
              <a:rPr lang="en-US" altLang="ko-KR"/>
              <a:t>22 August, 2023 (S-2) 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9424353-68F6-45DF-B59B-B1DD639FD5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ADCB17A-5316-4036-A269-F2C00188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HY강M" panose="02030600000101010101" pitchFamily="18" charset="-127"/>
              </a:rPr>
              <a:t>Wave parameters on </a:t>
            </a:r>
            <a:r>
              <a:rPr lang="en-US" altLang="ko-KR"/>
              <a:t>22 August, 2023 (S-2) 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878DF6F-2E80-4150-B24E-B46228FB88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74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9843664-61CF-44CE-A090-5F5ABC999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HY강M" panose="02030600000101010101" pitchFamily="18" charset="-127"/>
              </a:rPr>
              <a:t>Wave parameters on </a:t>
            </a:r>
            <a:r>
              <a:rPr lang="en-US" altLang="ko-KR"/>
              <a:t>28 June, 2023 (S-2) 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3BD78B-37BC-4CD7-B0D2-A20C5E3A87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08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29E61F3-98EC-49DA-ADB5-18A29BB1B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3F856E8-A913-4D8A-B03A-B675D607C7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28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75AB01E7-AE44-4643-A6C5-652F55BF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31B3BEA-FCC2-448C-92B4-E768686093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03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EEE7662-BB08-42F2-A05D-30D4AB8F6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A3F8ACE-A8DD-45B6-967E-8B29A9FCE2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8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1CCB4BF-5B6F-4297-AF36-2878AC55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8E7C600-F583-44F3-93DE-16C6E5CF19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13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7243CEEE-AD0D-4FB4-9171-17631B79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439E496-9084-4C9E-832C-F114A0DEC5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49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D5CE5F4-CFB0-4A31-B9F2-88D299579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C8A59BD-F4A8-4B49-BFB9-87F068D1BE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0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0D6FC66-3809-4CEF-ABA6-6F563665E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0FCF724-90E5-4A28-9CF1-C61D8EB414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3CAB083-6E07-4EBA-A70A-E4E277F8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in Tuvalu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14024BC-2305-4E51-ADFC-AB6DDCBC4D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14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B583EFF-B5D1-41DC-9989-5B9528B5A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Estimate wave parameters: Example 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ECC480F-6B57-4935-9AF9-27539FCC41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18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E39BC8D-FD76-48AA-8169-A4C7FD4F4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result: Landsat 8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B23BB56-EEBC-4058-AC4D-15D54536EE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36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7717EAA0-E757-4218-83EB-77CD37DD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result: Landsat 8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B4795B1-EE98-4242-B903-B5359EF24D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42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A47FFC4-FB20-4A44-B701-E64DDB9F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result: Sentinel-2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DEF3BDA-4562-4AB2-84F6-146DD3AA6F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86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57CE854-5C04-4207-8044-AB926582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result: Sentinel-2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1236960-E398-4AC1-8B07-57CAF3A05D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61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9815D19-4688-4812-9C88-59799840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A81536B-E41B-40BC-8368-EC56D4F0D5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23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076F06D9-85FE-412E-BB55-8E1AA4C6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EFE3A8B-1C06-49E8-A685-D20F353645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19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134841D-19A2-4EB0-87FA-B6F2AB5A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8A0FD7B-DF75-4419-B6E4-8FB5313A22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7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9ED0105-4122-450C-B2BE-FC247754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8C70807-4687-4373-B4D3-A7EFF15285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66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A8C9BCE-432C-4117-9B59-A1A21062B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Methodology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67D6A7C-25E8-4BEA-950B-7ACE9BCD46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88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E174522-B82E-454C-926C-6CC85F4A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area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DB32FD3-8A10-4699-A820-2D474A3DE1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6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86BC97C-1419-4E65-90AD-858C320D2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BCA5A5C-B604-49AA-B477-8896B2EABE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2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87A883E-F6F0-4024-B4A2-8CCA8CA8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HY강M" panose="02030600000101010101" pitchFamily="18" charset="-127"/>
              </a:rPr>
              <a:t>Wave parameters on </a:t>
            </a:r>
            <a:r>
              <a:rPr lang="en-US" altLang="ko-KR"/>
              <a:t>22 August, 2023 (S-2) 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2A35003-560E-4C47-97C6-52D448C82F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19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1624555-047B-42F1-BEFC-ECAC4E38D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HY강M" panose="02030600000101010101" pitchFamily="18" charset="-127"/>
              </a:rPr>
              <a:t>Wave parameters on </a:t>
            </a:r>
            <a:r>
              <a:rPr lang="en-US" altLang="ko-KR"/>
              <a:t>22 August, 2023 (S-2) 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B44030D-9328-4925-A4BD-8108A9A904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83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</Words>
  <Application>Microsoft Office PowerPoint</Application>
  <PresentationFormat>화면 슬라이드 쇼(4:3)</PresentationFormat>
  <Paragraphs>18</Paragraphs>
  <Slides>30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4" baseType="lpstr">
      <vt:lpstr>HY강M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Methodology</vt:lpstr>
      <vt:lpstr>Study area</vt:lpstr>
      <vt:lpstr>PowerPoint 프레젠테이션</vt:lpstr>
      <vt:lpstr>Wave parameters on 22 August, 2023 (S-2) </vt:lpstr>
      <vt:lpstr>Wave parameters on 22 August, 2023 (S-2) </vt:lpstr>
      <vt:lpstr>Wave parameters on 22 August, 2023 (S-2) </vt:lpstr>
      <vt:lpstr>Wave parameters on 22 August, 2023 (S-2) </vt:lpstr>
      <vt:lpstr>Wave parameters on 22 August, 2023 (S-2) </vt:lpstr>
      <vt:lpstr>Wave parameters on 22 August, 2023 (S-2) </vt:lpstr>
      <vt:lpstr>Wave parameters on 22 August, 2023 (S-2) </vt:lpstr>
      <vt:lpstr>Wave parameters on 22 August, 2023 (S-2) </vt:lpstr>
      <vt:lpstr>Wave parameters on 28 June, 2023 (S-2)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Application in Tuvalu</vt:lpstr>
      <vt:lpstr>Estimate wave parameters: Example </vt:lpstr>
      <vt:lpstr>Application result: Landsat 8</vt:lpstr>
      <vt:lpstr>Application result: Landsat 8</vt:lpstr>
      <vt:lpstr>Application result: Sentinel-2</vt:lpstr>
      <vt:lpstr>Application result: Sentinel-2</vt:lpstr>
      <vt:lpstr>Conclusion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yangcs</dc:creator>
  <cp:lastModifiedBy>yangcs</cp:lastModifiedBy>
  <cp:revision>1</cp:revision>
  <dcterms:created xsi:type="dcterms:W3CDTF">2024-11-24T03:15:58Z</dcterms:created>
  <dcterms:modified xsi:type="dcterms:W3CDTF">2024-11-24T03:15:58Z</dcterms:modified>
</cp:coreProperties>
</file>