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470" r:id="rId5"/>
    <p:sldId id="521" r:id="rId6"/>
    <p:sldId id="522" r:id="rId7"/>
    <p:sldId id="466" r:id="rId8"/>
    <p:sldId id="471" r:id="rId9"/>
    <p:sldId id="450" r:id="rId10"/>
    <p:sldId id="324" r:id="rId11"/>
    <p:sldId id="518" r:id="rId12"/>
    <p:sldId id="515" r:id="rId13"/>
    <p:sldId id="465" r:id="rId14"/>
    <p:sldId id="464" r:id="rId15"/>
    <p:sldId id="511" r:id="rId16"/>
    <p:sldId id="517" r:id="rId17"/>
    <p:sldId id="513" r:id="rId18"/>
    <p:sldId id="519" r:id="rId19"/>
    <p:sldId id="497" r:id="rId20"/>
    <p:sldId id="514" r:id="rId21"/>
    <p:sldId id="520" r:id="rId22"/>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4" pos="2880" userDrawn="1">
          <p15:clr>
            <a:srgbClr val="A4A3A4"/>
          </p15:clr>
        </p15:guide>
        <p15:guide id="5" orient="horz" pos="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echsel, Julia GIZ" initials="DJG" lastIdx="1" clrIdx="0">
    <p:extLst>
      <p:ext uri="{19B8F6BF-5375-455C-9EA6-DF929625EA0E}">
        <p15:presenceInfo xmlns:p15="http://schemas.microsoft.com/office/powerpoint/2012/main" userId="S-1-5-21-3211005450-2565063988-1429816208-98754" providerId="AD"/>
      </p:ext>
    </p:extLst>
  </p:cmAuthor>
  <p:cmAuthor id="2" name="Strobel, Chiara GIZ" initials="SCG" lastIdx="15" clrIdx="1">
    <p:extLst>
      <p:ext uri="{19B8F6BF-5375-455C-9EA6-DF929625EA0E}">
        <p15:presenceInfo xmlns:p15="http://schemas.microsoft.com/office/powerpoint/2012/main" userId="S-1-5-21-3211005450-2565063988-1429816208-146432" providerId="AD"/>
      </p:ext>
    </p:extLst>
  </p:cmAuthor>
  <p:cmAuthor id="3" name="Bauer, Vanessa GIZ" initials="BVG" lastIdx="18" clrIdx="2">
    <p:extLst>
      <p:ext uri="{19B8F6BF-5375-455C-9EA6-DF929625EA0E}">
        <p15:presenceInfo xmlns:p15="http://schemas.microsoft.com/office/powerpoint/2012/main" userId="S-1-5-21-3211005450-2565063988-1429816208-97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AAAAAA"/>
    <a:srgbClr val="138CBA"/>
    <a:srgbClr val="43BD94"/>
    <a:srgbClr val="31B1CB"/>
    <a:srgbClr val="0C77C3"/>
    <a:srgbClr val="6C6C6C"/>
    <a:srgbClr val="11729F"/>
    <a:srgbClr val="23212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58756" autoAdjust="0"/>
  </p:normalViewPr>
  <p:slideViewPr>
    <p:cSldViewPr snapToGrid="0">
      <p:cViewPr varScale="1">
        <p:scale>
          <a:sx n="86" d="100"/>
          <a:sy n="86" d="100"/>
        </p:scale>
        <p:origin x="1728" y="52"/>
      </p:cViewPr>
      <p:guideLst>
        <p:guide pos="2880"/>
        <p:guide orient="horz" pos="1620"/>
      </p:guideLst>
    </p:cSldViewPr>
  </p:slideViewPr>
  <p:outlineViewPr>
    <p:cViewPr>
      <p:scale>
        <a:sx n="33" d="100"/>
        <a:sy n="33" d="100"/>
      </p:scale>
      <p:origin x="0" y="-6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7E8B8-20A0-44DC-8D26-5A73C5A4BFCD}" type="doc">
      <dgm:prSet loTypeId="urn:microsoft.com/office/officeart/2005/8/layout/equation2" loCatId="process" qsTypeId="urn:microsoft.com/office/officeart/2005/8/quickstyle/simple1" qsCatId="simple" csTypeId="urn:microsoft.com/office/officeart/2005/8/colors/colorful5" csCatId="colorful" phldr="1"/>
      <dgm:spPr/>
    </dgm:pt>
    <dgm:pt modelId="{F7B308FF-9063-47D2-9531-94115075C41C}">
      <dgm:prSet phldrT="[Text]" custT="1"/>
      <dgm:spPr>
        <a:solidFill>
          <a:srgbClr val="138CBA"/>
        </a:solidFill>
      </dgm:spPr>
      <dgm:t>
        <a:bodyPr/>
        <a:lstStyle/>
        <a:p>
          <a:r>
            <a:rPr lang="en-US" sz="1400" dirty="0">
              <a:latin typeface="Aptos" panose="020B0004020202020204" pitchFamily="34" charset="0"/>
            </a:rPr>
            <a:t>Extent Maps from Digital Earth Pacific</a:t>
          </a:r>
          <a:endParaRPr lang="en-FJ" sz="1400" dirty="0">
            <a:latin typeface="Aptos" panose="020B0004020202020204" pitchFamily="34" charset="0"/>
          </a:endParaRPr>
        </a:p>
      </dgm:t>
    </dgm:pt>
    <dgm:pt modelId="{12161983-48C1-4F67-9B5D-88ADBFF91E6A}" type="parTrans" cxnId="{E17FB1C2-AA04-4429-B1A4-0D35CF470F85}">
      <dgm:prSet/>
      <dgm:spPr/>
      <dgm:t>
        <a:bodyPr/>
        <a:lstStyle/>
        <a:p>
          <a:endParaRPr lang="en-FJ"/>
        </a:p>
      </dgm:t>
    </dgm:pt>
    <dgm:pt modelId="{616544D0-0DB1-4253-BF2B-FEA28E8E8197}" type="sibTrans" cxnId="{E17FB1C2-AA04-4429-B1A4-0D35CF470F85}">
      <dgm:prSet/>
      <dgm:spPr>
        <a:solidFill>
          <a:srgbClr val="AAAAAA"/>
        </a:solidFill>
      </dgm:spPr>
      <dgm:t>
        <a:bodyPr/>
        <a:lstStyle/>
        <a:p>
          <a:endParaRPr lang="en-FJ" dirty="0"/>
        </a:p>
      </dgm:t>
    </dgm:pt>
    <dgm:pt modelId="{57627698-9D27-43E5-ABE0-6333F0747652}">
      <dgm:prSet phldrT="[Text]" custT="1"/>
      <dgm:spPr>
        <a:solidFill>
          <a:srgbClr val="43BD94"/>
        </a:solidFill>
      </dgm:spPr>
      <dgm:t>
        <a:bodyPr/>
        <a:lstStyle/>
        <a:p>
          <a:r>
            <a:rPr lang="en-US" sz="1400" dirty="0">
              <a:latin typeface="Aptos" panose="020B0004020202020204" pitchFamily="34" charset="0"/>
            </a:rPr>
            <a:t>AG biomass, species, average C stock values</a:t>
          </a:r>
          <a:endParaRPr lang="en-FJ" sz="1400" dirty="0">
            <a:latin typeface="Aptos" panose="020B0004020202020204" pitchFamily="34" charset="0"/>
          </a:endParaRPr>
        </a:p>
      </dgm:t>
    </dgm:pt>
    <dgm:pt modelId="{F53A024D-7109-4985-BC68-0571D8137063}" type="parTrans" cxnId="{008AD938-DFCF-4EA7-9F5C-862E11434BF7}">
      <dgm:prSet/>
      <dgm:spPr/>
      <dgm:t>
        <a:bodyPr/>
        <a:lstStyle/>
        <a:p>
          <a:endParaRPr lang="en-FJ"/>
        </a:p>
      </dgm:t>
    </dgm:pt>
    <dgm:pt modelId="{EFDF9D6E-0911-45DF-8A45-EEFA65E6743E}" type="sibTrans" cxnId="{008AD938-DFCF-4EA7-9F5C-862E11434BF7}">
      <dgm:prSet/>
      <dgm:spPr>
        <a:solidFill>
          <a:schemeClr val="accent1">
            <a:lumMod val="60000"/>
            <a:lumOff val="40000"/>
          </a:schemeClr>
        </a:solidFill>
      </dgm:spPr>
      <dgm:t>
        <a:bodyPr/>
        <a:lstStyle/>
        <a:p>
          <a:endParaRPr lang="en-FJ"/>
        </a:p>
      </dgm:t>
    </dgm:pt>
    <dgm:pt modelId="{42A7A851-A553-4006-9EBE-102EA489F508}">
      <dgm:prSet phldrT="[Text]" custT="1"/>
      <dgm:spPr/>
      <dgm:t>
        <a:bodyPr/>
        <a:lstStyle/>
        <a:p>
          <a:r>
            <a:rPr lang="en-US" sz="2000" dirty="0">
              <a:latin typeface="Aptos" panose="020B0004020202020204" pitchFamily="34" charset="0"/>
            </a:rPr>
            <a:t>Estimates on Stored C &amp; Emission factors</a:t>
          </a:r>
          <a:endParaRPr lang="en-FJ" sz="2000" dirty="0">
            <a:latin typeface="Aptos" panose="020B0004020202020204" pitchFamily="34" charset="0"/>
          </a:endParaRPr>
        </a:p>
      </dgm:t>
    </dgm:pt>
    <dgm:pt modelId="{A5193909-323A-4E53-A529-8B4CF80D5F7F}" type="parTrans" cxnId="{BB1C6F85-1F7D-487C-A6C2-171527A78B51}">
      <dgm:prSet/>
      <dgm:spPr/>
      <dgm:t>
        <a:bodyPr/>
        <a:lstStyle/>
        <a:p>
          <a:endParaRPr lang="en-FJ"/>
        </a:p>
      </dgm:t>
    </dgm:pt>
    <dgm:pt modelId="{EC09968A-0028-4F99-88A6-687BF8D5F19D}" type="sibTrans" cxnId="{BB1C6F85-1F7D-487C-A6C2-171527A78B51}">
      <dgm:prSet/>
      <dgm:spPr/>
      <dgm:t>
        <a:bodyPr/>
        <a:lstStyle/>
        <a:p>
          <a:endParaRPr lang="en-FJ"/>
        </a:p>
      </dgm:t>
    </dgm:pt>
    <dgm:pt modelId="{0DE61A2D-3E4E-4C16-991B-003A3AE941C1}" type="pres">
      <dgm:prSet presAssocID="{F8A7E8B8-20A0-44DC-8D26-5A73C5A4BFCD}" presName="Name0" presStyleCnt="0">
        <dgm:presLayoutVars>
          <dgm:dir/>
          <dgm:resizeHandles val="exact"/>
        </dgm:presLayoutVars>
      </dgm:prSet>
      <dgm:spPr/>
    </dgm:pt>
    <dgm:pt modelId="{1FF4B068-DE45-4023-8D52-87D79781FAF5}" type="pres">
      <dgm:prSet presAssocID="{F8A7E8B8-20A0-44DC-8D26-5A73C5A4BFCD}" presName="vNodes" presStyleCnt="0"/>
      <dgm:spPr/>
    </dgm:pt>
    <dgm:pt modelId="{DABDD7BD-573F-446A-97EE-A3D2DD71976B}" type="pres">
      <dgm:prSet presAssocID="{F7B308FF-9063-47D2-9531-94115075C41C}" presName="node" presStyleLbl="node1" presStyleIdx="0" presStyleCnt="3">
        <dgm:presLayoutVars>
          <dgm:bulletEnabled val="1"/>
        </dgm:presLayoutVars>
      </dgm:prSet>
      <dgm:spPr/>
    </dgm:pt>
    <dgm:pt modelId="{F6BB4035-D06D-44BC-9411-BD14B6C7E325}" type="pres">
      <dgm:prSet presAssocID="{616544D0-0DB1-4253-BF2B-FEA28E8E8197}" presName="spacerT" presStyleCnt="0"/>
      <dgm:spPr/>
    </dgm:pt>
    <dgm:pt modelId="{E2C8BE09-C0FE-43AC-BA65-AD0EFC0DA945}" type="pres">
      <dgm:prSet presAssocID="{616544D0-0DB1-4253-BF2B-FEA28E8E8197}" presName="sibTrans" presStyleLbl="sibTrans2D1" presStyleIdx="0" presStyleCnt="2"/>
      <dgm:spPr/>
    </dgm:pt>
    <dgm:pt modelId="{9B42E655-13F6-425A-A4D5-75A53881FEA8}" type="pres">
      <dgm:prSet presAssocID="{616544D0-0DB1-4253-BF2B-FEA28E8E8197}" presName="spacerB" presStyleCnt="0"/>
      <dgm:spPr/>
    </dgm:pt>
    <dgm:pt modelId="{1BC8C9B2-E125-49CC-AB97-14599AB732D0}" type="pres">
      <dgm:prSet presAssocID="{57627698-9D27-43E5-ABE0-6333F0747652}" presName="node" presStyleLbl="node1" presStyleIdx="1" presStyleCnt="3">
        <dgm:presLayoutVars>
          <dgm:bulletEnabled val="1"/>
        </dgm:presLayoutVars>
      </dgm:prSet>
      <dgm:spPr/>
    </dgm:pt>
    <dgm:pt modelId="{9C1A4C82-1254-4A2D-8277-13FE2AA6B62C}" type="pres">
      <dgm:prSet presAssocID="{F8A7E8B8-20A0-44DC-8D26-5A73C5A4BFCD}" presName="sibTransLast" presStyleLbl="sibTrans2D1" presStyleIdx="1" presStyleCnt="2" custScaleX="194533" custLinFactNeighborX="-48691"/>
      <dgm:spPr/>
    </dgm:pt>
    <dgm:pt modelId="{301D8C50-7E85-4CE6-AC7B-35B55D515DC6}" type="pres">
      <dgm:prSet presAssocID="{F8A7E8B8-20A0-44DC-8D26-5A73C5A4BFCD}" presName="connectorText" presStyleLbl="sibTrans2D1" presStyleIdx="1" presStyleCnt="2"/>
      <dgm:spPr/>
    </dgm:pt>
    <dgm:pt modelId="{1BBC920F-0CC8-414A-8EE5-FCBA14ECE4C6}" type="pres">
      <dgm:prSet presAssocID="{F8A7E8B8-20A0-44DC-8D26-5A73C5A4BFCD}" presName="lastNode" presStyleLbl="node1" presStyleIdx="2" presStyleCnt="3" custScaleX="75106" custScaleY="76678">
        <dgm:presLayoutVars>
          <dgm:bulletEnabled val="1"/>
        </dgm:presLayoutVars>
      </dgm:prSet>
      <dgm:spPr/>
    </dgm:pt>
  </dgm:ptLst>
  <dgm:cxnLst>
    <dgm:cxn modelId="{DB7DAA2B-3CD7-4229-AFF5-38B8332A8532}" type="presOf" srcId="{42A7A851-A553-4006-9EBE-102EA489F508}" destId="{1BBC920F-0CC8-414A-8EE5-FCBA14ECE4C6}" srcOrd="0" destOrd="0" presId="urn:microsoft.com/office/officeart/2005/8/layout/equation2"/>
    <dgm:cxn modelId="{7681C631-0027-493E-BFEA-94E19CD92E3F}" type="presOf" srcId="{EFDF9D6E-0911-45DF-8A45-EEFA65E6743E}" destId="{301D8C50-7E85-4CE6-AC7B-35B55D515DC6}" srcOrd="1" destOrd="0" presId="urn:microsoft.com/office/officeart/2005/8/layout/equation2"/>
    <dgm:cxn modelId="{008AD938-DFCF-4EA7-9F5C-862E11434BF7}" srcId="{F8A7E8B8-20A0-44DC-8D26-5A73C5A4BFCD}" destId="{57627698-9D27-43E5-ABE0-6333F0747652}" srcOrd="1" destOrd="0" parTransId="{F53A024D-7109-4985-BC68-0571D8137063}" sibTransId="{EFDF9D6E-0911-45DF-8A45-EEFA65E6743E}"/>
    <dgm:cxn modelId="{39A79855-3541-4830-99A9-1DCC88836AED}" type="presOf" srcId="{EFDF9D6E-0911-45DF-8A45-EEFA65E6743E}" destId="{9C1A4C82-1254-4A2D-8277-13FE2AA6B62C}" srcOrd="0" destOrd="0" presId="urn:microsoft.com/office/officeart/2005/8/layout/equation2"/>
    <dgm:cxn modelId="{4DAE1F79-7632-445B-9045-FF918DEBA4B5}" type="presOf" srcId="{616544D0-0DB1-4253-BF2B-FEA28E8E8197}" destId="{E2C8BE09-C0FE-43AC-BA65-AD0EFC0DA945}" srcOrd="0" destOrd="0" presId="urn:microsoft.com/office/officeart/2005/8/layout/equation2"/>
    <dgm:cxn modelId="{BB1C6F85-1F7D-487C-A6C2-171527A78B51}" srcId="{F8A7E8B8-20A0-44DC-8D26-5A73C5A4BFCD}" destId="{42A7A851-A553-4006-9EBE-102EA489F508}" srcOrd="2" destOrd="0" parTransId="{A5193909-323A-4E53-A529-8B4CF80D5F7F}" sibTransId="{EC09968A-0028-4F99-88A6-687BF8D5F19D}"/>
    <dgm:cxn modelId="{89EF4E8E-5188-48F2-B576-BA3E4C04263E}" type="presOf" srcId="{F8A7E8B8-20A0-44DC-8D26-5A73C5A4BFCD}" destId="{0DE61A2D-3E4E-4C16-991B-003A3AE941C1}" srcOrd="0" destOrd="0" presId="urn:microsoft.com/office/officeart/2005/8/layout/equation2"/>
    <dgm:cxn modelId="{FBF91794-7503-4B8A-8921-91D825600B01}" type="presOf" srcId="{57627698-9D27-43E5-ABE0-6333F0747652}" destId="{1BC8C9B2-E125-49CC-AB97-14599AB732D0}" srcOrd="0" destOrd="0" presId="urn:microsoft.com/office/officeart/2005/8/layout/equation2"/>
    <dgm:cxn modelId="{8C44EEB0-B04E-4F7B-B9A8-8FE02C8D521A}" type="presOf" srcId="{F7B308FF-9063-47D2-9531-94115075C41C}" destId="{DABDD7BD-573F-446A-97EE-A3D2DD71976B}" srcOrd="0" destOrd="0" presId="urn:microsoft.com/office/officeart/2005/8/layout/equation2"/>
    <dgm:cxn modelId="{E17FB1C2-AA04-4429-B1A4-0D35CF470F85}" srcId="{F8A7E8B8-20A0-44DC-8D26-5A73C5A4BFCD}" destId="{F7B308FF-9063-47D2-9531-94115075C41C}" srcOrd="0" destOrd="0" parTransId="{12161983-48C1-4F67-9B5D-88ADBFF91E6A}" sibTransId="{616544D0-0DB1-4253-BF2B-FEA28E8E8197}"/>
    <dgm:cxn modelId="{D6829273-13C7-407B-9FF3-6688DC084718}" type="presParOf" srcId="{0DE61A2D-3E4E-4C16-991B-003A3AE941C1}" destId="{1FF4B068-DE45-4023-8D52-87D79781FAF5}" srcOrd="0" destOrd="0" presId="urn:microsoft.com/office/officeart/2005/8/layout/equation2"/>
    <dgm:cxn modelId="{79D3C0BE-3411-4B58-88D0-3A149F3F558F}" type="presParOf" srcId="{1FF4B068-DE45-4023-8D52-87D79781FAF5}" destId="{DABDD7BD-573F-446A-97EE-A3D2DD71976B}" srcOrd="0" destOrd="0" presId="urn:microsoft.com/office/officeart/2005/8/layout/equation2"/>
    <dgm:cxn modelId="{A1E88B10-724B-477A-AEBC-5A7EE7465AFA}" type="presParOf" srcId="{1FF4B068-DE45-4023-8D52-87D79781FAF5}" destId="{F6BB4035-D06D-44BC-9411-BD14B6C7E325}" srcOrd="1" destOrd="0" presId="urn:microsoft.com/office/officeart/2005/8/layout/equation2"/>
    <dgm:cxn modelId="{359D5E35-6B74-4B8B-8CC4-CD42242DDB15}" type="presParOf" srcId="{1FF4B068-DE45-4023-8D52-87D79781FAF5}" destId="{E2C8BE09-C0FE-43AC-BA65-AD0EFC0DA945}" srcOrd="2" destOrd="0" presId="urn:microsoft.com/office/officeart/2005/8/layout/equation2"/>
    <dgm:cxn modelId="{9618B6F5-CD7A-4F06-B457-898343A87D15}" type="presParOf" srcId="{1FF4B068-DE45-4023-8D52-87D79781FAF5}" destId="{9B42E655-13F6-425A-A4D5-75A53881FEA8}" srcOrd="3" destOrd="0" presId="urn:microsoft.com/office/officeart/2005/8/layout/equation2"/>
    <dgm:cxn modelId="{709A9E32-4FF3-4D73-A80D-A6AA9BF4A2B2}" type="presParOf" srcId="{1FF4B068-DE45-4023-8D52-87D79781FAF5}" destId="{1BC8C9B2-E125-49CC-AB97-14599AB732D0}" srcOrd="4" destOrd="0" presId="urn:microsoft.com/office/officeart/2005/8/layout/equation2"/>
    <dgm:cxn modelId="{18AE54A6-0304-434E-A2AD-C61DF205B3E7}" type="presParOf" srcId="{0DE61A2D-3E4E-4C16-991B-003A3AE941C1}" destId="{9C1A4C82-1254-4A2D-8277-13FE2AA6B62C}" srcOrd="1" destOrd="0" presId="urn:microsoft.com/office/officeart/2005/8/layout/equation2"/>
    <dgm:cxn modelId="{DD94DD19-6026-4EC4-8724-460DB8974D7B}" type="presParOf" srcId="{9C1A4C82-1254-4A2D-8277-13FE2AA6B62C}" destId="{301D8C50-7E85-4CE6-AC7B-35B55D515DC6}" srcOrd="0" destOrd="0" presId="urn:microsoft.com/office/officeart/2005/8/layout/equation2"/>
    <dgm:cxn modelId="{CB21E0F6-77C2-4642-8078-5F8EA5A4A621}" type="presParOf" srcId="{0DE61A2D-3E4E-4C16-991B-003A3AE941C1}" destId="{1BBC920F-0CC8-414A-8EE5-FCBA14ECE4C6}"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DD7BD-573F-446A-97EE-A3D2DD71976B}">
      <dsp:nvSpPr>
        <dsp:cNvPr id="0" name=""/>
        <dsp:cNvSpPr/>
      </dsp:nvSpPr>
      <dsp:spPr>
        <a:xfrm>
          <a:off x="491039" y="2709"/>
          <a:ext cx="1352879" cy="1352879"/>
        </a:xfrm>
        <a:prstGeom prst="ellipse">
          <a:avLst/>
        </a:prstGeom>
        <a:solidFill>
          <a:srgbClr val="138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Extent Maps from Digital Earth Pacific</a:t>
          </a:r>
          <a:endParaRPr lang="en-FJ" sz="1400" kern="1200" dirty="0">
            <a:latin typeface="Aptos" panose="020B0004020202020204" pitchFamily="34" charset="0"/>
          </a:endParaRPr>
        </a:p>
      </dsp:txBody>
      <dsp:txXfrm>
        <a:off x="689164" y="200834"/>
        <a:ext cx="956629" cy="956629"/>
      </dsp:txXfrm>
    </dsp:sp>
    <dsp:sp modelId="{E2C8BE09-C0FE-43AC-BA65-AD0EFC0DA945}">
      <dsp:nvSpPr>
        <dsp:cNvPr id="0" name=""/>
        <dsp:cNvSpPr/>
      </dsp:nvSpPr>
      <dsp:spPr>
        <a:xfrm>
          <a:off x="775143" y="1465442"/>
          <a:ext cx="784669" cy="784669"/>
        </a:xfrm>
        <a:prstGeom prst="mathPlus">
          <a:avLst/>
        </a:prstGeom>
        <a:solidFill>
          <a:srgbClr val="AAAAA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FJ" sz="1400" kern="1200" dirty="0"/>
        </a:p>
      </dsp:txBody>
      <dsp:txXfrm>
        <a:off x="879151" y="1765499"/>
        <a:ext cx="576653" cy="184555"/>
      </dsp:txXfrm>
    </dsp:sp>
    <dsp:sp modelId="{1BC8C9B2-E125-49CC-AB97-14599AB732D0}">
      <dsp:nvSpPr>
        <dsp:cNvPr id="0" name=""/>
        <dsp:cNvSpPr/>
      </dsp:nvSpPr>
      <dsp:spPr>
        <a:xfrm>
          <a:off x="491039" y="2359966"/>
          <a:ext cx="1352879" cy="1352879"/>
        </a:xfrm>
        <a:prstGeom prst="ellipse">
          <a:avLst/>
        </a:prstGeom>
        <a:solidFill>
          <a:srgbClr val="43BD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panose="020B0004020202020204" pitchFamily="34" charset="0"/>
            </a:rPr>
            <a:t>AG biomass, species, average C stock values</a:t>
          </a:r>
          <a:endParaRPr lang="en-FJ" sz="1400" kern="1200" dirty="0">
            <a:latin typeface="Aptos" panose="020B0004020202020204" pitchFamily="34" charset="0"/>
          </a:endParaRPr>
        </a:p>
      </dsp:txBody>
      <dsp:txXfrm>
        <a:off x="689164" y="2558091"/>
        <a:ext cx="956629" cy="956629"/>
      </dsp:txXfrm>
    </dsp:sp>
    <dsp:sp modelId="{9C1A4C82-1254-4A2D-8277-13FE2AA6B62C}">
      <dsp:nvSpPr>
        <dsp:cNvPr id="0" name=""/>
        <dsp:cNvSpPr/>
      </dsp:nvSpPr>
      <dsp:spPr>
        <a:xfrm>
          <a:off x="1634026" y="1606141"/>
          <a:ext cx="836911" cy="503271"/>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FJ" sz="2200" kern="1200"/>
        </a:p>
      </dsp:txBody>
      <dsp:txXfrm>
        <a:off x="1634026" y="1706795"/>
        <a:ext cx="685930" cy="301963"/>
      </dsp:txXfrm>
    </dsp:sp>
    <dsp:sp modelId="{1BBC920F-0CC8-414A-8EE5-FCBA14ECE4C6}">
      <dsp:nvSpPr>
        <dsp:cNvPr id="0" name=""/>
        <dsp:cNvSpPr/>
      </dsp:nvSpPr>
      <dsp:spPr>
        <a:xfrm>
          <a:off x="2655645" y="820416"/>
          <a:ext cx="2032186" cy="2074721"/>
        </a:xfrm>
        <a:prstGeom prst="ellipse">
          <a:avLst/>
        </a:prstGeom>
        <a:solidFill>
          <a:schemeClr val="accent5">
            <a:hueOff val="-11993286"/>
            <a:satOff val="-100000"/>
            <a:lumOff val="3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ptos" panose="020B0004020202020204" pitchFamily="34" charset="0"/>
            </a:rPr>
            <a:t>Estimates on Stored C &amp; Emission factors</a:t>
          </a:r>
          <a:endParaRPr lang="en-FJ" sz="2000" kern="1200" dirty="0">
            <a:latin typeface="Aptos" panose="020B0004020202020204" pitchFamily="34" charset="0"/>
          </a:endParaRPr>
        </a:p>
      </dsp:txBody>
      <dsp:txXfrm>
        <a:off x="2953252" y="1124252"/>
        <a:ext cx="1436972" cy="1467049"/>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13BDE53C-E68A-42E6-AFB0-AF5C1BDE8E3C}" type="datetimeFigureOut">
              <a:rPr lang="en-GB" smtClean="0"/>
              <a:pPr/>
              <a:t>26/11/2024</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045F879-0589-40D4-B0E5-B74D0CAD5C6C}" type="slidenum">
              <a:rPr lang="en-GB" smtClean="0"/>
              <a:pPr/>
              <a:t>‹#›</a:t>
            </a:fld>
            <a:endParaRPr lang="en-GB"/>
          </a:p>
        </p:txBody>
      </p:sp>
    </p:spTree>
    <p:extLst>
      <p:ext uri="{BB962C8B-B14F-4D97-AF65-F5344CB8AC3E}">
        <p14:creationId xmlns:p14="http://schemas.microsoft.com/office/powerpoint/2010/main" val="32609526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Arial" panose="020B0604020202020204" pitchFamily="34" charset="0"/>
        <a:ea typeface="+mn-ea"/>
        <a:cs typeface="+mn-cs"/>
      </a:defRPr>
    </a:lvl1pPr>
    <a:lvl2pPr marL="342900" algn="l" defTabSz="685800" rtl="0" eaLnBrk="1" latinLnBrk="0" hangingPunct="1">
      <a:defRPr sz="900" kern="1200">
        <a:solidFill>
          <a:schemeClr val="tx1"/>
        </a:solidFill>
        <a:latin typeface="Arial" panose="020B0604020202020204" pitchFamily="34" charset="0"/>
        <a:ea typeface="+mn-ea"/>
        <a:cs typeface="+mn-cs"/>
      </a:defRPr>
    </a:lvl2pPr>
    <a:lvl3pPr marL="685800" algn="l" defTabSz="685800" rtl="0" eaLnBrk="1" latinLnBrk="0" hangingPunct="1">
      <a:defRPr sz="900" kern="1200">
        <a:solidFill>
          <a:schemeClr val="tx1"/>
        </a:solidFill>
        <a:latin typeface="Arial" panose="020B0604020202020204" pitchFamily="34" charset="0"/>
        <a:ea typeface="+mn-ea"/>
        <a:cs typeface="+mn-cs"/>
      </a:defRPr>
    </a:lvl3pPr>
    <a:lvl4pPr marL="1028700" algn="l" defTabSz="685800" rtl="0" eaLnBrk="1" latinLnBrk="0" hangingPunct="1">
      <a:defRPr sz="900" kern="1200">
        <a:solidFill>
          <a:schemeClr val="tx1"/>
        </a:solidFill>
        <a:latin typeface="Arial" panose="020B0604020202020204" pitchFamily="34" charset="0"/>
        <a:ea typeface="+mn-ea"/>
        <a:cs typeface="+mn-cs"/>
      </a:defRPr>
    </a:lvl4pPr>
    <a:lvl5pPr marL="1371600" algn="l" defTabSz="685800" rtl="0" eaLnBrk="1" latinLnBrk="0" hangingPunct="1">
      <a:defRPr sz="90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Good Morning everyone!</a:t>
            </a:r>
          </a:p>
          <a:p>
            <a:r>
              <a:rPr lang="en-US" sz="1200" b="1" dirty="0">
                <a:latin typeface="+mn-lt"/>
              </a:rPr>
              <a:t>Ever wondered how cloud computing is making waves even in the most unexpected places?</a:t>
            </a:r>
          </a:p>
          <a:p>
            <a:r>
              <a:rPr lang="en-US" sz="1200" b="1" dirty="0">
                <a:latin typeface="+mn-lt"/>
              </a:rPr>
              <a:t>Today, I am excited to share a glimpse into a project I am involved in, focused on mapping seagrass and mangroves.</a:t>
            </a:r>
          </a:p>
          <a:p>
            <a:r>
              <a:rPr lang="en-US" sz="1200" b="1" dirty="0">
                <a:latin typeface="+mn-lt"/>
              </a:rPr>
              <a:t>It may sound simple, but the impact is far reaching.</a:t>
            </a:r>
          </a:p>
          <a:p>
            <a:r>
              <a:rPr lang="en-US" sz="1200" b="1" dirty="0">
                <a:latin typeface="+mn-lt"/>
              </a:rPr>
              <a:t>So let dive in...</a:t>
            </a:r>
          </a:p>
          <a:p>
            <a:endParaRPr lang="en-US" sz="1200" b="1" dirty="0">
              <a:latin typeface="+mn-lt"/>
            </a:endParaRPr>
          </a:p>
          <a:p>
            <a:r>
              <a:rPr lang="en-US" sz="1200" b="1" dirty="0">
                <a:latin typeface="+mn-lt"/>
              </a:rPr>
              <a:t>I am Shyam Lodhia, and today I would like to present to you </a:t>
            </a:r>
            <a:endParaRPr lang="en-DE" sz="1200" b="1" dirty="0">
              <a:solidFill>
                <a:srgbClr val="0070C0"/>
              </a:solidFill>
              <a:latin typeface="Calibri" panose="020F0502020204030204" pitchFamily="34" charset="0"/>
              <a:cs typeface="Calibri" panose="020F0502020204030204" pitchFamily="34" charset="0"/>
            </a:endParaRPr>
          </a:p>
          <a:p>
            <a:endParaRPr lang="en-FJ" sz="1200" b="1" dirty="0">
              <a:latin typeface="+mn-lt"/>
            </a:endParaRPr>
          </a:p>
        </p:txBody>
      </p:sp>
      <p:sp>
        <p:nvSpPr>
          <p:cNvPr id="4" name="Slide Number Placeholder 3"/>
          <p:cNvSpPr>
            <a:spLocks noGrp="1"/>
          </p:cNvSpPr>
          <p:nvPr>
            <p:ph type="sldNum" sz="quarter" idx="5"/>
          </p:nvPr>
        </p:nvSpPr>
        <p:spPr/>
        <p:txBody>
          <a:bodyPr/>
          <a:lstStyle/>
          <a:p>
            <a:fld id="{BF6DF2AF-B289-D147-B112-8A15E6423EFD}" type="slidenum">
              <a:rPr lang="en-DE" smtClean="0"/>
              <a:t>1</a:t>
            </a:fld>
            <a:endParaRPr lang="en-DE"/>
          </a:p>
        </p:txBody>
      </p:sp>
    </p:spTree>
    <p:extLst>
      <p:ext uri="{BB962C8B-B14F-4D97-AF65-F5344CB8AC3E}">
        <p14:creationId xmlns:p14="http://schemas.microsoft.com/office/powerpoint/2010/main" val="112962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 that was used for blue carbon field sampling methodologies for seagrass and mangrove ecosystems:</a:t>
            </a:r>
          </a:p>
          <a:p>
            <a:endParaRPr lang="en-US" dirty="0"/>
          </a:p>
          <a:p>
            <a:pPr marL="285750" indent="-285750" algn="just">
              <a:lnSpc>
                <a:spcPct val="110000"/>
              </a:lnSpc>
              <a:buFont typeface="Arial" panose="020B0604020202020204" pitchFamily="34" charset="0"/>
              <a:buChar char="•"/>
            </a:pPr>
            <a:r>
              <a:rPr lang="en-US" sz="900" b="0" i="0" u="none" strike="noStrike" baseline="0" dirty="0">
                <a:solidFill>
                  <a:srgbClr val="000000"/>
                </a:solidFill>
                <a:latin typeface="Aptos" panose="020B0004020202020204" pitchFamily="34" charset="0"/>
              </a:rPr>
              <a:t>Seagrass biomass assessment (3 x approx. 13.5 cm diameter cores, to a depth &lt; 30cm, dried and weighed in-situ.) </a:t>
            </a:r>
          </a:p>
          <a:p>
            <a:pPr marL="285750" indent="-285750" algn="just">
              <a:lnSpc>
                <a:spcPct val="110000"/>
              </a:lnSpc>
              <a:buFont typeface="Arial" panose="020B0604020202020204" pitchFamily="34" charset="0"/>
              <a:buChar char="•"/>
            </a:pPr>
            <a:r>
              <a:rPr lang="en-US" sz="900" b="0" i="0" u="none" strike="noStrike" baseline="0" dirty="0">
                <a:solidFill>
                  <a:srgbClr val="000000"/>
                </a:solidFill>
                <a:latin typeface="Aptos" panose="020B0004020202020204" pitchFamily="34" charset="0"/>
              </a:rPr>
              <a:t>Mangrove biomass assessment (observational only) </a:t>
            </a:r>
          </a:p>
          <a:p>
            <a:pPr marL="285750" indent="-285750" algn="just">
              <a:lnSpc>
                <a:spcPct val="110000"/>
              </a:lnSpc>
              <a:buFont typeface="Arial" panose="020B0604020202020204" pitchFamily="34" charset="0"/>
              <a:buChar char="•"/>
            </a:pPr>
            <a:r>
              <a:rPr lang="en-US" sz="900" b="0" i="0" u="none" strike="noStrike" baseline="0" dirty="0">
                <a:solidFill>
                  <a:srgbClr val="000000"/>
                </a:solidFill>
                <a:latin typeface="Aptos" panose="020B0004020202020204" pitchFamily="34" charset="0"/>
              </a:rPr>
              <a:t>Soil carbon samples (3 x 1m narrow gauge auger cores per site, divided by depth intervals (0 - 15 cm, 15 - 30 cm, 30 - 50 cm, 50 - 100 cm), ~4g per depth collected for laboratory analysis) </a:t>
            </a:r>
          </a:p>
          <a:p>
            <a:pPr marL="285750" indent="-285750" algn="just">
              <a:lnSpc>
                <a:spcPct val="110000"/>
              </a:lnSpc>
              <a:buFont typeface="Arial" panose="020B0604020202020204" pitchFamily="34" charset="0"/>
              <a:buChar char="•"/>
            </a:pPr>
            <a:r>
              <a:rPr lang="en-US" sz="900" b="0" i="0" u="none" strike="noStrike" baseline="0" dirty="0">
                <a:solidFill>
                  <a:srgbClr val="000000"/>
                </a:solidFill>
                <a:latin typeface="Aptos" panose="020B0004020202020204" pitchFamily="34" charset="0"/>
              </a:rPr>
              <a:t>Rapid threat assessment (observational only) </a:t>
            </a:r>
          </a:p>
          <a:p>
            <a:pPr marL="285750" indent="-285750" algn="just">
              <a:lnSpc>
                <a:spcPct val="110000"/>
              </a:lnSpc>
              <a:buFont typeface="Arial" panose="020B0604020202020204" pitchFamily="34" charset="0"/>
              <a:buChar char="•"/>
            </a:pPr>
            <a:r>
              <a:rPr lang="en-US" sz="900" b="0" i="0" u="none" strike="noStrike" baseline="0" dirty="0">
                <a:solidFill>
                  <a:srgbClr val="000000"/>
                </a:solidFill>
                <a:latin typeface="Aptos" panose="020B0004020202020204" pitchFamily="34" charset="0"/>
              </a:rPr>
              <a:t>Rapid biodiversity assessment (observational only)</a:t>
            </a:r>
          </a:p>
          <a:p>
            <a:pPr marL="285750" indent="-285750" algn="just">
              <a:lnSpc>
                <a:spcPct val="110000"/>
              </a:lnSpc>
              <a:buFont typeface="Arial" panose="020B0604020202020204" pitchFamily="34" charset="0"/>
              <a:buChar char="•"/>
            </a:pPr>
            <a:r>
              <a:rPr lang="en-US" sz="900" b="0" i="0" u="none" strike="noStrike" baseline="0" dirty="0">
                <a:solidFill>
                  <a:srgbClr val="000000"/>
                </a:solidFill>
                <a:latin typeface="Aptos" panose="020B0004020202020204" pitchFamily="34" charset="0"/>
              </a:rPr>
              <a:t>Field validation of remote sensing (observational only, using photos)</a:t>
            </a:r>
          </a:p>
        </p:txBody>
      </p:sp>
      <p:sp>
        <p:nvSpPr>
          <p:cNvPr id="4" name="Slide Number Placeholder 3"/>
          <p:cNvSpPr>
            <a:spLocks noGrp="1"/>
          </p:cNvSpPr>
          <p:nvPr>
            <p:ph type="sldNum" sz="quarter" idx="5"/>
          </p:nvPr>
        </p:nvSpPr>
        <p:spPr/>
        <p:txBody>
          <a:bodyPr/>
          <a:lstStyle/>
          <a:p>
            <a:fld id="{4045F879-0589-40D4-B0E5-B74D0CAD5C6C}" type="slidenum">
              <a:rPr lang="en-GB" smtClean="0"/>
              <a:pPr/>
              <a:t>12</a:t>
            </a:fld>
            <a:endParaRPr lang="en-GB"/>
          </a:p>
        </p:txBody>
      </p:sp>
    </p:spTree>
    <p:extLst>
      <p:ext uri="{BB962C8B-B14F-4D97-AF65-F5344CB8AC3E}">
        <p14:creationId xmlns:p14="http://schemas.microsoft.com/office/powerpoint/2010/main" val="64178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1DEBA-208D-4C4E-22A6-03B15C1FF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293B7-D1D6-2724-FAB5-1E07F79F2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7FA04-8B92-8AD8-5343-EE99611E2540}"/>
              </a:ext>
            </a:extLst>
          </p:cNvPr>
          <p:cNvSpPr>
            <a:spLocks noGrp="1"/>
          </p:cNvSpPr>
          <p:nvPr>
            <p:ph type="body" idx="1"/>
          </p:nvPr>
        </p:nvSpPr>
        <p:spPr/>
        <p:txBody>
          <a:bodyPr/>
          <a:lstStyle/>
          <a:p>
            <a:r>
              <a:rPr lang="en-US" dirty="0"/>
              <a:t>How the extent maps and field data can be used to accurately estimate stored carbon in seagrass ecosystems.</a:t>
            </a:r>
            <a:endParaRPr lang="en-FJ" dirty="0"/>
          </a:p>
        </p:txBody>
      </p:sp>
      <p:sp>
        <p:nvSpPr>
          <p:cNvPr id="4" name="Slide Number Placeholder 3">
            <a:extLst>
              <a:ext uri="{FF2B5EF4-FFF2-40B4-BE49-F238E27FC236}">
                <a16:creationId xmlns:a16="http://schemas.microsoft.com/office/drawing/2014/main" id="{243C63B5-4CA2-CA48-5C8D-4AE4DADF88CA}"/>
              </a:ext>
            </a:extLst>
          </p:cNvPr>
          <p:cNvSpPr>
            <a:spLocks noGrp="1"/>
          </p:cNvSpPr>
          <p:nvPr>
            <p:ph type="sldNum" sz="quarter" idx="5"/>
          </p:nvPr>
        </p:nvSpPr>
        <p:spPr/>
        <p:txBody>
          <a:bodyPr/>
          <a:lstStyle/>
          <a:p>
            <a:fld id="{4045F879-0589-40D4-B0E5-B74D0CAD5C6C}" type="slidenum">
              <a:rPr lang="en-GB" smtClean="0"/>
              <a:pPr/>
              <a:t>13</a:t>
            </a:fld>
            <a:endParaRPr lang="en-GB"/>
          </a:p>
        </p:txBody>
      </p:sp>
    </p:spTree>
    <p:extLst>
      <p:ext uri="{BB962C8B-B14F-4D97-AF65-F5344CB8AC3E}">
        <p14:creationId xmlns:p14="http://schemas.microsoft.com/office/powerpoint/2010/main" val="202126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solidFill>
                  <a:schemeClr val="accent5"/>
                </a:solidFill>
                <a:latin typeface="Aptos" panose="020B0004020202020204" pitchFamily="34" charset="0"/>
                <a:cs typeface="Calibri" panose="020F0502020204030204" pitchFamily="34" charset="0"/>
              </a:rPr>
              <a:t>Short term action:</a:t>
            </a:r>
          </a:p>
          <a:p>
            <a:pPr marL="285750" indent="-285750">
              <a:buFont typeface="Wingdings" panose="05000000000000000000" pitchFamily="2" charset="2"/>
              <a:buChar char="ü"/>
            </a:pPr>
            <a:r>
              <a:rPr lang="en-US" sz="900" b="1" dirty="0">
                <a:solidFill>
                  <a:schemeClr val="accent5"/>
                </a:solidFill>
                <a:latin typeface="Aptos" panose="020B0004020202020204" pitchFamily="34" charset="0"/>
                <a:cs typeface="Calibri" panose="020F0502020204030204" pitchFamily="34" charset="0"/>
              </a:rPr>
              <a:t>Analysis and Interpretation</a:t>
            </a:r>
          </a:p>
          <a:p>
            <a:pPr marL="285750" indent="-285750">
              <a:buFont typeface="Wingdings" panose="05000000000000000000" pitchFamily="2" charset="2"/>
              <a:buChar char="ü"/>
            </a:pPr>
            <a:r>
              <a:rPr lang="en-US" sz="900" b="1" dirty="0">
                <a:solidFill>
                  <a:schemeClr val="accent5"/>
                </a:solidFill>
                <a:latin typeface="Aptos" panose="020B0004020202020204" pitchFamily="34" charset="0"/>
                <a:cs typeface="Calibri" panose="020F0502020204030204" pitchFamily="34" charset="0"/>
              </a:rPr>
              <a:t>Community Engagement and Needs Assessment</a:t>
            </a:r>
          </a:p>
          <a:p>
            <a:pPr marL="285750" indent="-285750">
              <a:buFont typeface="Wingdings" panose="05000000000000000000" pitchFamily="2" charset="2"/>
              <a:buChar char="ü"/>
            </a:pPr>
            <a:r>
              <a:rPr lang="en-US" sz="900" b="1" dirty="0">
                <a:solidFill>
                  <a:schemeClr val="accent5"/>
                </a:solidFill>
                <a:latin typeface="Aptos" panose="020B0004020202020204" pitchFamily="34" charset="0"/>
                <a:cs typeface="Calibri" panose="020F0502020204030204" pitchFamily="34" charset="0"/>
              </a:rPr>
              <a:t>Tailoring Conservation Strategies</a:t>
            </a:r>
          </a:p>
          <a:p>
            <a:pPr marL="171450" indent="-171450">
              <a:buFont typeface="Arial" panose="020B0604020202020204" pitchFamily="34" charset="0"/>
              <a:buChar char="•"/>
            </a:pPr>
            <a:endParaRPr lang="en-US" sz="900" b="1" dirty="0">
              <a:solidFill>
                <a:srgbClr val="C00000"/>
              </a:solidFill>
              <a:latin typeface="Aptos" panose="020B0004020202020204" pitchFamily="34" charset="0"/>
              <a:cs typeface="Calibri" panose="020F0502020204030204" pitchFamily="34" charset="0"/>
            </a:endParaRPr>
          </a:p>
          <a:p>
            <a:r>
              <a:rPr lang="en-US" sz="900" b="1" dirty="0">
                <a:solidFill>
                  <a:srgbClr val="C00000"/>
                </a:solidFill>
                <a:latin typeface="Aptos" panose="020B0004020202020204" pitchFamily="34" charset="0"/>
                <a:cs typeface="Calibri" panose="020F0502020204030204" pitchFamily="34" charset="0"/>
              </a:rPr>
              <a:t>Long term action:</a:t>
            </a:r>
          </a:p>
          <a:p>
            <a:pPr marL="285750" indent="-285750">
              <a:buFont typeface="Wingdings" panose="05000000000000000000" pitchFamily="2" charset="2"/>
              <a:buChar char="ü"/>
            </a:pPr>
            <a:r>
              <a:rPr lang="en-US" sz="900" b="1" dirty="0">
                <a:solidFill>
                  <a:srgbClr val="C00000"/>
                </a:solidFill>
                <a:latin typeface="Aptos" panose="020B0004020202020204" pitchFamily="34" charset="0"/>
                <a:cs typeface="Calibri" panose="020F0502020204030204" pitchFamily="34" charset="0"/>
              </a:rPr>
              <a:t>Development of Conservation Policies</a:t>
            </a:r>
          </a:p>
          <a:p>
            <a:pPr marL="285750" indent="-285750">
              <a:buFont typeface="Wingdings" panose="05000000000000000000" pitchFamily="2" charset="2"/>
              <a:buChar char="ü"/>
            </a:pPr>
            <a:r>
              <a:rPr lang="en-US" sz="900" b="1" dirty="0">
                <a:solidFill>
                  <a:srgbClr val="C00000"/>
                </a:solidFill>
                <a:latin typeface="Aptos" panose="020B0004020202020204" pitchFamily="34" charset="0"/>
                <a:cs typeface="Calibri" panose="020F0502020204030204" pitchFamily="34" charset="0"/>
              </a:rPr>
              <a:t>Implementation of Monitoring Programs</a:t>
            </a:r>
          </a:p>
          <a:p>
            <a:pPr marL="285750" indent="-285750">
              <a:buFont typeface="Wingdings" panose="05000000000000000000" pitchFamily="2" charset="2"/>
              <a:buChar char="ü"/>
            </a:pPr>
            <a:r>
              <a:rPr lang="en-US" sz="900" b="1" dirty="0">
                <a:solidFill>
                  <a:srgbClr val="C00000"/>
                </a:solidFill>
                <a:latin typeface="Aptos" panose="020B0004020202020204" pitchFamily="34" charset="0"/>
                <a:cs typeface="Calibri" panose="020F0502020204030204" pitchFamily="34" charset="0"/>
              </a:rPr>
              <a:t>Capacity Building and Training</a:t>
            </a:r>
          </a:p>
          <a:p>
            <a:pPr marL="285750" indent="-285750">
              <a:buFont typeface="Wingdings" panose="05000000000000000000" pitchFamily="2" charset="2"/>
              <a:buChar char="ü"/>
            </a:pPr>
            <a:r>
              <a:rPr lang="en-US" sz="900" b="1" dirty="0">
                <a:solidFill>
                  <a:srgbClr val="C00000"/>
                </a:solidFill>
                <a:latin typeface="Aptos" panose="020B0004020202020204" pitchFamily="34" charset="0"/>
                <a:cs typeface="Calibri" panose="020F0502020204030204" pitchFamily="34" charset="0"/>
              </a:rPr>
              <a:t>Education and Awareness Campaigns</a:t>
            </a:r>
          </a:p>
          <a:p>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14</a:t>
            </a:fld>
            <a:endParaRPr lang="en-GB"/>
          </a:p>
        </p:txBody>
      </p:sp>
    </p:spTree>
    <p:extLst>
      <p:ext uri="{BB962C8B-B14F-4D97-AF65-F5344CB8AC3E}">
        <p14:creationId xmlns:p14="http://schemas.microsoft.com/office/powerpoint/2010/main" val="188025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B0A4E-C3E4-7BF7-6F8E-051FA1FE9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D534A-E61A-99E3-D158-D3D83B2C8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90F94-AE14-6A67-EFC0-F29E6F91EC31}"/>
              </a:ext>
            </a:extLst>
          </p:cNvPr>
          <p:cNvSpPr>
            <a:spLocks noGrp="1"/>
          </p:cNvSpPr>
          <p:nvPr>
            <p:ph type="body" idx="1"/>
          </p:nvPr>
        </p:nvSpPr>
        <p:spPr/>
        <p:txBody>
          <a:bodyPr/>
          <a:lstStyle/>
          <a:p>
            <a:pPr marL="171450" indent="-171450">
              <a:buFont typeface="Arial" panose="020B0604020202020204" pitchFamily="34" charset="0"/>
              <a:buChar char="•"/>
            </a:pPr>
            <a:r>
              <a:rPr lang="en-US" dirty="0"/>
              <a:t>Add a visual summary slide with key achievements (e.g., maps, field data integration, carbon stock estimates).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Reinforce the broader implications of this work for Pacific Island countries and global blue carbon efforts.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900" dirty="0">
                <a:latin typeface="Aptos" panose="020B0004020202020204" pitchFamily="34" charset="0"/>
                <a:cs typeface="Calibri" panose="020F0502020204030204" pitchFamily="34" charset="0"/>
              </a:rPr>
              <a:t>By utilizing the capabilities of Digital Earth Pacific in conjunction with blue carbon field samples, the ecosystem services valuation of blue carbon ecosystems can be quantified.</a:t>
            </a:r>
          </a:p>
          <a:p>
            <a:pPr marL="285750" indent="-285750">
              <a:buFont typeface="Arial" panose="020B0604020202020204" pitchFamily="34" charset="0"/>
              <a:buChar char="•"/>
            </a:pPr>
            <a:endParaRPr lang="en-US" sz="900" dirty="0">
              <a:latin typeface="Aptos" panose="020B0004020202020204" pitchFamily="34" charset="0"/>
              <a:cs typeface="Calibri" panose="020F0502020204030204" pitchFamily="34" charset="0"/>
            </a:endParaRPr>
          </a:p>
          <a:p>
            <a:pPr marL="171450" indent="-171450">
              <a:buFont typeface="Arial" panose="020B0604020202020204" pitchFamily="34" charset="0"/>
              <a:buChar char="•"/>
            </a:pPr>
            <a:r>
              <a:rPr lang="en-US" sz="900" dirty="0">
                <a:latin typeface="Aptos" panose="020B0004020202020204" pitchFamily="34" charset="0"/>
                <a:cs typeface="Calibri" panose="020F0502020204030204" pitchFamily="34" charset="0"/>
              </a:rPr>
              <a:t>Why is this important? This can be an important pillar in establishing policy/regulation changes to properly manage and conserve coastal ecosystems.</a:t>
            </a:r>
          </a:p>
          <a:p>
            <a:pPr marL="0" indent="0">
              <a:buFont typeface="Arial" panose="020B0604020202020204" pitchFamily="34" charset="0"/>
              <a:buNone/>
            </a:pPr>
            <a:endParaRPr lang="en-FJ" dirty="0"/>
          </a:p>
        </p:txBody>
      </p:sp>
      <p:sp>
        <p:nvSpPr>
          <p:cNvPr id="4" name="Slide Number Placeholder 3">
            <a:extLst>
              <a:ext uri="{FF2B5EF4-FFF2-40B4-BE49-F238E27FC236}">
                <a16:creationId xmlns:a16="http://schemas.microsoft.com/office/drawing/2014/main" id="{C853E368-C665-B1A0-0493-C3BEC66F50E8}"/>
              </a:ext>
            </a:extLst>
          </p:cNvPr>
          <p:cNvSpPr>
            <a:spLocks noGrp="1"/>
          </p:cNvSpPr>
          <p:nvPr>
            <p:ph type="sldNum" sz="quarter" idx="5"/>
          </p:nvPr>
        </p:nvSpPr>
        <p:spPr/>
        <p:txBody>
          <a:bodyPr/>
          <a:lstStyle/>
          <a:p>
            <a:fld id="{4045F879-0589-40D4-B0E5-B74D0CAD5C6C}" type="slidenum">
              <a:rPr lang="en-GB" smtClean="0"/>
              <a:pPr/>
              <a:t>15</a:t>
            </a:fld>
            <a:endParaRPr lang="en-GB"/>
          </a:p>
        </p:txBody>
      </p:sp>
    </p:spTree>
    <p:extLst>
      <p:ext uri="{BB962C8B-B14F-4D97-AF65-F5344CB8AC3E}">
        <p14:creationId xmlns:p14="http://schemas.microsoft.com/office/powerpoint/2010/main" val="2154069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information on the MACBLUE project and Digital Earth Pacific, please feel free to scan the following QR code.</a:t>
            </a:r>
            <a:endParaRPr lang="en-DE" b="1" dirty="0"/>
          </a:p>
        </p:txBody>
      </p:sp>
      <p:sp>
        <p:nvSpPr>
          <p:cNvPr id="4" name="Slide Number Placeholder 3"/>
          <p:cNvSpPr>
            <a:spLocks noGrp="1"/>
          </p:cNvSpPr>
          <p:nvPr>
            <p:ph type="sldNum" sz="quarter" idx="5"/>
          </p:nvPr>
        </p:nvSpPr>
        <p:spPr/>
        <p:txBody>
          <a:bodyPr/>
          <a:lstStyle/>
          <a:p>
            <a:fld id="{BF6DF2AF-B289-D147-B112-8A15E6423EFD}" type="slidenum">
              <a:rPr lang="en-DE" smtClean="0"/>
              <a:t>16</a:t>
            </a:fld>
            <a:endParaRPr lang="en-DE"/>
          </a:p>
        </p:txBody>
      </p:sp>
    </p:spTree>
    <p:extLst>
      <p:ext uri="{BB962C8B-B14F-4D97-AF65-F5344CB8AC3E}">
        <p14:creationId xmlns:p14="http://schemas.microsoft.com/office/powerpoint/2010/main" val="358634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DEP outputs influence coastal conservation policies in the Pacific?”</a:t>
            </a:r>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17</a:t>
            </a:fld>
            <a:endParaRPr lang="en-GB"/>
          </a:p>
        </p:txBody>
      </p:sp>
    </p:spTree>
    <p:extLst>
      <p:ext uri="{BB962C8B-B14F-4D97-AF65-F5344CB8AC3E}">
        <p14:creationId xmlns:p14="http://schemas.microsoft.com/office/powerpoint/2010/main" val="195600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4731D-40F6-30C7-A5B3-978BDCFB1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7C1F7-881E-2FAC-337D-1F2848924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58C15-CCE0-5686-27C0-D2A0B321ACF3}"/>
              </a:ext>
            </a:extLst>
          </p:cNvPr>
          <p:cNvSpPr>
            <a:spLocks noGrp="1"/>
          </p:cNvSpPr>
          <p:nvPr>
            <p:ph type="body" idx="1"/>
          </p:nvPr>
        </p:nvSpPr>
        <p:spPr/>
        <p:txBody>
          <a:bodyPr/>
          <a:lstStyle/>
          <a:p>
            <a:r>
              <a:rPr lang="en-US" sz="1200" b="1" dirty="0">
                <a:latin typeface="Aptos" panose="020B0004020202020204" pitchFamily="34" charset="0"/>
              </a:rPr>
              <a:t>Thank you for listening and to those who are interested in our Friday workshop, please scan the QR code to register. Space is limited to 15 participants.</a:t>
            </a:r>
            <a:endParaRPr lang="en-DE" sz="1200" b="1" dirty="0">
              <a:latin typeface="Aptos" panose="020B0004020202020204" pitchFamily="34" charset="0"/>
            </a:endParaRPr>
          </a:p>
        </p:txBody>
      </p:sp>
      <p:sp>
        <p:nvSpPr>
          <p:cNvPr id="4" name="Slide Number Placeholder 3">
            <a:extLst>
              <a:ext uri="{FF2B5EF4-FFF2-40B4-BE49-F238E27FC236}">
                <a16:creationId xmlns:a16="http://schemas.microsoft.com/office/drawing/2014/main" id="{08CD1A40-0CC1-F908-2928-6E4AAF94C234}"/>
              </a:ext>
            </a:extLst>
          </p:cNvPr>
          <p:cNvSpPr>
            <a:spLocks noGrp="1"/>
          </p:cNvSpPr>
          <p:nvPr>
            <p:ph type="sldNum" sz="quarter" idx="5"/>
          </p:nvPr>
        </p:nvSpPr>
        <p:spPr/>
        <p:txBody>
          <a:bodyPr/>
          <a:lstStyle/>
          <a:p>
            <a:fld id="{BF6DF2AF-B289-D147-B112-8A15E6423EFD}" type="slidenum">
              <a:rPr lang="en-DE" smtClean="0"/>
              <a:t>18</a:t>
            </a:fld>
            <a:endParaRPr lang="en-DE"/>
          </a:p>
        </p:txBody>
      </p:sp>
    </p:spTree>
    <p:extLst>
      <p:ext uri="{BB962C8B-B14F-4D97-AF65-F5344CB8AC3E}">
        <p14:creationId xmlns:p14="http://schemas.microsoft.com/office/powerpoint/2010/main" val="72067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900" b="1"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Introduction:</a:t>
            </a:r>
            <a:endParaRPr lang="en-FJ"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r>
              <a:rPr lang="en-US" sz="900" kern="0" dirty="0">
                <a:effectLst/>
                <a:latin typeface="Aptos Display" panose="020B0004020202020204" pitchFamily="34" charset="0"/>
                <a:ea typeface="Calibri" panose="020F0502020204030204" pitchFamily="34" charset="0"/>
                <a:cs typeface="Arial" panose="020B0604020202020204" pitchFamily="34" charset="0"/>
              </a:rPr>
              <a:t>The Management and Conservation of Blue Carbon Ecosystems (MACBLUE) project aims to strengthen coastal biodiversity conservation and management through protection and rehabilitation incentives for coastal carbon sinks in Pacific Island countries. It is commissioned by the German Federal Ministry for the Environment, Nature Conservation, Nuclear Safety and Consumer Protection (BMUV) and implemented by the Deutsche Gesellschaft für Internationale Zusammenarbeit (GIZ) GmbH in close collaboration with regional partners The Pacific Community (SPC) and Pacific Regional Environment Programme (SPREP). </a:t>
            </a:r>
          </a:p>
          <a:p>
            <a:pPr marL="171450" indent="-171450" algn="just">
              <a:lnSpc>
                <a:spcPct val="107000"/>
              </a:lnSpc>
              <a:spcAft>
                <a:spcPts val="800"/>
              </a:spcAft>
              <a:buFont typeface="Arial" panose="020B0604020202020204" pitchFamily="34" charset="0"/>
              <a:buChar char="•"/>
            </a:pPr>
            <a:endParaRPr lang="en-US" sz="900" kern="0" dirty="0">
              <a:effectLst/>
              <a:latin typeface="Aptos Display" panose="020B0004020202020204" pitchFamily="34" charset="0"/>
              <a:ea typeface="Calibri" panose="020F050202020403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en-US" sz="900" kern="0" dirty="0">
                <a:effectLst/>
                <a:latin typeface="Aptos Display" panose="020B0004020202020204" pitchFamily="34" charset="0"/>
                <a:ea typeface="Calibri" panose="020F0502020204030204" pitchFamily="34" charset="0"/>
                <a:cs typeface="Arial" panose="020B0604020202020204" pitchFamily="34" charset="0"/>
              </a:rPr>
              <a:t>The project will utilize innovative remote sensing approaches to map the extent of seagrass and mangrove (SaM) ecosystems in Fiji, Papua New Guinea, the Solomon Islands and Vanuatu and will assess and model related carbon storage capacity, carbon emission potential and ecosystem services. </a:t>
            </a:r>
          </a:p>
          <a:p>
            <a:pPr marL="171450" indent="-171450" algn="just">
              <a:lnSpc>
                <a:spcPct val="107000"/>
              </a:lnSpc>
              <a:spcAft>
                <a:spcPts val="800"/>
              </a:spcAft>
              <a:buFont typeface="Arial" panose="020B0604020202020204" pitchFamily="34" charset="0"/>
              <a:buChar char="•"/>
            </a:pPr>
            <a:endParaRPr lang="en-US" sz="900" kern="0" dirty="0">
              <a:effectLst/>
              <a:latin typeface="Aptos Display" panose="020B0004020202020204" pitchFamily="34" charset="0"/>
              <a:ea typeface="Calibri" panose="020F050202020403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en-US" sz="900" kern="0" dirty="0">
                <a:effectLst/>
                <a:latin typeface="Aptos Display" panose="020B0004020202020204" pitchFamily="34" charset="0"/>
                <a:ea typeface="Calibri" panose="020F0502020204030204" pitchFamily="34" charset="0"/>
                <a:cs typeface="Arial" panose="020B0604020202020204" pitchFamily="34" charset="0"/>
              </a:rPr>
              <a:t>The resulting data will allow inventories of associated natural capital and will support government partners in their efforts to strategically develop and implement conservation, management, and rehabilitation efforts.</a:t>
            </a:r>
            <a:endParaRPr lang="en-FJ"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900" b="1" kern="0" dirty="0">
                <a:effectLst/>
                <a:latin typeface="Aptos Display" panose="020B0004020202020204" pitchFamily="34" charset="0"/>
                <a:ea typeface="Calibri" panose="020F0502020204030204" pitchFamily="34" charset="0"/>
                <a:cs typeface="Arial" panose="020B0604020202020204" pitchFamily="34" charset="0"/>
              </a:rPr>
              <a:t> </a:t>
            </a:r>
            <a:endParaRPr lang="en-FJ"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900" b="1"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Partner Countries:</a:t>
            </a:r>
            <a:endParaRPr lang="en-FJ"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900" kern="0" dirty="0">
                <a:effectLst/>
                <a:latin typeface="Aptos Display" panose="020B0004020202020204" pitchFamily="34" charset="0"/>
                <a:ea typeface="Calibri" panose="020F0502020204030204" pitchFamily="34" charset="0"/>
                <a:cs typeface="Arial" panose="020B0604020202020204" pitchFamily="34" charset="0"/>
              </a:rPr>
              <a:t>Fiji, Papua New Guinea, Solomon Islands, Vanuatu</a:t>
            </a:r>
            <a:endParaRPr lang="en-FJ" sz="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b="0" dirty="0">
              <a:latin typeface="Calibri" panose="020F0502020204030204" pitchFamily="34" charset="0"/>
              <a:cs typeface="Calibri" panose="020F0502020204030204" pitchFamily="34" charset="0"/>
            </a:endParaRPr>
          </a:p>
          <a:p>
            <a:r>
              <a:rPr lang="en-US" sz="800" b="1" dirty="0">
                <a:latin typeface="Calibri" panose="020F0502020204030204" pitchFamily="34" charset="0"/>
                <a:cs typeface="Calibri" panose="020F0502020204030204" pitchFamily="34" charset="0"/>
              </a:rPr>
              <a:t>Objectives:</a:t>
            </a:r>
          </a:p>
          <a:p>
            <a:pPr marL="285750" indent="-285750">
              <a:spcBef>
                <a:spcPts val="600"/>
              </a:spcBef>
              <a:buFont typeface="Arial" panose="020B0604020202020204" pitchFamily="34" charset="0"/>
              <a:buChar char="•"/>
            </a:pPr>
            <a:r>
              <a:rPr lang="en-GB" sz="800" i="0" dirty="0">
                <a:effectLst/>
                <a:latin typeface="Aptos" panose="020B0004020202020204" pitchFamily="34" charset="0"/>
                <a:cs typeface="Calibri" panose="020F0502020204030204" pitchFamily="34" charset="0"/>
              </a:rPr>
              <a:t>Mapping Seagrass and Mangrove Ecosystems</a:t>
            </a:r>
          </a:p>
          <a:p>
            <a:pPr marL="285750" indent="-285750">
              <a:spcBef>
                <a:spcPts val="600"/>
              </a:spcBef>
              <a:buFont typeface="Arial" panose="020B0604020202020204" pitchFamily="34" charset="0"/>
              <a:buChar char="•"/>
            </a:pPr>
            <a:r>
              <a:rPr lang="en-GB" sz="800" i="0" dirty="0">
                <a:effectLst/>
                <a:latin typeface="Aptos" panose="020B0004020202020204" pitchFamily="34" charset="0"/>
                <a:cs typeface="Calibri" panose="020F0502020204030204" pitchFamily="34" charset="0"/>
              </a:rPr>
              <a:t>Quantifying Ecosystem Services</a:t>
            </a:r>
          </a:p>
          <a:p>
            <a:pPr marL="285750" indent="-285750">
              <a:spcBef>
                <a:spcPts val="600"/>
              </a:spcBef>
              <a:buFont typeface="Arial" panose="020B0604020202020204" pitchFamily="34" charset="0"/>
              <a:buChar char="•"/>
            </a:pPr>
            <a:r>
              <a:rPr lang="en-GB" sz="800" i="0" dirty="0">
                <a:effectLst/>
                <a:latin typeface="Aptos" panose="020B0004020202020204" pitchFamily="34" charset="0"/>
                <a:cs typeface="Calibri" panose="020F0502020204030204" pitchFamily="34" charset="0"/>
              </a:rPr>
              <a:t>Strengthening Policies and Regulations</a:t>
            </a:r>
          </a:p>
          <a:p>
            <a:pPr marL="285750" indent="-285750">
              <a:spcBef>
                <a:spcPts val="600"/>
              </a:spcBef>
              <a:buFont typeface="Arial" panose="020B0604020202020204" pitchFamily="34" charset="0"/>
              <a:buChar char="•"/>
            </a:pPr>
            <a:r>
              <a:rPr lang="en-GB" sz="800" i="0" dirty="0">
                <a:effectLst/>
                <a:latin typeface="Aptos" panose="020B0004020202020204" pitchFamily="34" charset="0"/>
                <a:cs typeface="Calibri" panose="020F0502020204030204" pitchFamily="34" charset="0"/>
              </a:rPr>
              <a:t>Effective Management and Rehabilitation</a:t>
            </a:r>
          </a:p>
          <a:p>
            <a:pPr marL="285750" indent="-285750">
              <a:spcBef>
                <a:spcPts val="600"/>
              </a:spcBef>
              <a:buFont typeface="Arial" panose="020B0604020202020204" pitchFamily="34" charset="0"/>
              <a:buChar char="•"/>
            </a:pPr>
            <a:r>
              <a:rPr lang="en-GB" sz="800" i="0" dirty="0">
                <a:effectLst/>
                <a:latin typeface="Aptos" panose="020B0004020202020204" pitchFamily="34" charset="0"/>
                <a:cs typeface="Calibri" panose="020F0502020204030204" pitchFamily="34" charset="0"/>
              </a:rPr>
              <a:t>Knowledge Sharing</a:t>
            </a:r>
            <a:endParaRPr lang="en-GB" sz="800" dirty="0">
              <a:latin typeface="Aptos" panose="020B0004020202020204" pitchFamily="34" charset="0"/>
              <a:cs typeface="Calibri" panose="020F0502020204030204" pitchFamily="34" charset="0"/>
            </a:endParaRPr>
          </a:p>
          <a:p>
            <a:endParaRPr lang="en-DE" sz="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045F879-0589-40D4-B0E5-B74D0CAD5C6C}" type="slidenum">
              <a:rPr lang="en-GB" smtClean="0"/>
              <a:pPr/>
              <a:t>3</a:t>
            </a:fld>
            <a:endParaRPr lang="en-GB"/>
          </a:p>
        </p:txBody>
      </p:sp>
    </p:spTree>
    <p:extLst>
      <p:ext uri="{BB962C8B-B14F-4D97-AF65-F5344CB8AC3E}">
        <p14:creationId xmlns:p14="http://schemas.microsoft.com/office/powerpoint/2010/main" val="7058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Project Components:</a:t>
            </a:r>
            <a:endParaRPr lang="en-FJ" sz="9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gn="just">
              <a:lnSpc>
                <a:spcPct val="107000"/>
              </a:lnSpc>
              <a:spcAft>
                <a:spcPts val="800"/>
              </a:spcAft>
              <a:buFont typeface="+mj-lt"/>
              <a:buAutoNum type="arabicPeriod"/>
            </a:pPr>
            <a:r>
              <a:rPr lang="en-US" sz="900" b="0" kern="10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Output I: </a:t>
            </a:r>
            <a:r>
              <a:rPr lang="en-FJ" sz="900" b="0" kern="10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Seagrass and mangrove populations mapped at national level and </a:t>
            </a:r>
            <a:r>
              <a:rPr lang="en-US" sz="900" b="0" kern="10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documentation</a:t>
            </a:r>
            <a:r>
              <a:rPr lang="en-FJ" sz="900" b="0" kern="10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regarding changes in coverage.</a:t>
            </a:r>
            <a:endParaRPr lang="en-US" sz="900" b="0" kern="100" dirty="0">
              <a:solidFill>
                <a:srgbClr val="0070C0"/>
              </a:solidFill>
              <a:effectLst/>
              <a:latin typeface="Aptos Display" panose="020B0004020202020204" pitchFamily="34" charset="0"/>
              <a:ea typeface="Calibri" panose="020F0502020204030204" pitchFamily="34" charset="0"/>
              <a:cs typeface="Arial" panose="020B0604020202020204" pitchFamily="34" charset="0"/>
            </a:endParaRPr>
          </a:p>
          <a:p>
            <a:pPr marL="228600" indent="-228600" algn="just">
              <a:lnSpc>
                <a:spcPct val="107000"/>
              </a:lnSpc>
              <a:spcAft>
                <a:spcPts val="800"/>
              </a:spcAft>
              <a:buFont typeface="+mj-lt"/>
              <a:buAutoNum type="arabicPeriod"/>
            </a:pPr>
            <a:endParaRPr lang="en-FJ" sz="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gn="just">
              <a:lnSpc>
                <a:spcPct val="107000"/>
              </a:lnSpc>
              <a:spcAft>
                <a:spcPts val="800"/>
              </a:spcAft>
              <a:buFont typeface="+mj-lt"/>
              <a:buAutoNum type="arabicPeriod"/>
            </a:pP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Output </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II:</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Associated ecosystem services with emphasis on carbon stocks, emission factors and anthropogenic threats</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a:t>
            </a:r>
          </a:p>
          <a:p>
            <a:pPr marL="228600" indent="-228600" algn="just">
              <a:lnSpc>
                <a:spcPct val="107000"/>
              </a:lnSpc>
              <a:spcAft>
                <a:spcPts val="800"/>
              </a:spcAft>
              <a:buFont typeface="+mj-lt"/>
              <a:buAutoNum type="arabicPeriod"/>
            </a:pPr>
            <a:endParaRPr lang="en-FJ" sz="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gn="just">
              <a:lnSpc>
                <a:spcPct val="107000"/>
              </a:lnSpc>
              <a:spcAft>
                <a:spcPts val="800"/>
              </a:spcAft>
              <a:buFont typeface="+mj-lt"/>
              <a:buAutoNum type="arabicPeriod"/>
            </a:pP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Output </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III:</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National policies and regulations strengthened to provide incentives and sustainable mechanisms for conservation and rehabilitation of SaM</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ecosystems.</a:t>
            </a:r>
            <a:endPar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endParaRPr>
          </a:p>
          <a:p>
            <a:pPr marL="228600" indent="-228600" algn="just">
              <a:lnSpc>
                <a:spcPct val="107000"/>
              </a:lnSpc>
              <a:spcAft>
                <a:spcPts val="800"/>
              </a:spcAft>
              <a:buFont typeface="+mj-lt"/>
              <a:buAutoNum type="arabicPeriod"/>
            </a:pPr>
            <a:endParaRPr lang="en-FJ" sz="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gn="just">
              <a:lnSpc>
                <a:spcPct val="107000"/>
              </a:lnSpc>
              <a:spcAft>
                <a:spcPts val="800"/>
              </a:spcAft>
              <a:buFont typeface="+mj-lt"/>
              <a:buAutoNum type="arabicPeriod"/>
            </a:pP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Output </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IV:</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Effective management and rehabilitation regimes are developed, applied, and demonstrated at priority sites, as a basis for national replication.</a:t>
            </a:r>
            <a:r>
              <a:rPr lang="en-FJ" sz="900" b="0" kern="0" dirty="0">
                <a:effectLst/>
                <a:latin typeface="Aptos Display" panose="020B0004020202020204" pitchFamily="34" charset="0"/>
                <a:ea typeface="Calibri" panose="020F0502020204030204" pitchFamily="34" charset="0"/>
                <a:cs typeface="Arial" panose="020B0604020202020204" pitchFamily="34" charset="0"/>
              </a:rPr>
              <a:t> </a:t>
            </a:r>
            <a:endParaRPr lang="en-US" sz="900" b="0" kern="0" dirty="0">
              <a:effectLst/>
              <a:latin typeface="Aptos Display" panose="020B0004020202020204" pitchFamily="34" charset="0"/>
              <a:ea typeface="Calibri" panose="020F0502020204030204" pitchFamily="34" charset="0"/>
              <a:cs typeface="Arial" panose="020B0604020202020204" pitchFamily="34" charset="0"/>
            </a:endParaRPr>
          </a:p>
          <a:p>
            <a:pPr marL="228600" indent="-228600" algn="just">
              <a:lnSpc>
                <a:spcPct val="107000"/>
              </a:lnSpc>
              <a:spcAft>
                <a:spcPts val="800"/>
              </a:spcAft>
              <a:buFont typeface="+mj-lt"/>
              <a:buAutoNum type="arabicPeriod"/>
            </a:pPr>
            <a:endParaRPr lang="en-FJ" sz="9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gn="just">
              <a:lnSpc>
                <a:spcPct val="107000"/>
              </a:lnSpc>
              <a:spcAft>
                <a:spcPts val="800"/>
              </a:spcAft>
              <a:buFont typeface="+mj-lt"/>
              <a:buAutoNum type="arabicPeriod"/>
            </a:pP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Output </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V:</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C</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onservation</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 </a:t>
            </a:r>
            <a:r>
              <a:rPr lang="en-FJ"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and sustainable management of SaM will be shared on the national, regional, and international level</a:t>
            </a:r>
            <a:r>
              <a:rPr lang="en-US" sz="900" b="0" kern="0" dirty="0">
                <a:solidFill>
                  <a:srgbClr val="0070C0"/>
                </a:solidFill>
                <a:effectLst/>
                <a:latin typeface="Aptos Display" panose="020B0004020202020204" pitchFamily="34" charset="0"/>
                <a:ea typeface="Calibri" panose="020F0502020204030204" pitchFamily="34" charset="0"/>
                <a:cs typeface="Arial" panose="020B0604020202020204" pitchFamily="34" charset="0"/>
              </a:rPr>
              <a:t>.</a:t>
            </a:r>
            <a:endParaRPr lang="en-FJ" sz="9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
        <p:nvSpPr>
          <p:cNvPr id="4" name="Slide Number Placeholder 3"/>
          <p:cNvSpPr>
            <a:spLocks noGrp="1"/>
          </p:cNvSpPr>
          <p:nvPr>
            <p:ph type="sldNum" sz="quarter" idx="5"/>
          </p:nvPr>
        </p:nvSpPr>
        <p:spPr/>
        <p:txBody>
          <a:bodyPr/>
          <a:lstStyle/>
          <a:p>
            <a:fld id="{BF6DF2AF-B289-D147-B112-8A15E6423EFD}" type="slidenum">
              <a:rPr lang="en-DE" smtClean="0"/>
              <a:t>4</a:t>
            </a:fld>
            <a:endParaRPr lang="en-DE"/>
          </a:p>
        </p:txBody>
      </p:sp>
    </p:spTree>
    <p:extLst>
      <p:ext uri="{BB962C8B-B14F-4D97-AF65-F5344CB8AC3E}">
        <p14:creationId xmlns:p14="http://schemas.microsoft.com/office/powerpoint/2010/main" val="136952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Digital earth pacific is a cloud computing platform designed to deliver an operational earth and marine observation system. It takes decades of satellite data and makes it easily accessible and usable.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Digital earth pacific is powered by Microsoft's Planetary Computer, indicating a reliance on advanced cloud computing capabilities provided by Microsoft. This association suggests a commitment to leveraging cutting-edge technology for earth observation.</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platform is designed to empower decision-makers across the Pacific by providing easy access to historical satellite data.</a:t>
            </a:r>
          </a:p>
          <a:p>
            <a:pPr marL="0" indent="0">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program is founded on a demand-driven, co-creation process, emphasizing the identification of needs and priorities of the communities served. This approach ensures that DEP addresses real-world challenges faced by Pacific communities.</a:t>
            </a:r>
          </a:p>
          <a:p>
            <a:endParaRPr lang="en-US" sz="1200" dirty="0">
              <a:latin typeface="Calibri" panose="020F0502020204030204" pitchFamily="34" charset="0"/>
              <a:cs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panose="020F0502020204030204" pitchFamily="34" charset="0"/>
                <a:cs typeface="Calibri" panose="020F0502020204030204" pitchFamily="34" charset="0"/>
              </a:rPr>
              <a:t>In the context of the MACBLUE project, the utilization of DEP for mapping the extent of seagrass and mangrove ecosystems demonstrates a commitment to leveraging advanced technology for environmental monitoring and conservation efforts. </a:t>
            </a: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045F879-0589-40D4-B0E5-B74D0CAD5C6C}" type="slidenum">
              <a:rPr lang="en-GB" smtClean="0"/>
              <a:pPr/>
              <a:t>5</a:t>
            </a:fld>
            <a:endParaRPr lang="en-GB"/>
          </a:p>
        </p:txBody>
      </p:sp>
    </p:spTree>
    <p:extLst>
      <p:ext uri="{BB962C8B-B14F-4D97-AF65-F5344CB8AC3E}">
        <p14:creationId xmlns:p14="http://schemas.microsoft.com/office/powerpoint/2010/main" val="896500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Various sensors and machine learning algorithms were considered based on recent research and published articles.</a:t>
            </a:r>
          </a:p>
          <a:p>
            <a:pPr marL="171450" indent="-171450" algn="l">
              <a:buFont typeface="Arial" panose="020B0604020202020204" pitchFamily="34" charset="0"/>
              <a:buChar char="•"/>
            </a:pPr>
            <a:endParaRPr lang="en-US" b="0" i="0" dirty="0">
              <a:solidFill>
                <a:srgbClr val="003D53"/>
              </a:solidFill>
              <a:effectLst/>
              <a:latin typeface="Roboto" panose="02000000000000000000" pitchFamily="2" charset="0"/>
            </a:endParaRPr>
          </a:p>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Machine learning algorithm is based on supervised classification using RF decision trees.</a:t>
            </a:r>
          </a:p>
          <a:p>
            <a:pPr marL="171450" indent="-171450" algn="l">
              <a:buFont typeface="Arial" panose="020B0604020202020204" pitchFamily="34" charset="0"/>
              <a:buChar char="•"/>
            </a:pPr>
            <a:endParaRPr lang="en-US" b="0" i="0" dirty="0">
              <a:solidFill>
                <a:srgbClr val="003D53"/>
              </a:solidFill>
              <a:effectLst/>
              <a:latin typeface="Roboto" panose="02000000000000000000" pitchFamily="2" charset="0"/>
            </a:endParaRPr>
          </a:p>
          <a:p>
            <a:pPr marL="171450" indent="-171450" algn="l">
              <a:buFont typeface="Arial" panose="020B0604020202020204" pitchFamily="34" charset="0"/>
              <a:buChar char="•"/>
            </a:pPr>
            <a:endParaRPr lang="en-US" b="0" i="0" dirty="0">
              <a:solidFill>
                <a:srgbClr val="003D53"/>
              </a:solidFill>
              <a:effectLst/>
              <a:latin typeface="Roboto" panose="02000000000000000000" pitchFamily="2" charset="0"/>
            </a:endParaRPr>
          </a:p>
          <a:p>
            <a:pPr marL="0" indent="0" algn="l">
              <a:buFont typeface="Arial" panose="020B0604020202020204" pitchFamily="34" charset="0"/>
              <a:buNone/>
            </a:pPr>
            <a:r>
              <a:rPr lang="en-US" b="0" i="0" dirty="0">
                <a:solidFill>
                  <a:srgbClr val="003D53"/>
                </a:solidFill>
                <a:effectLst/>
                <a:latin typeface="Roboto" panose="02000000000000000000" pitchFamily="2" charset="0"/>
              </a:rPr>
              <a:t>RS sensor data:</a:t>
            </a:r>
          </a:p>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Sentinel – 2 RS data was chosen based on its: </a:t>
            </a:r>
          </a:p>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medium resolution (10m) </a:t>
            </a:r>
          </a:p>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regular revisit times</a:t>
            </a:r>
          </a:p>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good coverage in the Pacific region (specially in the project countries)</a:t>
            </a:r>
          </a:p>
          <a:p>
            <a:pPr marL="171450" indent="-171450" algn="l">
              <a:buFont typeface="Arial" panose="020B0604020202020204" pitchFamily="34" charset="0"/>
              <a:buChar char="•"/>
            </a:pPr>
            <a:r>
              <a:rPr lang="en-US" b="0" i="0" dirty="0">
                <a:solidFill>
                  <a:srgbClr val="003D53"/>
                </a:solidFill>
                <a:effectLst/>
                <a:latin typeface="Roboto" panose="02000000000000000000" pitchFamily="2" charset="0"/>
              </a:rPr>
              <a:t>free open-source access</a:t>
            </a:r>
          </a:p>
          <a:p>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7</a:t>
            </a:fld>
            <a:endParaRPr lang="en-GB"/>
          </a:p>
        </p:txBody>
      </p:sp>
    </p:spTree>
    <p:extLst>
      <p:ext uri="{BB962C8B-B14F-4D97-AF65-F5344CB8AC3E}">
        <p14:creationId xmlns:p14="http://schemas.microsoft.com/office/powerpoint/2010/main" val="33870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9DF7E-C042-A9CD-2702-A954E645D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EBB7D-6430-6981-88ED-48FC892CB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9D83C-827D-9A35-D061-73A7D23DB10B}"/>
              </a:ext>
            </a:extLst>
          </p:cNvPr>
          <p:cNvSpPr>
            <a:spLocks noGrp="1"/>
          </p:cNvSpPr>
          <p:nvPr>
            <p:ph type="body" idx="1"/>
          </p:nvPr>
        </p:nvSpPr>
        <p:spPr/>
        <p:txBody>
          <a:bodyPr/>
          <a:lstStyle/>
          <a:p>
            <a:pPr marL="171450" indent="-171450">
              <a:buFont typeface="Arial" panose="020B0604020202020204" pitchFamily="34" charset="0"/>
              <a:buChar char="•"/>
            </a:pPr>
            <a:r>
              <a:rPr lang="en-US" dirty="0"/>
              <a:t>Training data is collected from areas of interest using forms created on QGIS. The forms are used in the field using Qfield installed on mobile devices.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High quality and varied training data is very important for accurate supervised classification.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Basic workflow = Forms created on QGIS -&gt; Data collected via Qfield -&gt; Training data is “cleaned” &amp; sorted -&gt; “Cleaned” training data is imported as assets in the supervised classification ML model -&gt; Extent maps -&gt; Verified with ground truthing data which is collected during BC field sampling.</a:t>
            </a:r>
            <a:endParaRPr lang="en-FJ" dirty="0"/>
          </a:p>
        </p:txBody>
      </p:sp>
      <p:sp>
        <p:nvSpPr>
          <p:cNvPr id="4" name="Slide Number Placeholder 3">
            <a:extLst>
              <a:ext uri="{FF2B5EF4-FFF2-40B4-BE49-F238E27FC236}">
                <a16:creationId xmlns:a16="http://schemas.microsoft.com/office/drawing/2014/main" id="{429984AC-2CEB-2C7D-C832-3AB7FE55A321}"/>
              </a:ext>
            </a:extLst>
          </p:cNvPr>
          <p:cNvSpPr>
            <a:spLocks noGrp="1"/>
          </p:cNvSpPr>
          <p:nvPr>
            <p:ph type="sldNum" sz="quarter" idx="5"/>
          </p:nvPr>
        </p:nvSpPr>
        <p:spPr/>
        <p:txBody>
          <a:bodyPr/>
          <a:lstStyle/>
          <a:p>
            <a:fld id="{4045F879-0589-40D4-B0E5-B74D0CAD5C6C}" type="slidenum">
              <a:rPr lang="en-GB" smtClean="0"/>
              <a:pPr/>
              <a:t>8</a:t>
            </a:fld>
            <a:endParaRPr lang="en-GB"/>
          </a:p>
        </p:txBody>
      </p:sp>
    </p:spTree>
    <p:extLst>
      <p:ext uri="{BB962C8B-B14F-4D97-AF65-F5344CB8AC3E}">
        <p14:creationId xmlns:p14="http://schemas.microsoft.com/office/powerpoint/2010/main" val="3984745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Benthic = ocean topography (ocean surface)</a:t>
            </a:r>
          </a:p>
          <a:p>
            <a:pPr marL="171450" indent="-171450">
              <a:buFont typeface="Arial" panose="020B0604020202020204" pitchFamily="34" charset="0"/>
              <a:buChar char="•"/>
            </a:pPr>
            <a:r>
              <a:rPr lang="en-US" dirty="0"/>
              <a:t>Non-benthic = water column</a:t>
            </a:r>
          </a:p>
          <a:p>
            <a:endParaRPr lang="en-US" dirty="0"/>
          </a:p>
          <a:p>
            <a:pPr marL="171450" indent="-171450">
              <a:buFont typeface="Arial" panose="020B0604020202020204" pitchFamily="34" charset="0"/>
              <a:buChar char="•"/>
            </a:pPr>
            <a:r>
              <a:rPr lang="en-US" dirty="0"/>
              <a:t>SDB = </a:t>
            </a:r>
            <a:r>
              <a:rPr lang="en-US" b="0" i="0" dirty="0">
                <a:solidFill>
                  <a:srgbClr val="EEF0FF"/>
                </a:solidFill>
                <a:effectLst/>
                <a:latin typeface="Google Sans"/>
              </a:rPr>
              <a:t>"Satellite derived bathymetry using deep learning" refers to a technique where deep learning algorithms are used to analyze satellite imagery to estimate the depth of water bodies, essentially creating a map of the underwater topography (bathymetry) by leveraging the complex patterns in the reflected light captured by the satellite sensor; this method is particularly useful for shallow coastal areas where traditional bathymetric surveys can be difficult or expensive to conduct.</a:t>
            </a:r>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9</a:t>
            </a:fld>
            <a:endParaRPr lang="en-GB"/>
          </a:p>
        </p:txBody>
      </p:sp>
    </p:spTree>
    <p:extLst>
      <p:ext uri="{BB962C8B-B14F-4D97-AF65-F5344CB8AC3E}">
        <p14:creationId xmlns:p14="http://schemas.microsoft.com/office/powerpoint/2010/main" val="379813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benthic classification achieved via DEP using field training data.</a:t>
            </a:r>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10</a:t>
            </a:fld>
            <a:endParaRPr lang="en-GB"/>
          </a:p>
        </p:txBody>
      </p:sp>
    </p:spTree>
    <p:extLst>
      <p:ext uri="{BB962C8B-B14F-4D97-AF65-F5344CB8AC3E}">
        <p14:creationId xmlns:p14="http://schemas.microsoft.com/office/powerpoint/2010/main" val="184157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results between DEP and current existing global models</a:t>
            </a:r>
            <a:endParaRPr lang="en-FJ" dirty="0"/>
          </a:p>
        </p:txBody>
      </p:sp>
      <p:sp>
        <p:nvSpPr>
          <p:cNvPr id="4" name="Slide Number Placeholder 3"/>
          <p:cNvSpPr>
            <a:spLocks noGrp="1"/>
          </p:cNvSpPr>
          <p:nvPr>
            <p:ph type="sldNum" sz="quarter" idx="5"/>
          </p:nvPr>
        </p:nvSpPr>
        <p:spPr/>
        <p:txBody>
          <a:bodyPr/>
          <a:lstStyle/>
          <a:p>
            <a:fld id="{4045F879-0589-40D4-B0E5-B74D0CAD5C6C}" type="slidenum">
              <a:rPr lang="en-GB" smtClean="0"/>
              <a:pPr/>
              <a:t>11</a:t>
            </a:fld>
            <a:endParaRPr lang="en-GB"/>
          </a:p>
        </p:txBody>
      </p:sp>
    </p:spTree>
    <p:extLst>
      <p:ext uri="{BB962C8B-B14F-4D97-AF65-F5344CB8AC3E}">
        <p14:creationId xmlns:p14="http://schemas.microsoft.com/office/powerpoint/2010/main" val="1614384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colour">
    <p:spTree>
      <p:nvGrpSpPr>
        <p:cNvPr id="1" name=""/>
        <p:cNvGrpSpPr/>
        <p:nvPr/>
      </p:nvGrpSpPr>
      <p:grpSpPr>
        <a:xfrm>
          <a:off x="0" y="0"/>
          <a:ext cx="0" cy="0"/>
          <a:chOff x="0" y="0"/>
          <a:chExt cx="0" cy="0"/>
        </a:xfrm>
      </p:grpSpPr>
      <p:pic>
        <p:nvPicPr>
          <p:cNvPr id="21" name="Grafik 20" descr="Ein Bild, das Kette enthält.&#10;&#10;Automatisch generierte Beschreibung">
            <a:extLst>
              <a:ext uri="{FF2B5EF4-FFF2-40B4-BE49-F238E27FC236}">
                <a16:creationId xmlns:a16="http://schemas.microsoft.com/office/drawing/2014/main" id="{82995FEF-F44E-4720-98FA-B2AE557B118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3541395"/>
          </a:xfrm>
          <a:prstGeom prst="rect">
            <a:avLst/>
          </a:prstGeom>
        </p:spPr>
      </p:pic>
      <p:pic>
        <p:nvPicPr>
          <p:cNvPr id="18" name="Grafik 17" descr="Ein Bild, das Säge enthält.&#10;&#10;Automatisch generierte Beschreibung">
            <a:extLst>
              <a:ext uri="{FF2B5EF4-FFF2-40B4-BE49-F238E27FC236}">
                <a16:creationId xmlns:a16="http://schemas.microsoft.com/office/drawing/2014/main" id="{57A5703D-6864-419D-AAFF-48396C4B2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3135" y="635156"/>
            <a:ext cx="8895600" cy="3030064"/>
          </a:xfrm>
          <a:prstGeom prst="rect">
            <a:avLst/>
          </a:prstGeom>
        </p:spPr>
      </p:pic>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Title slide/headline</a:t>
            </a:r>
            <a:br>
              <a:rPr lang="en-GB"/>
            </a:br>
            <a:r>
              <a:rPr lang="en-GB"/>
              <a:t>with colour GIZ key visual</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pPr lvl="0"/>
            <a:r>
              <a:rPr lang="en-GB"/>
              <a:t>This is the sub-line</a:t>
            </a:r>
          </a:p>
          <a:p>
            <a:pPr lvl="0"/>
            <a:r>
              <a:rPr lang="en-GB"/>
              <a:t>Project name | Date</a:t>
            </a:r>
          </a:p>
        </p:txBody>
      </p:sp>
      <p:pic>
        <p:nvPicPr>
          <p:cNvPr id="10" name="logo">
            <a:extLst>
              <a:ext uri="{FF2B5EF4-FFF2-40B4-BE49-F238E27FC236}">
                <a16:creationId xmlns:a16="http://schemas.microsoft.com/office/drawing/2014/main" id="{BB915B2F-F90E-4740-9ADA-291A0E63BDE2}"/>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BD21318B-3022-42D5-AB5E-3CB62091D006}"/>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8" name="Textplatzhalter 15">
            <a:extLst>
              <a:ext uri="{FF2B5EF4-FFF2-40B4-BE49-F238E27FC236}">
                <a16:creationId xmlns:a16="http://schemas.microsoft.com/office/drawing/2014/main" id="{C1DCE55D-D86B-4886-97F8-5617018EA576}"/>
              </a:ext>
            </a:extLst>
          </p:cNvPr>
          <p:cNvSpPr>
            <a:spLocks noGrp="1"/>
          </p:cNvSpPr>
          <p:nvPr>
            <p:ph type="body" sz="quarter" idx="17" hasCustomPrompt="1"/>
          </p:nvPr>
        </p:nvSpPr>
        <p:spPr>
          <a:xfrm rot="21047493">
            <a:off x="2406029" y="753837"/>
            <a:ext cx="3068240" cy="921003"/>
          </a:xfrm>
          <a:solidFill>
            <a:schemeClr val="accent4">
              <a:lumMod val="20000"/>
              <a:lumOff val="80000"/>
            </a:schemeClr>
          </a:solidFill>
        </p:spPr>
        <p:txBody>
          <a:bodyPr wrap="square" lIns="72000" tIns="72000" bIns="72000">
            <a:spAutoFit/>
          </a:bodyPr>
          <a:lstStyle>
            <a:lvl1pPr>
              <a:lnSpc>
                <a:spcPct val="100000"/>
              </a:lnSpc>
              <a:spcBef>
                <a:spcPts val="0"/>
              </a:spcBef>
              <a:defRPr sz="800"/>
            </a:lvl1pPr>
            <a:lvl2pPr marL="0" indent="0">
              <a:buNone/>
              <a:defRPr sz="3200" b="1"/>
            </a:lvl2pPr>
            <a:lvl5pPr>
              <a:defRPr sz="600"/>
            </a:lvl5pPr>
          </a:lstStyle>
          <a:p>
            <a:pPr marL="85725" lvl="1"/>
            <a:r>
              <a:rPr lang="en-GB" sz="800"/>
              <a:t>With this </a:t>
            </a:r>
            <a:r>
              <a:rPr lang="en-GB" sz="800" err="1"/>
              <a:t>potx</a:t>
            </a:r>
            <a:r>
              <a:rPr lang="en-GB" sz="800"/>
              <a:t> template we are providing you with a number of slides templates. Some contain the standard image, the kaleidoscope, others can be filled with your own images. The two should not be mixed if possible.</a:t>
            </a:r>
            <a:br>
              <a:rPr lang="en-GB" sz="800"/>
            </a:br>
            <a:r>
              <a:rPr lang="en-GB" sz="800"/>
              <a:t>Further slide templates can be inserted by clicking on the small arrow to the right of "Start &gt; New slide".</a:t>
            </a:r>
            <a:br>
              <a:rPr lang="en-GB" sz="800"/>
            </a:br>
            <a:r>
              <a:rPr lang="en-GB" sz="800"/>
              <a:t>Please delete this note!</a:t>
            </a:r>
            <a:endParaRPr lang="de-DE" sz="800"/>
          </a:p>
        </p:txBody>
      </p:sp>
    </p:spTree>
    <p:extLst>
      <p:ext uri="{BB962C8B-B14F-4D97-AF65-F5344CB8AC3E}">
        <p14:creationId xmlns:p14="http://schemas.microsoft.com/office/powerpoint/2010/main" val="7139140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tart slide, alternative">
    <p:spTree>
      <p:nvGrpSpPr>
        <p:cNvPr id="1" name=""/>
        <p:cNvGrpSpPr/>
        <p:nvPr/>
      </p:nvGrpSpPr>
      <p:grpSpPr>
        <a:xfrm>
          <a:off x="0" y="0"/>
          <a:ext cx="0" cy="0"/>
          <a:chOff x="0" y="0"/>
          <a:chExt cx="0" cy="0"/>
        </a:xfrm>
      </p:grpSpPr>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Section start slide</a:t>
            </a:r>
            <a:br>
              <a:rPr lang="en-GB"/>
            </a:br>
            <a:r>
              <a:rPr lang="en-GB"/>
              <a:t>This may also have two lines</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Datumsplatzhalter 5">
            <a:extLst>
              <a:ext uri="{FF2B5EF4-FFF2-40B4-BE49-F238E27FC236}">
                <a16:creationId xmlns:a16="http://schemas.microsoft.com/office/drawing/2014/main" id="{D88D0E22-2017-4208-9ADC-47A2FAF1D431}"/>
              </a:ext>
            </a:extLst>
          </p:cNvPr>
          <p:cNvSpPr>
            <a:spLocks noGrp="1"/>
          </p:cNvSpPr>
          <p:nvPr>
            <p:ph type="dt" sz="half" idx="11"/>
          </p:nvPr>
        </p:nvSpPr>
        <p:spPr/>
        <p:txBody>
          <a:bodyPr/>
          <a:lstStyle/>
          <a:p>
            <a:fld id="{BC3F3AAA-8CA9-4EE7-954B-6052263EBD30}" type="datetime3">
              <a:rPr lang="en-GB" smtClean="0"/>
              <a:t>26 November, 2024</a:t>
            </a:fld>
            <a:endParaRPr lang="en-GB"/>
          </a:p>
        </p:txBody>
      </p:sp>
      <p:sp>
        <p:nvSpPr>
          <p:cNvPr id="7" name="Fußzeilenplatzhalter 6">
            <a:extLst>
              <a:ext uri="{FF2B5EF4-FFF2-40B4-BE49-F238E27FC236}">
                <a16:creationId xmlns:a16="http://schemas.microsoft.com/office/drawing/2014/main" id="{F9F9B96F-E57D-429A-9EB5-D561A8B62E5B}"/>
              </a:ext>
            </a:extLst>
          </p:cNvPr>
          <p:cNvSpPr>
            <a:spLocks noGrp="1"/>
          </p:cNvSpPr>
          <p:nvPr>
            <p:ph type="ftr" sz="quarter" idx="12"/>
          </p:nvPr>
        </p:nvSpPr>
        <p:spPr/>
        <p:txBody>
          <a:bodyPr/>
          <a:lstStyle/>
          <a:p>
            <a:r>
              <a:rPr lang="en-GB"/>
              <a:t>Title of the presentation</a:t>
            </a:r>
          </a:p>
        </p:txBody>
      </p:sp>
      <p:sp>
        <p:nvSpPr>
          <p:cNvPr id="10" name="Foliennummernplatzhalter 9">
            <a:extLst>
              <a:ext uri="{FF2B5EF4-FFF2-40B4-BE49-F238E27FC236}">
                <a16:creationId xmlns:a16="http://schemas.microsoft.com/office/drawing/2014/main" id="{5AA07C4F-927A-4ADF-8F4E-0E641F59E174}"/>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84642909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mediate slide, b/w visual">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a:t>Intermediate slide</a:t>
            </a:r>
            <a:endParaRPr lang="en-GB"/>
          </a:p>
        </p:txBody>
      </p:sp>
      <p:sp>
        <p:nvSpPr>
          <p:cNvPr id="7" name="Datumsplatzhalter 6">
            <a:extLst>
              <a:ext uri="{FF2B5EF4-FFF2-40B4-BE49-F238E27FC236}">
                <a16:creationId xmlns:a16="http://schemas.microsoft.com/office/drawing/2014/main" id="{10132F28-06B2-4221-9B40-46373C4BF16B}"/>
              </a:ext>
            </a:extLst>
          </p:cNvPr>
          <p:cNvSpPr>
            <a:spLocks noGrp="1"/>
          </p:cNvSpPr>
          <p:nvPr>
            <p:ph type="dt" sz="half" idx="10"/>
          </p:nvPr>
        </p:nvSpPr>
        <p:spPr/>
        <p:txBody>
          <a:bodyPr/>
          <a:lstStyle/>
          <a:p>
            <a:fld id="{D6255A92-6FEE-442E-B882-80F7D2C87F65}" type="datetime3">
              <a:rPr lang="en-GB" smtClean="0"/>
              <a:t>26 November, 2024</a:t>
            </a:fld>
            <a:endParaRPr lang="en-GB"/>
          </a:p>
        </p:txBody>
      </p:sp>
      <p:sp>
        <p:nvSpPr>
          <p:cNvPr id="8" name="Fußzeilenplatzhalter 7">
            <a:extLst>
              <a:ext uri="{FF2B5EF4-FFF2-40B4-BE49-F238E27FC236}">
                <a16:creationId xmlns:a16="http://schemas.microsoft.com/office/drawing/2014/main" id="{41382050-2B79-493B-95AA-DBF7B83499F7}"/>
              </a:ext>
            </a:extLst>
          </p:cNvPr>
          <p:cNvSpPr>
            <a:spLocks noGrp="1"/>
          </p:cNvSpPr>
          <p:nvPr>
            <p:ph type="ftr" sz="quarter" idx="11"/>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DC291D8C-7803-47D0-8143-6798277D74D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330236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a:t>Intermediate slide</a:t>
            </a:r>
            <a:endParaRPr lang="en-GB"/>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fld id="{43A48C4A-62CD-46F9-BB0F-8AED3285235B}" type="datetime3">
              <a:rPr lang="en-GB" smtClean="0"/>
              <a:t>26 November, 2024</a:t>
            </a:fld>
            <a:endParaRPr lang="en-GB"/>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773835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mediate slide, white, alternativ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835699" y="2052949"/>
            <a:ext cx="7472602" cy="380104"/>
          </a:xfrm>
          <a:prstGeom prst="rect">
            <a:avLst/>
          </a:prstGeom>
        </p:spPr>
        <p:txBody>
          <a:bodyPr wrap="square" anchor="ctr">
            <a:spAutoFit/>
          </a:bodyPr>
          <a:lstStyle>
            <a:lvl1pPr algn="ctr">
              <a:lnSpc>
                <a:spcPct val="95000"/>
              </a:lnSpc>
              <a:spcBef>
                <a:spcPts val="1200"/>
              </a:spcBef>
              <a:defRPr sz="2600" b="0">
                <a:solidFill>
                  <a:schemeClr val="tx1"/>
                </a:solidFill>
              </a:defRPr>
            </a:lvl1pPr>
          </a:lstStyle>
          <a:p>
            <a:r>
              <a:rPr lang="en-GB" noProof="0"/>
              <a:t>Intermediate slide</a:t>
            </a:r>
            <a:endParaRPr lang="en-GB"/>
          </a:p>
        </p:txBody>
      </p:sp>
      <p:grpSp>
        <p:nvGrpSpPr>
          <p:cNvPr id="12" name="Key Visual">
            <a:extLst>
              <a:ext uri="{FF2B5EF4-FFF2-40B4-BE49-F238E27FC236}">
                <a16:creationId xmlns:a16="http://schemas.microsoft.com/office/drawing/2014/main" id="{D9D8699C-EAEE-4654-9DB5-5DBEA94DFD69}"/>
              </a:ext>
            </a:extLst>
          </p:cNvPr>
          <p:cNvGrpSpPr/>
          <p:nvPr userDrawn="1"/>
        </p:nvGrpSpPr>
        <p:grpSpPr bwMode="gray">
          <a:xfrm flipV="1">
            <a:off x="123134" y="3393907"/>
            <a:ext cx="4538033" cy="1206411"/>
            <a:chOff x="4846637" y="119557"/>
            <a:chExt cx="3783013" cy="1005693"/>
          </a:xfrm>
        </p:grpSpPr>
        <p:sp>
          <p:nvSpPr>
            <p:cNvPr id="13" name="Freihandform: Form 12">
              <a:extLst>
                <a:ext uri="{FF2B5EF4-FFF2-40B4-BE49-F238E27FC236}">
                  <a16:creationId xmlns:a16="http://schemas.microsoft.com/office/drawing/2014/main" id="{57ACA972-95E7-4330-A959-68C656E58B90}"/>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ihandform: Form 13">
              <a:extLst>
                <a:ext uri="{FF2B5EF4-FFF2-40B4-BE49-F238E27FC236}">
                  <a16:creationId xmlns:a16="http://schemas.microsoft.com/office/drawing/2014/main" id="{EF93F907-303A-4592-848E-F1A7AFDDDD4A}"/>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ihandform: Form 14">
              <a:extLst>
                <a:ext uri="{FF2B5EF4-FFF2-40B4-BE49-F238E27FC236}">
                  <a16:creationId xmlns:a16="http://schemas.microsoft.com/office/drawing/2014/main" id="{C8AAE6CE-CD01-4233-9E65-D495D92CF1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ihandform: Form 15">
              <a:extLst>
                <a:ext uri="{FF2B5EF4-FFF2-40B4-BE49-F238E27FC236}">
                  <a16:creationId xmlns:a16="http://schemas.microsoft.com/office/drawing/2014/main" id="{1AAC9A52-2206-4D16-A752-9C733CC5CB7F}"/>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Freihandform: Form 16">
              <a:extLst>
                <a:ext uri="{FF2B5EF4-FFF2-40B4-BE49-F238E27FC236}">
                  <a16:creationId xmlns:a16="http://schemas.microsoft.com/office/drawing/2014/main" id="{8D075FE9-0EDA-4BE2-B2C1-22DF2B8842B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Key Visual">
            <a:extLst>
              <a:ext uri="{FF2B5EF4-FFF2-40B4-BE49-F238E27FC236}">
                <a16:creationId xmlns:a16="http://schemas.microsoft.com/office/drawing/2014/main" id="{C7D69FF2-A45A-405D-BC43-69B4E925551F}"/>
              </a:ext>
            </a:extLst>
          </p:cNvPr>
          <p:cNvGrpSpPr/>
          <p:nvPr userDrawn="1"/>
        </p:nvGrpSpPr>
        <p:grpSpPr bwMode="gray">
          <a:xfrm flipH="1">
            <a:off x="6701037" y="123825"/>
            <a:ext cx="2315963" cy="615686"/>
            <a:chOff x="4846637" y="119557"/>
            <a:chExt cx="3783013" cy="1005693"/>
          </a:xfrm>
        </p:grpSpPr>
        <p:sp>
          <p:nvSpPr>
            <p:cNvPr id="37" name="Freihandform: Form 36">
              <a:extLst>
                <a:ext uri="{FF2B5EF4-FFF2-40B4-BE49-F238E27FC236}">
                  <a16:creationId xmlns:a16="http://schemas.microsoft.com/office/drawing/2014/main" id="{67E195A5-1DB2-4051-897C-B5E84120B476}"/>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ihandform: Form 37">
              <a:extLst>
                <a:ext uri="{FF2B5EF4-FFF2-40B4-BE49-F238E27FC236}">
                  <a16:creationId xmlns:a16="http://schemas.microsoft.com/office/drawing/2014/main" id="{9234AB9A-5088-479E-92C2-4F81972E1E55}"/>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Freihandform: Form 38">
              <a:extLst>
                <a:ext uri="{FF2B5EF4-FFF2-40B4-BE49-F238E27FC236}">
                  <a16:creationId xmlns:a16="http://schemas.microsoft.com/office/drawing/2014/main" id="{5FBB400A-FFCE-4E88-B1BF-846AC7A46F8E}"/>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ihandform: Form 39">
              <a:extLst>
                <a:ext uri="{FF2B5EF4-FFF2-40B4-BE49-F238E27FC236}">
                  <a16:creationId xmlns:a16="http://schemas.microsoft.com/office/drawing/2014/main" id="{4A214495-DB26-435D-9164-4A350ECF007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ihandform: Form 40">
              <a:extLst>
                <a:ext uri="{FF2B5EF4-FFF2-40B4-BE49-F238E27FC236}">
                  <a16:creationId xmlns:a16="http://schemas.microsoft.com/office/drawing/2014/main" id="{AD46CA09-12E7-4803-A8A0-CC8821A2FBF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Datumsplatzhalter 5">
            <a:extLst>
              <a:ext uri="{FF2B5EF4-FFF2-40B4-BE49-F238E27FC236}">
                <a16:creationId xmlns:a16="http://schemas.microsoft.com/office/drawing/2014/main" id="{1D7087B2-841C-4578-8D4C-FD96605E1BE7}"/>
              </a:ext>
            </a:extLst>
          </p:cNvPr>
          <p:cNvSpPr>
            <a:spLocks noGrp="1"/>
          </p:cNvSpPr>
          <p:nvPr>
            <p:ph type="dt" sz="half" idx="10"/>
          </p:nvPr>
        </p:nvSpPr>
        <p:spPr/>
        <p:txBody>
          <a:bodyPr/>
          <a:lstStyle/>
          <a:p>
            <a:fld id="{49F50709-2D39-4CC0-AE3F-ADED39B3C652}" type="datetime3">
              <a:rPr lang="en-GB" smtClean="0"/>
              <a:t>26 November, 2024</a:t>
            </a:fld>
            <a:endParaRPr lang="en-GB"/>
          </a:p>
        </p:txBody>
      </p:sp>
      <p:sp>
        <p:nvSpPr>
          <p:cNvPr id="7" name="Fußzeilenplatzhalter 6">
            <a:extLst>
              <a:ext uri="{FF2B5EF4-FFF2-40B4-BE49-F238E27FC236}">
                <a16:creationId xmlns:a16="http://schemas.microsoft.com/office/drawing/2014/main" id="{0812E5FB-AE5B-45DE-A139-9BF8C60A354B}"/>
              </a:ext>
            </a:extLst>
          </p:cNvPr>
          <p:cNvSpPr>
            <a:spLocks noGrp="1"/>
          </p:cNvSpPr>
          <p:nvPr>
            <p:ph type="ftr" sz="quarter" idx="11"/>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5C4834F1-8AA0-4335-9A3C-58D358314C13}"/>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45787842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mediate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1570255"/>
            <a:ext cx="8893865" cy="3030064"/>
          </a:xfrm>
          <a:prstGeom prst="rect">
            <a:avLst/>
          </a:prstGeo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wrap="square" lIns="900000" bIns="684000" anchor="b">
            <a:noAutofit/>
          </a:bodyPr>
          <a:lstStyle>
            <a:lvl1pPr>
              <a:defRPr sz="2600" b="0">
                <a:solidFill>
                  <a:schemeClr val="tx1"/>
                </a:solidFill>
              </a:defRPr>
            </a:lvl1pPr>
          </a:lstStyle>
          <a:p>
            <a:r>
              <a:rPr lang="en-GB"/>
              <a:t>Intermediate slide, photo</a:t>
            </a:r>
            <a:br>
              <a:rPr lang="en-GB"/>
            </a:br>
            <a:r>
              <a:rPr lang="en-GB"/>
              <a:t>(interchangeable)</a:t>
            </a:r>
          </a:p>
        </p:txBody>
      </p:sp>
      <p:sp>
        <p:nvSpPr>
          <p:cNvPr id="7" name="Datumsplatzhalter 6">
            <a:extLst>
              <a:ext uri="{FF2B5EF4-FFF2-40B4-BE49-F238E27FC236}">
                <a16:creationId xmlns:a16="http://schemas.microsoft.com/office/drawing/2014/main" id="{25D92098-BA3C-4707-8ABA-0C27A011DB6B}"/>
              </a:ext>
            </a:extLst>
          </p:cNvPr>
          <p:cNvSpPr>
            <a:spLocks noGrp="1"/>
          </p:cNvSpPr>
          <p:nvPr>
            <p:ph type="dt" sz="half" idx="12"/>
          </p:nvPr>
        </p:nvSpPr>
        <p:spPr/>
        <p:txBody>
          <a:bodyPr/>
          <a:lstStyle/>
          <a:p>
            <a:fld id="{69AB55CA-B74F-426E-A94D-F69BA79E7B9A}" type="datetime3">
              <a:rPr lang="en-GB" smtClean="0"/>
              <a:t>26 November, 2024</a:t>
            </a:fld>
            <a:endParaRPr lang="en-GB"/>
          </a:p>
        </p:txBody>
      </p:sp>
      <p:sp>
        <p:nvSpPr>
          <p:cNvPr id="8" name="Fußzeilenplatzhalter 7">
            <a:extLst>
              <a:ext uri="{FF2B5EF4-FFF2-40B4-BE49-F238E27FC236}">
                <a16:creationId xmlns:a16="http://schemas.microsoft.com/office/drawing/2014/main" id="{645C6D00-0E00-4289-836D-A87919E2F942}"/>
              </a:ext>
            </a:extLst>
          </p:cNvPr>
          <p:cNvSpPr>
            <a:spLocks noGrp="1"/>
          </p:cNvSpPr>
          <p:nvPr>
            <p:ph type="ftr" sz="quarter" idx="13"/>
          </p:nvPr>
        </p:nvSpPr>
        <p:spPr/>
        <p:txBody>
          <a:bodyPr/>
          <a:lstStyle/>
          <a:p>
            <a:r>
              <a:rPr lang="en-GB"/>
              <a:t>Title of the presentation</a:t>
            </a:r>
          </a:p>
        </p:txBody>
      </p:sp>
      <p:sp>
        <p:nvSpPr>
          <p:cNvPr id="11" name="Foliennummernplatzhalter 10">
            <a:extLst>
              <a:ext uri="{FF2B5EF4-FFF2-40B4-BE49-F238E27FC236}">
                <a16:creationId xmlns:a16="http://schemas.microsoft.com/office/drawing/2014/main" id="{C45153B9-0A46-4ECF-876F-E46153C49C5F}"/>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8479782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9403C02B-EA48-4260-811D-43CCEC0F652F}"/>
              </a:ext>
            </a:extLst>
          </p:cNvPr>
          <p:cNvSpPr>
            <a:spLocks noGrp="1"/>
          </p:cNvSpPr>
          <p:nvPr>
            <p:ph type="dt" sz="half" idx="14"/>
          </p:nvPr>
        </p:nvSpPr>
        <p:spPr/>
        <p:txBody>
          <a:bodyPr/>
          <a:lstStyle/>
          <a:p>
            <a:fld id="{34CE640A-6EB8-4347-B97F-59EC4C0A61A6}" type="datetime3">
              <a:rPr lang="en-GB" smtClean="0"/>
              <a:t>26 November, 2024</a:t>
            </a:fld>
            <a:endParaRPr lang="en-GB"/>
          </a:p>
        </p:txBody>
      </p:sp>
      <p:sp>
        <p:nvSpPr>
          <p:cNvPr id="7" name="Fußzeilenplatzhalter 6">
            <a:extLst>
              <a:ext uri="{FF2B5EF4-FFF2-40B4-BE49-F238E27FC236}">
                <a16:creationId xmlns:a16="http://schemas.microsoft.com/office/drawing/2014/main" id="{3572318F-C167-4A9B-9214-245E7E1B6789}"/>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5A6A7C1-5347-4031-950E-FE89F744C1A9}"/>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473975719"/>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text slide with sub-line">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726EAD89-A3DC-4500-9071-F28C7DB87ECF}"/>
              </a:ext>
            </a:extLst>
          </p:cNvPr>
          <p:cNvSpPr>
            <a:spLocks noGrp="1"/>
          </p:cNvSpPr>
          <p:nvPr>
            <p:ph type="title" hasCustomPrompt="1"/>
          </p:nvPr>
        </p:nvSpPr>
        <p:spPr bwMode="gray">
          <a:xfrm>
            <a:off x="449816" y="264027"/>
            <a:ext cx="8567183" cy="270565"/>
          </a:xfrm>
        </p:spPr>
        <p:txBody>
          <a:bodyPr/>
          <a:lstStyle>
            <a:lvl1pPr>
              <a:defRPr/>
            </a:lvl1pPr>
          </a:lstStyle>
          <a:p>
            <a:r>
              <a:rPr lang="en-GB"/>
              <a:t>Click to add headline</a:t>
            </a:r>
          </a:p>
        </p:txBody>
      </p:sp>
      <p:sp>
        <p:nvSpPr>
          <p:cNvPr id="7" name="Textplatzhalter 2">
            <a:extLst>
              <a:ext uri="{FF2B5EF4-FFF2-40B4-BE49-F238E27FC236}">
                <a16:creationId xmlns:a16="http://schemas.microsoft.com/office/drawing/2014/main" id="{7BDDDF81-EBEA-4C88-AA55-681A5710CA2C}"/>
              </a:ext>
            </a:extLst>
          </p:cNvPr>
          <p:cNvSpPr>
            <a:spLocks noGrp="1"/>
          </p:cNvSpPr>
          <p:nvPr>
            <p:ph type="body" sz="quarter" idx="14" hasCustomPrompt="1"/>
          </p:nvPr>
        </p:nvSpPr>
        <p:spPr bwMode="gray">
          <a:xfrm>
            <a:off x="449263" y="581026"/>
            <a:ext cx="8567737" cy="376238"/>
          </a:xfrm>
        </p:spPr>
        <p:txBody>
          <a:bodyPr vert="horz" lIns="0" tIns="0" rIns="72000" bIns="0" rtlCol="0" anchor="t">
            <a:noAutofit/>
          </a:bodyPr>
          <a:lstStyle>
            <a:lvl1pPr>
              <a:defRPr lang="de-DE" sz="1400" b="0" cap="none" baseline="0" smtClean="0">
                <a:latin typeface="+mj-lt"/>
                <a:ea typeface="+mj-ea"/>
                <a:cs typeface="+mj-cs"/>
              </a:defRPr>
            </a:lvl1pPr>
            <a:lvl2pPr>
              <a:defRPr lang="de-DE" smtClean="0"/>
            </a:lvl2pPr>
            <a:lvl3pPr>
              <a:defRPr lang="de-DE" smtClean="0"/>
            </a:lvl3pPr>
            <a:lvl4pPr>
              <a:defRPr lang="de-DE" smtClean="0"/>
            </a:lvl4pPr>
            <a:lvl5pPr>
              <a:defRPr lang="en-US"/>
            </a:lvl5pPr>
          </a:lstStyle>
          <a:p>
            <a:pPr lvl="0">
              <a:spcBef>
                <a:spcPct val="0"/>
              </a:spcBef>
            </a:pPr>
            <a:r>
              <a:rPr lang="en-GB"/>
              <a:t>Click to add sub-line</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7" y="1020969"/>
            <a:ext cx="7172683" cy="3495469"/>
          </a:xfrm>
        </p:spPr>
        <p:txBody>
          <a:bodyPr/>
          <a:lstStyle>
            <a:lvl1pPr>
              <a:defRPr sz="1600"/>
            </a:lvl1pPr>
            <a:lvl2pPr>
              <a:defRPr sz="1400"/>
            </a:lvl2pPr>
            <a:lvl3pPr>
              <a:defRPr>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0B548EA6-0BD4-4DE9-880C-9051257B8288}"/>
              </a:ext>
            </a:extLst>
          </p:cNvPr>
          <p:cNvSpPr>
            <a:spLocks noGrp="1"/>
          </p:cNvSpPr>
          <p:nvPr>
            <p:ph type="dt" sz="half" idx="15"/>
          </p:nvPr>
        </p:nvSpPr>
        <p:spPr/>
        <p:txBody>
          <a:bodyPr/>
          <a:lstStyle/>
          <a:p>
            <a:fld id="{C7B0D37E-7AF4-4444-AD56-40DE3318DD9F}" type="datetime3">
              <a:rPr lang="en-GB" smtClean="0"/>
              <a:t>26 November, 2024</a:t>
            </a:fld>
            <a:endParaRPr lang="en-GB"/>
          </a:p>
        </p:txBody>
      </p:sp>
      <p:sp>
        <p:nvSpPr>
          <p:cNvPr id="6" name="Fußzeilenplatzhalter 5">
            <a:extLst>
              <a:ext uri="{FF2B5EF4-FFF2-40B4-BE49-F238E27FC236}">
                <a16:creationId xmlns:a16="http://schemas.microsoft.com/office/drawing/2014/main" id="{83E7CC3B-6035-4291-B04F-DE018A6C968C}"/>
              </a:ext>
            </a:extLst>
          </p:cNvPr>
          <p:cNvSpPr>
            <a:spLocks noGrp="1"/>
          </p:cNvSpPr>
          <p:nvPr>
            <p:ph type="ftr" sz="quarter" idx="16"/>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5D360B5D-15C8-4DDF-99B9-68062FEA3754}"/>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55235818"/>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text slide, alternativ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7172684" cy="2839832"/>
          </a:xfrm>
        </p:spPr>
        <p:txBody>
          <a:bodyPr/>
          <a:lstStyle>
            <a:lvl1pPr>
              <a:defRPr sz="1600"/>
            </a:lvl1pPr>
            <a:lvl2pPr>
              <a:defRPr sz="1400"/>
            </a:lvl2pPr>
            <a:lvl3pPr>
              <a:defRPr>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grpSp>
        <p:nvGrpSpPr>
          <p:cNvPr id="20" name="Key Visual">
            <a:extLst>
              <a:ext uri="{FF2B5EF4-FFF2-40B4-BE49-F238E27FC236}">
                <a16:creationId xmlns:a16="http://schemas.microsoft.com/office/drawing/2014/main" id="{BCBD8A78-7D69-4DFD-B354-CF36A84705CB}"/>
              </a:ext>
            </a:extLst>
          </p:cNvPr>
          <p:cNvGrpSpPr/>
          <p:nvPr userDrawn="1"/>
        </p:nvGrpSpPr>
        <p:grpSpPr bwMode="gray">
          <a:xfrm flipV="1">
            <a:off x="123135" y="3983338"/>
            <a:ext cx="2320828" cy="616979"/>
            <a:chOff x="4846637" y="119557"/>
            <a:chExt cx="3783013" cy="1005693"/>
          </a:xfrm>
        </p:grpSpPr>
        <p:sp>
          <p:nvSpPr>
            <p:cNvPr id="21" name="Freihandform: Form 20">
              <a:extLst>
                <a:ext uri="{FF2B5EF4-FFF2-40B4-BE49-F238E27FC236}">
                  <a16:creationId xmlns:a16="http://schemas.microsoft.com/office/drawing/2014/main" id="{E45BEDC0-179F-43C1-A606-AFD62A6A063E}"/>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ihandform: Form 21">
              <a:extLst>
                <a:ext uri="{FF2B5EF4-FFF2-40B4-BE49-F238E27FC236}">
                  <a16:creationId xmlns:a16="http://schemas.microsoft.com/office/drawing/2014/main" id="{F6CCD5CC-5505-4485-9297-BB0A34EBB2F6}"/>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ihandform: Form 22">
              <a:extLst>
                <a:ext uri="{FF2B5EF4-FFF2-40B4-BE49-F238E27FC236}">
                  <a16:creationId xmlns:a16="http://schemas.microsoft.com/office/drawing/2014/main" id="{18541086-C56A-406D-91E6-D3E933CF7BA3}"/>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ihandform: Form 23">
              <a:extLst>
                <a:ext uri="{FF2B5EF4-FFF2-40B4-BE49-F238E27FC236}">
                  <a16:creationId xmlns:a16="http://schemas.microsoft.com/office/drawing/2014/main" id="{1B8A9566-A588-4E4A-8143-1CBDC9C30D67}"/>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ihandform: Form 24">
              <a:extLst>
                <a:ext uri="{FF2B5EF4-FFF2-40B4-BE49-F238E27FC236}">
                  <a16:creationId xmlns:a16="http://schemas.microsoft.com/office/drawing/2014/main" id="{6FDDC1A6-3462-4813-8D80-9E642D6179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Datumsplatzhalter 5">
            <a:extLst>
              <a:ext uri="{FF2B5EF4-FFF2-40B4-BE49-F238E27FC236}">
                <a16:creationId xmlns:a16="http://schemas.microsoft.com/office/drawing/2014/main" id="{7312137B-7817-4520-A9FF-87A20B391AA0}"/>
              </a:ext>
            </a:extLst>
          </p:cNvPr>
          <p:cNvSpPr>
            <a:spLocks noGrp="1"/>
          </p:cNvSpPr>
          <p:nvPr>
            <p:ph type="dt" sz="half" idx="14"/>
          </p:nvPr>
        </p:nvSpPr>
        <p:spPr/>
        <p:txBody>
          <a:bodyPr/>
          <a:lstStyle/>
          <a:p>
            <a:fld id="{989A3D84-BC4D-4D37-9AF9-A9482567C809}" type="datetime3">
              <a:rPr lang="en-GB" smtClean="0"/>
              <a:t>26 November, 2024</a:t>
            </a:fld>
            <a:endParaRPr lang="en-GB"/>
          </a:p>
        </p:txBody>
      </p:sp>
      <p:sp>
        <p:nvSpPr>
          <p:cNvPr id="7" name="Fußzeilenplatzhalter 6">
            <a:extLst>
              <a:ext uri="{FF2B5EF4-FFF2-40B4-BE49-F238E27FC236}">
                <a16:creationId xmlns:a16="http://schemas.microsoft.com/office/drawing/2014/main" id="{0F93DA6A-ABDD-4D0F-AFE3-FF43762B7FB4}"/>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905C91D-31F5-4E80-9F76-6D372B3A1690}"/>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3585970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with two column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4122182"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4888468" y="1020969"/>
            <a:ext cx="4122182"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F4E7BC60-DC17-4952-AA54-E728E1C62BDC}"/>
              </a:ext>
            </a:extLst>
          </p:cNvPr>
          <p:cNvSpPr>
            <a:spLocks noGrp="1"/>
          </p:cNvSpPr>
          <p:nvPr>
            <p:ph type="dt" sz="half" idx="15"/>
          </p:nvPr>
        </p:nvSpPr>
        <p:spPr/>
        <p:txBody>
          <a:bodyPr/>
          <a:lstStyle/>
          <a:p>
            <a:fld id="{9786A68F-1E2A-4468-9037-26601D14EAD2}" type="datetime3">
              <a:rPr lang="en-GB" smtClean="0"/>
              <a:t>26 November, 2024</a:t>
            </a:fld>
            <a:endParaRPr lang="en-GB"/>
          </a:p>
        </p:txBody>
      </p:sp>
      <p:sp>
        <p:nvSpPr>
          <p:cNvPr id="7" name="Fußzeilenplatzhalter 6">
            <a:extLst>
              <a:ext uri="{FF2B5EF4-FFF2-40B4-BE49-F238E27FC236}">
                <a16:creationId xmlns:a16="http://schemas.microsoft.com/office/drawing/2014/main" id="{616123A0-A869-46F1-9E20-A4CCE7F665FA}"/>
              </a:ext>
            </a:extLst>
          </p:cNvPr>
          <p:cNvSpPr>
            <a:spLocks noGrp="1"/>
          </p:cNvSpPr>
          <p:nvPr>
            <p:ph type="ftr" sz="quarter" idx="16"/>
          </p:nvPr>
        </p:nvSpPr>
        <p:spPr/>
        <p:txBody>
          <a:bodyPr/>
          <a:lstStyle/>
          <a:p>
            <a:r>
              <a:rPr lang="en-GB"/>
              <a:t>Title of the presentation</a:t>
            </a:r>
          </a:p>
        </p:txBody>
      </p:sp>
      <p:sp>
        <p:nvSpPr>
          <p:cNvPr id="10" name="Foliennummernplatzhalter 9">
            <a:extLst>
              <a:ext uri="{FF2B5EF4-FFF2-40B4-BE49-F238E27FC236}">
                <a16:creationId xmlns:a16="http://schemas.microsoft.com/office/drawing/2014/main" id="{39EFEB5C-119E-416E-84F6-79F25273C8C7}"/>
              </a:ext>
            </a:extLst>
          </p:cNvPr>
          <p:cNvSpPr>
            <a:spLocks noGrp="1"/>
          </p:cNvSpPr>
          <p:nvPr>
            <p:ph type="sldNum" sz="quarter" idx="17"/>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1978961"/>
      </p:ext>
    </p:extLst>
  </p:cSld>
  <p:clrMapOvr>
    <a:masterClrMapping/>
  </p:clrMapOvr>
  <p:transition>
    <p:fade/>
  </p:transition>
  <p:extLst>
    <p:ext uri="{DCECCB84-F9BA-43D5-87BE-67443E8EF086}">
      <p15:sldGuideLst xmlns:p15="http://schemas.microsoft.com/office/powerpoint/2012/main">
        <p15:guide id="2" orient="horz" pos="284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122182" cy="3495469"/>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fld id="{E011342D-D509-45BB-9B70-58B5119CA1AB}" type="datetime3">
              <a:rPr lang="en-GB" smtClean="0"/>
              <a:t>26 November, 2024</a:t>
            </a:fld>
            <a:endParaRPr lang="en-GB"/>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320649"/>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w ">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0DB5C6-9E74-4378-9827-68473EFA35F3}"/>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3541396"/>
          </a:xfrm>
          <a:prstGeom prst="rect">
            <a:avLst/>
          </a:prstGeom>
        </p:spPr>
      </p:pic>
      <p:pic>
        <p:nvPicPr>
          <p:cNvPr id="15" name="Grafik 14" descr="Ein Bild, das Säge enthält.&#10;&#10;Automatisch generierte Beschreibung">
            <a:extLst>
              <a:ext uri="{FF2B5EF4-FFF2-40B4-BE49-F238E27FC236}">
                <a16:creationId xmlns:a16="http://schemas.microsoft.com/office/drawing/2014/main" id="{31687CA2-4830-4EA3-B6BE-4D04E1B836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3135" y="635156"/>
            <a:ext cx="8895600" cy="3030064"/>
          </a:xfrm>
          <a:prstGeom prst="rect">
            <a:avLst/>
          </a:prstGeom>
        </p:spPr>
      </p:pic>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Title slide/headline</a:t>
            </a:r>
            <a:br>
              <a:rPr lang="en-GB"/>
            </a:br>
            <a:r>
              <a:rPr lang="en-GB"/>
              <a:t>with b/w GIZ key visual</a:t>
            </a:r>
          </a:p>
        </p:txBody>
      </p:sp>
    </p:spTree>
    <p:extLst>
      <p:ext uri="{BB962C8B-B14F-4D97-AF65-F5344CB8AC3E}">
        <p14:creationId xmlns:p14="http://schemas.microsoft.com/office/powerpoint/2010/main" val="42914669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1 photo">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4474945"/>
          </a:xfrm>
          <a:solidFill>
            <a:schemeClr val="bg2"/>
          </a:solidFill>
        </p:spPr>
        <p:txBody>
          <a:bodyPr tIns="1440000"/>
          <a:lstStyle>
            <a:lvl1pPr algn="ctr">
              <a:defRPr sz="100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579606"/>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1" name="Titel 1">
            <a:extLst>
              <a:ext uri="{FF2B5EF4-FFF2-40B4-BE49-F238E27FC236}">
                <a16:creationId xmlns:a16="http://schemas.microsoft.com/office/drawing/2014/main" id="{7EA27159-D449-4E61-9234-12331EF25886}"/>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6AF2015D-9762-47AA-9BD6-3FA6CCC0648F}"/>
              </a:ext>
            </a:extLst>
          </p:cNvPr>
          <p:cNvSpPr>
            <a:spLocks noGrp="1"/>
          </p:cNvSpPr>
          <p:nvPr>
            <p:ph type="dt" sz="half" idx="16"/>
          </p:nvPr>
        </p:nvSpPr>
        <p:spPr/>
        <p:txBody>
          <a:bodyPr/>
          <a:lstStyle/>
          <a:p>
            <a:fld id="{0DEA7DD8-3D3F-4D0F-AB20-1B1E8E0154E1}" type="datetime3">
              <a:rPr lang="en-GB" smtClean="0"/>
              <a:t>26 November, 2024</a:t>
            </a:fld>
            <a:endParaRPr lang="en-GB"/>
          </a:p>
        </p:txBody>
      </p:sp>
      <p:sp>
        <p:nvSpPr>
          <p:cNvPr id="7" name="Fußzeilenplatzhalter 6">
            <a:extLst>
              <a:ext uri="{FF2B5EF4-FFF2-40B4-BE49-F238E27FC236}">
                <a16:creationId xmlns:a16="http://schemas.microsoft.com/office/drawing/2014/main" id="{80DC7F6F-F5EA-41B6-BA59-091605C586C9}"/>
              </a:ext>
            </a:extLst>
          </p:cNvPr>
          <p:cNvSpPr>
            <a:spLocks noGrp="1"/>
          </p:cNvSpPr>
          <p:nvPr>
            <p:ph type="ftr" sz="quarter" idx="17"/>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86AA5DDD-B7D2-44C4-84F6-785C251D3F31}"/>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8769548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1 photo,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44749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2849992"/>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23135" y="3983338"/>
            <a:ext cx="2320828" cy="61697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Titel 1">
            <a:extLst>
              <a:ext uri="{FF2B5EF4-FFF2-40B4-BE49-F238E27FC236}">
                <a16:creationId xmlns:a16="http://schemas.microsoft.com/office/drawing/2014/main" id="{7204390B-3D37-494E-81FF-E1335F27C2A8}"/>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B9F79D6-321B-4922-9CB8-D52F509ACE09}"/>
              </a:ext>
            </a:extLst>
          </p:cNvPr>
          <p:cNvSpPr>
            <a:spLocks noGrp="1"/>
          </p:cNvSpPr>
          <p:nvPr>
            <p:ph type="dt" sz="half" idx="16"/>
          </p:nvPr>
        </p:nvSpPr>
        <p:spPr/>
        <p:txBody>
          <a:bodyPr/>
          <a:lstStyle/>
          <a:p>
            <a:fld id="{188A1A17-96CC-4E04-BBC4-8B2C65037424}" type="datetime3">
              <a:rPr lang="en-GB" smtClean="0"/>
              <a:t>26 November, 2024</a:t>
            </a:fld>
            <a:endParaRPr lang="en-GB"/>
          </a:p>
        </p:txBody>
      </p:sp>
      <p:sp>
        <p:nvSpPr>
          <p:cNvPr id="7" name="Fußzeilenplatzhalter 6">
            <a:extLst>
              <a:ext uri="{FF2B5EF4-FFF2-40B4-BE49-F238E27FC236}">
                <a16:creationId xmlns:a16="http://schemas.microsoft.com/office/drawing/2014/main" id="{CDD2BC95-CDE0-4C78-A9D8-EB3D9A577DFE}"/>
              </a:ext>
            </a:extLst>
          </p:cNvPr>
          <p:cNvSpPr>
            <a:spLocks noGrp="1"/>
          </p:cNvSpPr>
          <p:nvPr>
            <p:ph type="ftr" sz="quarter" idx="17"/>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B96B41DE-2A1A-4BF8-A471-7AFD62750A92}"/>
              </a:ext>
            </a:extLst>
          </p:cNvPr>
          <p:cNvSpPr>
            <a:spLocks noGrp="1"/>
          </p:cNvSpPr>
          <p:nvPr>
            <p:ph type="sldNum" sz="quarter" idx="18"/>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2816133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2 photos ">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3579606"/>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E5771484-3E18-42CC-9FC0-9F82AA9D7804}"/>
              </a:ext>
            </a:extLst>
          </p:cNvPr>
          <p:cNvSpPr>
            <a:spLocks noGrp="1"/>
          </p:cNvSpPr>
          <p:nvPr>
            <p:ph type="dt" sz="half" idx="17"/>
          </p:nvPr>
        </p:nvSpPr>
        <p:spPr/>
        <p:txBody>
          <a:bodyPr/>
          <a:lstStyle/>
          <a:p>
            <a:fld id="{0BD2C7C0-CFE7-4A6A-BF7D-BB471E307164}" type="datetime3">
              <a:rPr lang="en-GB" smtClean="0"/>
              <a:t>26 November, 2024</a:t>
            </a:fld>
            <a:endParaRPr lang="en-GB"/>
          </a:p>
        </p:txBody>
      </p:sp>
      <p:sp>
        <p:nvSpPr>
          <p:cNvPr id="7" name="Fußzeilenplatzhalter 6">
            <a:extLst>
              <a:ext uri="{FF2B5EF4-FFF2-40B4-BE49-F238E27FC236}">
                <a16:creationId xmlns:a16="http://schemas.microsoft.com/office/drawing/2014/main" id="{95F12524-47B7-4E4B-A82D-4A982EC622BC}"/>
              </a:ext>
            </a:extLst>
          </p:cNvPr>
          <p:cNvSpPr>
            <a:spLocks noGrp="1"/>
          </p:cNvSpPr>
          <p:nvPr>
            <p:ph type="ftr" sz="quarter" idx="18"/>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D1F91BAF-4218-480C-87A8-87D4B1CDDF80}"/>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027969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2 photos, alternativ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5528944" y="1256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8"/>
            <a:ext cx="4839634" cy="2849992"/>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grpSp>
        <p:nvGrpSpPr>
          <p:cNvPr id="9" name="Key Visual">
            <a:extLst>
              <a:ext uri="{FF2B5EF4-FFF2-40B4-BE49-F238E27FC236}">
                <a16:creationId xmlns:a16="http://schemas.microsoft.com/office/drawing/2014/main" id="{0AED28BE-BD58-4C37-99C9-6DDD5906BC8A}"/>
              </a:ext>
            </a:extLst>
          </p:cNvPr>
          <p:cNvGrpSpPr/>
          <p:nvPr userDrawn="1"/>
        </p:nvGrpSpPr>
        <p:grpSpPr bwMode="gray">
          <a:xfrm flipV="1">
            <a:off x="123135" y="3983338"/>
            <a:ext cx="2320828" cy="616979"/>
            <a:chOff x="4846637" y="119557"/>
            <a:chExt cx="3783013" cy="1005693"/>
          </a:xfrm>
        </p:grpSpPr>
        <p:sp>
          <p:nvSpPr>
            <p:cNvPr id="10" name="Freihandform: Form 9">
              <a:extLst>
                <a:ext uri="{FF2B5EF4-FFF2-40B4-BE49-F238E27FC236}">
                  <a16:creationId xmlns:a16="http://schemas.microsoft.com/office/drawing/2014/main" id="{BC779D39-D9BE-456C-932C-90157753B824}"/>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B50BB92C-06E3-4F21-96E2-B587EED5161E}"/>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ihandform: Form 12">
              <a:extLst>
                <a:ext uri="{FF2B5EF4-FFF2-40B4-BE49-F238E27FC236}">
                  <a16:creationId xmlns:a16="http://schemas.microsoft.com/office/drawing/2014/main" id="{855BC612-A565-4995-974E-DBAC4B729050}"/>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44462D1D-D151-4AD3-A2DA-8257376E401D}"/>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ihandform: Form 14">
              <a:extLst>
                <a:ext uri="{FF2B5EF4-FFF2-40B4-BE49-F238E27FC236}">
                  <a16:creationId xmlns:a16="http://schemas.microsoft.com/office/drawing/2014/main" id="{07239E2B-B3C5-44BB-B6DD-DB8BC01E6601}"/>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Bildplatzhalter 5">
            <a:extLst>
              <a:ext uri="{FF2B5EF4-FFF2-40B4-BE49-F238E27FC236}">
                <a16:creationId xmlns:a16="http://schemas.microsoft.com/office/drawing/2014/main" id="{BD74B354-F270-4422-B8BC-EE20D478AAEB}"/>
              </a:ext>
            </a:extLst>
          </p:cNvPr>
          <p:cNvSpPr>
            <a:spLocks noGrp="1"/>
          </p:cNvSpPr>
          <p:nvPr>
            <p:ph type="pic" sz="quarter" idx="16" hasCustomPrompt="1"/>
          </p:nvPr>
        </p:nvSpPr>
        <p:spPr bwMode="gray">
          <a:xfrm>
            <a:off x="5528944" y="2455029"/>
            <a:ext cx="3490261" cy="2145545"/>
          </a:xfrm>
          <a:solidFill>
            <a:schemeClr val="bg2"/>
          </a:solidFill>
        </p:spPr>
        <p:txBody>
          <a:bodyPr vert="horz" lIns="36000" tIns="1440000" rIns="36000" bIns="36000" rtlCol="0">
            <a:noAutofit/>
          </a:bodyPr>
          <a:lstStyle>
            <a:lvl1pPr algn="ctr">
              <a:defRPr lang="en-GB" sz="1000" dirty="0">
                <a:solidFill>
                  <a:schemeClr val="tx2"/>
                </a:solidFill>
              </a:defRPr>
            </a:lvl1pPr>
          </a:lstStyle>
          <a:p>
            <a:r>
              <a:rPr lang="en-GB"/>
              <a:t>Photo</a:t>
            </a:r>
          </a:p>
        </p:txBody>
      </p:sp>
      <p:sp>
        <p:nvSpPr>
          <p:cNvPr id="16" name="Titel 1">
            <a:extLst>
              <a:ext uri="{FF2B5EF4-FFF2-40B4-BE49-F238E27FC236}">
                <a16:creationId xmlns:a16="http://schemas.microsoft.com/office/drawing/2014/main" id="{0DB39AEE-4D7E-4227-8B8B-6259DA49FDB2}"/>
              </a:ext>
            </a:extLst>
          </p:cNvPr>
          <p:cNvSpPr>
            <a:spLocks noGrp="1"/>
          </p:cNvSpPr>
          <p:nvPr>
            <p:ph type="title" hasCustomPrompt="1"/>
          </p:nvPr>
        </p:nvSpPr>
        <p:spPr bwMode="gray">
          <a:xfrm>
            <a:off x="449817" y="240212"/>
            <a:ext cx="4839634" cy="540544"/>
          </a:xfrm>
        </p:spPr>
        <p:txBody>
          <a:bodyPr/>
          <a:lstStyle>
            <a:lvl1pPr>
              <a:defRPr/>
            </a:lvl1pPr>
          </a:lstStyle>
          <a:p>
            <a:r>
              <a:rPr lang="en-GB"/>
              <a:t>Click to add headline</a:t>
            </a:r>
          </a:p>
        </p:txBody>
      </p:sp>
      <p:sp>
        <p:nvSpPr>
          <p:cNvPr id="2" name="Datumsplatzhalter 1">
            <a:extLst>
              <a:ext uri="{FF2B5EF4-FFF2-40B4-BE49-F238E27FC236}">
                <a16:creationId xmlns:a16="http://schemas.microsoft.com/office/drawing/2014/main" id="{5227D3D8-FEBD-4AD0-9F71-6844E987B7B7}"/>
              </a:ext>
            </a:extLst>
          </p:cNvPr>
          <p:cNvSpPr>
            <a:spLocks noGrp="1"/>
          </p:cNvSpPr>
          <p:nvPr>
            <p:ph type="dt" sz="half" idx="17"/>
          </p:nvPr>
        </p:nvSpPr>
        <p:spPr/>
        <p:txBody>
          <a:bodyPr/>
          <a:lstStyle/>
          <a:p>
            <a:fld id="{84AD41E8-3DCA-45C4-A5D1-832BBAC832A0}" type="datetime3">
              <a:rPr lang="en-GB" smtClean="0"/>
              <a:t>26 November, 2024</a:t>
            </a:fld>
            <a:endParaRPr lang="en-GB"/>
          </a:p>
        </p:txBody>
      </p:sp>
      <p:sp>
        <p:nvSpPr>
          <p:cNvPr id="7" name="Fußzeilenplatzhalter 6">
            <a:extLst>
              <a:ext uri="{FF2B5EF4-FFF2-40B4-BE49-F238E27FC236}">
                <a16:creationId xmlns:a16="http://schemas.microsoft.com/office/drawing/2014/main" id="{9EBC020C-FAD6-4991-9B68-DFC849647738}"/>
              </a:ext>
            </a:extLst>
          </p:cNvPr>
          <p:cNvSpPr>
            <a:spLocks noGrp="1"/>
          </p:cNvSpPr>
          <p:nvPr>
            <p:ph type="ftr" sz="quarter" idx="18"/>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2ED17441-C804-4576-8739-5227CF2486C9}"/>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7762072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2 photos, with two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4728155" y="2444751"/>
            <a:ext cx="4288845" cy="2155568"/>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4" y="2444751"/>
            <a:ext cx="4288845" cy="2155568"/>
          </a:xfrm>
          <a:solidFill>
            <a:schemeClr val="bg2"/>
          </a:solidFill>
        </p:spPr>
        <p:txBody>
          <a:bodyPr vert="horz" lIns="36000" tIns="1440000" rIns="36000" bIns="36000" rtlCol="0">
            <a:noAutofit/>
          </a:bodyPr>
          <a:lstStyle>
            <a:lvl1pPr>
              <a:defRPr lang="en-GB" sz="1000" dirty="0">
                <a:solidFill>
                  <a:schemeClr val="tx2"/>
                </a:solidFill>
              </a:defRPr>
            </a:lvl1pPr>
          </a:lstStyle>
          <a:p>
            <a:pPr lvl="0" algn="ctr"/>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3962161" cy="1249791"/>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5055732" y="1020969"/>
            <a:ext cx="3954917" cy="1249791"/>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62043D58-AA3C-40BE-BEAB-11A193484391}"/>
              </a:ext>
            </a:extLst>
          </p:cNvPr>
          <p:cNvSpPr>
            <a:spLocks noGrp="1"/>
          </p:cNvSpPr>
          <p:nvPr>
            <p:ph type="dt" sz="half" idx="17"/>
          </p:nvPr>
        </p:nvSpPr>
        <p:spPr/>
        <p:txBody>
          <a:bodyPr/>
          <a:lstStyle/>
          <a:p>
            <a:fld id="{9002CA79-B927-4890-BD61-6F96D89E9BBC}" type="datetime3">
              <a:rPr lang="en-GB" smtClean="0"/>
              <a:t>26 November, 2024</a:t>
            </a:fld>
            <a:endParaRPr lang="en-GB"/>
          </a:p>
        </p:txBody>
      </p:sp>
      <p:sp>
        <p:nvSpPr>
          <p:cNvPr id="10" name="Fußzeilenplatzhalter 9">
            <a:extLst>
              <a:ext uri="{FF2B5EF4-FFF2-40B4-BE49-F238E27FC236}">
                <a16:creationId xmlns:a16="http://schemas.microsoft.com/office/drawing/2014/main" id="{1195C9E7-AD30-401E-97F1-ECD1F6426F94}"/>
              </a:ext>
            </a:extLst>
          </p:cNvPr>
          <p:cNvSpPr>
            <a:spLocks noGrp="1"/>
          </p:cNvSpPr>
          <p:nvPr>
            <p:ph type="ftr" sz="quarter" idx="18"/>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3D02F96E-9198-496A-A4B1-6804F455A112}"/>
              </a:ext>
            </a:extLst>
          </p:cNvPr>
          <p:cNvSpPr>
            <a:spLocks noGrp="1"/>
          </p:cNvSpPr>
          <p:nvPr>
            <p:ph type="sldNum" sz="quarter" idx="19"/>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591959471"/>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3 photos, with three columns">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id="{6AFC61C6-D36D-49CC-A15E-B4D2086BCDB1}"/>
              </a:ext>
            </a:extLst>
          </p:cNvPr>
          <p:cNvSpPr>
            <a:spLocks noGrp="1"/>
          </p:cNvSpPr>
          <p:nvPr>
            <p:ph type="pic" sz="quarter" idx="16" hasCustomPrompt="1"/>
          </p:nvPr>
        </p:nvSpPr>
        <p:spPr bwMode="gray">
          <a:xfrm>
            <a:off x="3140868"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a:t>Photo</a:t>
            </a:r>
          </a:p>
        </p:txBody>
      </p:sp>
      <p:sp>
        <p:nvSpPr>
          <p:cNvPr id="7" name="Bildplatzhalter 6">
            <a:extLst>
              <a:ext uri="{FF2B5EF4-FFF2-40B4-BE49-F238E27FC236}">
                <a16:creationId xmlns:a16="http://schemas.microsoft.com/office/drawing/2014/main" id="{04CC61FD-96E9-460E-816E-FA87841093C2}"/>
              </a:ext>
            </a:extLst>
          </p:cNvPr>
          <p:cNvSpPr>
            <a:spLocks noGrp="1"/>
          </p:cNvSpPr>
          <p:nvPr>
            <p:ph type="pic" sz="quarter" idx="15" hasCustomPrompt="1"/>
          </p:nvPr>
        </p:nvSpPr>
        <p:spPr bwMode="gray">
          <a:xfrm>
            <a:off x="123135"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a:t>Photo</a:t>
            </a:r>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49818" y="1020969"/>
            <a:ext cx="2531717" cy="1769123"/>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0833" cy="540544"/>
          </a:xfrm>
        </p:spPr>
        <p:txBody>
          <a:bodyPr/>
          <a:lstStyle>
            <a:lvl1pPr>
              <a:defRPr/>
            </a:lvl1pPr>
          </a:lstStyle>
          <a:p>
            <a:r>
              <a:rPr lang="en-GB"/>
              <a:t>Click to add headline</a:t>
            </a:r>
          </a:p>
        </p:txBody>
      </p:sp>
      <p:sp>
        <p:nvSpPr>
          <p:cNvPr id="9" name="Textplatzhalter 7">
            <a:extLst>
              <a:ext uri="{FF2B5EF4-FFF2-40B4-BE49-F238E27FC236}">
                <a16:creationId xmlns:a16="http://schemas.microsoft.com/office/drawing/2014/main" id="{22732D1C-05D1-4A5F-B576-23063E1D7BD4}"/>
              </a:ext>
            </a:extLst>
          </p:cNvPr>
          <p:cNvSpPr>
            <a:spLocks noGrp="1"/>
          </p:cNvSpPr>
          <p:nvPr>
            <p:ph type="body" sz="quarter" idx="14" hasCustomPrompt="1"/>
          </p:nvPr>
        </p:nvSpPr>
        <p:spPr bwMode="gray">
          <a:xfrm>
            <a:off x="3467551" y="1020969"/>
            <a:ext cx="2531717" cy="1769123"/>
          </a:xfrm>
        </p:spPr>
        <p:txBody>
          <a:bodyPr/>
          <a:lstStyle>
            <a:lvl1pPr>
              <a:defRPr lang="en-GB" sz="1600" kern="1200" noProof="0" dirty="0">
                <a:solidFill>
                  <a:schemeClr val="tx1"/>
                </a:solidFill>
                <a:latin typeface="+mn-lt"/>
                <a:ea typeface="+mn-ea"/>
                <a:cs typeface="+mn-cs"/>
              </a:defRPr>
            </a:lvl1pPr>
            <a:lvl2pPr>
              <a:defRPr lang="en-GB" sz="1400" kern="1200" noProof="0" dirty="0">
                <a:solidFill>
                  <a:schemeClr val="tx1"/>
                </a:solidFill>
                <a:latin typeface="+mn-lt"/>
                <a:ea typeface="+mn-ea"/>
                <a:cs typeface="+mn-cs"/>
              </a:defRPr>
            </a:lvl2pPr>
            <a:lvl3pPr>
              <a:defRPr lang="en-GB" sz="1200" kern="1200" noProof="0" dirty="0">
                <a:solidFill>
                  <a:schemeClr val="bg1">
                    <a:lumMod val="50000"/>
                  </a:schemeClr>
                </a:solidFill>
                <a:latin typeface="+mn-lt"/>
                <a:ea typeface="+mn-ea"/>
                <a:cs typeface="+mn-cs"/>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16" name="Bildplatzhalter 6">
            <a:extLst>
              <a:ext uri="{FF2B5EF4-FFF2-40B4-BE49-F238E27FC236}">
                <a16:creationId xmlns:a16="http://schemas.microsoft.com/office/drawing/2014/main" id="{AB38192C-6783-4C98-AB15-3A38EFFC1B08}"/>
              </a:ext>
            </a:extLst>
          </p:cNvPr>
          <p:cNvSpPr>
            <a:spLocks noGrp="1"/>
          </p:cNvSpPr>
          <p:nvPr>
            <p:ph type="pic" sz="quarter" idx="17" hasCustomPrompt="1"/>
          </p:nvPr>
        </p:nvSpPr>
        <p:spPr bwMode="gray">
          <a:xfrm>
            <a:off x="6158600" y="2994718"/>
            <a:ext cx="2858400" cy="1605600"/>
          </a:xfrm>
          <a:solidFill>
            <a:schemeClr val="bg2"/>
          </a:solidFill>
        </p:spPr>
        <p:txBody>
          <a:bodyPr vert="horz" lIns="36000" tIns="1080000" rIns="36000" bIns="36000" rtlCol="0">
            <a:noAutofit/>
          </a:bodyPr>
          <a:lstStyle>
            <a:lvl1pPr algn="ctr">
              <a:defRPr lang="en-GB" sz="1000" dirty="0">
                <a:solidFill>
                  <a:schemeClr val="tx2"/>
                </a:solidFill>
              </a:defRPr>
            </a:lvl1pPr>
          </a:lstStyle>
          <a:p>
            <a:r>
              <a:rPr lang="en-GB"/>
              <a:t>Photo</a:t>
            </a:r>
          </a:p>
        </p:txBody>
      </p:sp>
      <p:sp>
        <p:nvSpPr>
          <p:cNvPr id="20" name="Textplatzhalter 7">
            <a:extLst>
              <a:ext uri="{FF2B5EF4-FFF2-40B4-BE49-F238E27FC236}">
                <a16:creationId xmlns:a16="http://schemas.microsoft.com/office/drawing/2014/main" id="{DED8696E-3F6E-4312-8474-D7B6C988FDD5}"/>
              </a:ext>
            </a:extLst>
          </p:cNvPr>
          <p:cNvSpPr>
            <a:spLocks noGrp="1"/>
          </p:cNvSpPr>
          <p:nvPr>
            <p:ph type="body" sz="quarter" idx="18" hasCustomPrompt="1"/>
          </p:nvPr>
        </p:nvSpPr>
        <p:spPr bwMode="gray">
          <a:xfrm>
            <a:off x="6485284" y="1020969"/>
            <a:ext cx="2531717" cy="1769123"/>
          </a:xfrm>
        </p:spPr>
        <p:txBody>
          <a:bodyPr/>
          <a:lstStyle>
            <a:lvl1pPr>
              <a:defRPr lang="en-GB" sz="1600" kern="1200" noProof="0" dirty="0">
                <a:solidFill>
                  <a:schemeClr val="tx1"/>
                </a:solidFill>
                <a:latin typeface="+mn-lt"/>
                <a:ea typeface="+mn-ea"/>
                <a:cs typeface="+mn-cs"/>
              </a:defRPr>
            </a:lvl1pPr>
            <a:lvl2pPr>
              <a:defRPr lang="en-GB" sz="1400" kern="1200" noProof="0" dirty="0">
                <a:solidFill>
                  <a:schemeClr val="tx1"/>
                </a:solidFill>
                <a:latin typeface="+mn-lt"/>
                <a:ea typeface="+mn-ea"/>
                <a:cs typeface="+mn-cs"/>
              </a:defRPr>
            </a:lvl2pPr>
            <a:lvl3pPr>
              <a:defRPr lang="en-GB" sz="1200" kern="1200" noProof="0" dirty="0">
                <a:solidFill>
                  <a:schemeClr val="bg1">
                    <a:lumMod val="50000"/>
                  </a:schemeClr>
                </a:solidFill>
                <a:latin typeface="+mn-lt"/>
                <a:ea typeface="+mn-ea"/>
                <a:cs typeface="+mn-cs"/>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6" name="Datumsplatzhalter 5">
            <a:extLst>
              <a:ext uri="{FF2B5EF4-FFF2-40B4-BE49-F238E27FC236}">
                <a16:creationId xmlns:a16="http://schemas.microsoft.com/office/drawing/2014/main" id="{EF501F9B-7E1C-4D10-BFA8-F160A61CBB4B}"/>
              </a:ext>
            </a:extLst>
          </p:cNvPr>
          <p:cNvSpPr>
            <a:spLocks noGrp="1"/>
          </p:cNvSpPr>
          <p:nvPr>
            <p:ph type="dt" sz="half" idx="19"/>
          </p:nvPr>
        </p:nvSpPr>
        <p:spPr/>
        <p:txBody>
          <a:bodyPr/>
          <a:lstStyle/>
          <a:p>
            <a:fld id="{E245A521-0EDC-4668-A0AD-E004972D00BC}" type="datetime3">
              <a:rPr lang="en-GB" smtClean="0"/>
              <a:t>26 November, 2024</a:t>
            </a:fld>
            <a:endParaRPr lang="en-GB"/>
          </a:p>
        </p:txBody>
      </p:sp>
      <p:sp>
        <p:nvSpPr>
          <p:cNvPr id="10" name="Fußzeilenplatzhalter 9">
            <a:extLst>
              <a:ext uri="{FF2B5EF4-FFF2-40B4-BE49-F238E27FC236}">
                <a16:creationId xmlns:a16="http://schemas.microsoft.com/office/drawing/2014/main" id="{4AC48705-A504-41C9-A7C4-A310E36C3CFC}"/>
              </a:ext>
            </a:extLst>
          </p:cNvPr>
          <p:cNvSpPr>
            <a:spLocks noGrp="1"/>
          </p:cNvSpPr>
          <p:nvPr>
            <p:ph type="ftr" sz="quarter" idx="20"/>
          </p:nvPr>
        </p:nvSpPr>
        <p:spPr/>
        <p:txBody>
          <a:bodyPr/>
          <a:lstStyle/>
          <a:p>
            <a:r>
              <a:rPr lang="en-GB"/>
              <a:t>Title of the presentation</a:t>
            </a:r>
          </a:p>
        </p:txBody>
      </p:sp>
      <p:sp>
        <p:nvSpPr>
          <p:cNvPr id="12" name="Foliennummernplatzhalter 11">
            <a:extLst>
              <a:ext uri="{FF2B5EF4-FFF2-40B4-BE49-F238E27FC236}">
                <a16:creationId xmlns:a16="http://schemas.microsoft.com/office/drawing/2014/main" id="{A0DBE614-6EA1-4B61-BE6D-D779C0E5AD80}"/>
              </a:ext>
            </a:extLst>
          </p:cNvPr>
          <p:cNvSpPr>
            <a:spLocks noGrp="1"/>
          </p:cNvSpPr>
          <p:nvPr>
            <p:ph type="sldNum" sz="quarter" idx="21"/>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069192385"/>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AD865FD3-1198-4DEC-9CE4-A71B7C84CD08}"/>
              </a:ext>
            </a:extLst>
          </p:cNvPr>
          <p:cNvSpPr>
            <a:spLocks noGrp="1"/>
          </p:cNvSpPr>
          <p:nvPr>
            <p:ph type="pic" sz="quarter" idx="15" hasCustomPrompt="1"/>
          </p:nvPr>
        </p:nvSpPr>
        <p:spPr bwMode="gray">
          <a:xfrm>
            <a:off x="460375" y="3112887"/>
            <a:ext cx="2645076" cy="1487687"/>
          </a:xfrm>
          <a:solidFill>
            <a:schemeClr val="bg2"/>
          </a:solidFill>
        </p:spPr>
        <p:txBody>
          <a:bodyPr vert="horz" lIns="36000" tIns="1152000" rIns="36000" bIns="36000" rtlCol="0">
            <a:noAutofit/>
          </a:bodyPr>
          <a:lstStyle>
            <a:lvl1pPr algn="ctr">
              <a:defRPr lang="en-GB" sz="1000" dirty="0">
                <a:solidFill>
                  <a:schemeClr val="tx2"/>
                </a:solidFill>
              </a:defRPr>
            </a:lvl1pPr>
          </a:lstStyle>
          <a:p>
            <a:r>
              <a:rPr lang="en-GB"/>
              <a:t>Photo</a:t>
            </a:r>
          </a:p>
        </p:txBody>
      </p:sp>
      <p:sp>
        <p:nvSpPr>
          <p:cNvPr id="18" name="Rechteck 17">
            <a:extLst>
              <a:ext uri="{FF2B5EF4-FFF2-40B4-BE49-F238E27FC236}">
                <a16:creationId xmlns:a16="http://schemas.microsoft.com/office/drawing/2014/main" id="{2FE0F192-365F-4B9B-9AE5-A8DCD077B27C}"/>
              </a:ext>
            </a:extLst>
          </p:cNvPr>
          <p:cNvSpPr/>
          <p:nvPr userDrawn="1"/>
        </p:nvSpPr>
        <p:spPr bwMode="gray">
          <a:xfrm>
            <a:off x="460374" y="970671"/>
            <a:ext cx="2644776" cy="13900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p>
        </p:txBody>
      </p:sp>
      <p:sp>
        <p:nvSpPr>
          <p:cNvPr id="12" name="Rechteck 11">
            <a:extLst>
              <a:ext uri="{FF2B5EF4-FFF2-40B4-BE49-F238E27FC236}">
                <a16:creationId xmlns:a16="http://schemas.microsoft.com/office/drawing/2014/main" id="{FD20B6CE-6FB5-47BE-ACA3-1FADB18A5F9F}"/>
              </a:ext>
            </a:extLst>
          </p:cNvPr>
          <p:cNvSpPr/>
          <p:nvPr userDrawn="1"/>
        </p:nvSpPr>
        <p:spPr bwMode="gray">
          <a:xfrm>
            <a:off x="460374" y="2421711"/>
            <a:ext cx="2644776" cy="6343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p>
        </p:txBody>
      </p:sp>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460374" y="2417530"/>
            <a:ext cx="2644776" cy="212006"/>
          </a:xfrm>
          <a:noFill/>
        </p:spPr>
        <p:txBody>
          <a:bodyPr vert="horz" lIns="72000" tIns="36000" rIns="72000" bIns="36000" rtlCol="0" anchor="ctr">
            <a:noAutofit/>
          </a:bodyPr>
          <a:lstStyle>
            <a:lvl1pPr marL="0" marR="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lang="de-DE" sz="1000" b="1" baseline="0" dirty="0">
                <a:solidFill>
                  <a:schemeClr val="bg1"/>
                </a:solidFill>
              </a:defRPr>
            </a:lvl1pPr>
            <a:lvl2pPr>
              <a:defRPr lang="de-DE" dirty="0"/>
            </a:lvl2pPr>
            <a:lvl3pPr>
              <a:defRPr lang="en-GB" dirty="0"/>
            </a:lvl3pPr>
          </a:lstStyle>
          <a:p>
            <a:r>
              <a:rPr lang="en-GB"/>
              <a:t>Name of partner</a:t>
            </a:r>
          </a:p>
        </p:txBody>
      </p:sp>
      <p:sp>
        <p:nvSpPr>
          <p:cNvPr id="19" name="Titel 1">
            <a:extLst>
              <a:ext uri="{FF2B5EF4-FFF2-40B4-BE49-F238E27FC236}">
                <a16:creationId xmlns:a16="http://schemas.microsoft.com/office/drawing/2014/main" id="{E5EE29FF-B139-4CD9-A32C-25A2CCBFB41B}"/>
              </a:ext>
            </a:extLst>
          </p:cNvPr>
          <p:cNvSpPr>
            <a:spLocks noGrp="1"/>
          </p:cNvSpPr>
          <p:nvPr>
            <p:ph type="title" hasCustomPrompt="1"/>
          </p:nvPr>
        </p:nvSpPr>
        <p:spPr bwMode="gray">
          <a:xfrm>
            <a:off x="449816" y="240212"/>
            <a:ext cx="4839635" cy="540544"/>
          </a:xfrm>
        </p:spPr>
        <p:txBody>
          <a:bodyPr/>
          <a:lstStyle>
            <a:lvl1pPr>
              <a:defRPr/>
            </a:lvl1pPr>
          </a:lstStyle>
          <a:p>
            <a:r>
              <a:rPr lang="en-GB"/>
              <a:t>Project text slide</a:t>
            </a:r>
          </a:p>
        </p:txBody>
      </p:sp>
      <p:sp>
        <p:nvSpPr>
          <p:cNvPr id="14" name="Textplatzhalter 8">
            <a:extLst>
              <a:ext uri="{FF2B5EF4-FFF2-40B4-BE49-F238E27FC236}">
                <a16:creationId xmlns:a16="http://schemas.microsoft.com/office/drawing/2014/main" id="{40AE37FF-8E79-4DC2-894F-409F5F142440}"/>
              </a:ext>
            </a:extLst>
          </p:cNvPr>
          <p:cNvSpPr>
            <a:spLocks noGrp="1"/>
          </p:cNvSpPr>
          <p:nvPr>
            <p:ph type="body" sz="quarter" idx="17" hasCustomPrompt="1"/>
          </p:nvPr>
        </p:nvSpPr>
        <p:spPr bwMode="gray">
          <a:xfrm>
            <a:off x="460374" y="2649415"/>
            <a:ext cx="2644776" cy="394453"/>
          </a:xfrm>
          <a:noFill/>
        </p:spPr>
        <p:txBody>
          <a:bodyPr lIns="72000" anchor="t"/>
          <a:lstStyle>
            <a:lvl1pPr>
              <a:lnSpc>
                <a:spcPct val="100000"/>
              </a:lnSpc>
              <a:spcBef>
                <a:spcPts val="0"/>
              </a:spcBef>
              <a:defRPr sz="800" b="0" baseline="0">
                <a:solidFill>
                  <a:schemeClr val="bg1"/>
                </a:solidFill>
              </a:defRPr>
            </a:lvl1pPr>
          </a:lstStyle>
          <a:p>
            <a:r>
              <a:rPr lang="en-GB"/>
              <a:t>MM/YYYY – MM/YYYY</a:t>
            </a:r>
            <a:br>
              <a:rPr lang="en-GB"/>
            </a:br>
            <a:r>
              <a:rPr lang="en-GB"/>
              <a:t>Volume: EUR 00 million</a:t>
            </a:r>
            <a:br>
              <a:rPr lang="en-GB"/>
            </a:br>
            <a:r>
              <a:rPr lang="en-GB"/>
              <a:t>Public contribution: EUR 000,000</a:t>
            </a:r>
          </a:p>
        </p:txBody>
      </p:sp>
      <p:sp>
        <p:nvSpPr>
          <p:cNvPr id="15" name="Textplatzhalter 8">
            <a:extLst>
              <a:ext uri="{FF2B5EF4-FFF2-40B4-BE49-F238E27FC236}">
                <a16:creationId xmlns:a16="http://schemas.microsoft.com/office/drawing/2014/main" id="{133FB7B2-F1B0-4BE4-A9A1-2AA5AD68EB76}"/>
              </a:ext>
            </a:extLst>
          </p:cNvPr>
          <p:cNvSpPr>
            <a:spLocks noGrp="1"/>
          </p:cNvSpPr>
          <p:nvPr>
            <p:ph type="body" sz="quarter" idx="18" hasCustomPrompt="1"/>
          </p:nvPr>
        </p:nvSpPr>
        <p:spPr bwMode="gray">
          <a:xfrm>
            <a:off x="460374" y="971310"/>
            <a:ext cx="2644776" cy="271797"/>
          </a:xfrm>
          <a:noFill/>
        </p:spPr>
        <p:txBody>
          <a:bodyPr lIns="72000" tIns="36000" bIns="36000" anchor="ctr"/>
          <a:lstStyle>
            <a:lvl1pPr>
              <a:defRPr sz="1100" b="1" baseline="0">
                <a:solidFill>
                  <a:schemeClr val="tx1"/>
                </a:solidFill>
              </a:defRPr>
            </a:lvl1pPr>
          </a:lstStyle>
          <a:p>
            <a:r>
              <a:rPr lang="en-GB"/>
              <a:t>Name of country</a:t>
            </a:r>
          </a:p>
        </p:txBody>
      </p:sp>
      <p:sp>
        <p:nvSpPr>
          <p:cNvPr id="16" name="Textplatzhalter 8">
            <a:extLst>
              <a:ext uri="{FF2B5EF4-FFF2-40B4-BE49-F238E27FC236}">
                <a16:creationId xmlns:a16="http://schemas.microsoft.com/office/drawing/2014/main" id="{50874649-3395-4A9D-A057-03A867415BCC}"/>
              </a:ext>
            </a:extLst>
          </p:cNvPr>
          <p:cNvSpPr>
            <a:spLocks noGrp="1"/>
          </p:cNvSpPr>
          <p:nvPr>
            <p:ph type="body" sz="quarter" idx="19" hasCustomPrompt="1"/>
          </p:nvPr>
        </p:nvSpPr>
        <p:spPr bwMode="gray">
          <a:xfrm>
            <a:off x="460374" y="1243108"/>
            <a:ext cx="2644776" cy="1117616"/>
          </a:xfrm>
          <a:noFill/>
        </p:spPr>
        <p:txBody>
          <a:bodyPr lIns="72000" tIns="0" bIns="36000" anchor="t"/>
          <a:lstStyle>
            <a:lvl1pPr marL="0" indent="0" algn="l" defTabSz="685800" rtl="0" eaLnBrk="1" latinLnBrk="0" hangingPunct="1">
              <a:lnSpc>
                <a:spcPct val="100000"/>
              </a:lnSpc>
              <a:spcBef>
                <a:spcPts val="0"/>
              </a:spcBef>
              <a:buFont typeface="Arial" panose="020B0604020202020204" pitchFamily="34" charset="0"/>
              <a:buNone/>
              <a:defRPr lang="de-DE" sz="1000" b="0" kern="1200" baseline="0" dirty="0" smtClean="0">
                <a:solidFill>
                  <a:schemeClr val="tx1"/>
                </a:solidFill>
                <a:latin typeface="+mn-lt"/>
                <a:ea typeface="+mn-ea"/>
                <a:cs typeface="+mn-cs"/>
              </a:defRPr>
            </a:lvl1pPr>
          </a:lstStyle>
          <a:p>
            <a:r>
              <a:rPr lang="en-GB"/>
              <a:t>Text containing the name of the country.</a:t>
            </a:r>
          </a:p>
        </p:txBody>
      </p:sp>
      <p:sp>
        <p:nvSpPr>
          <p:cNvPr id="7" name="Textplatzhalter 6">
            <a:extLst>
              <a:ext uri="{FF2B5EF4-FFF2-40B4-BE49-F238E27FC236}">
                <a16:creationId xmlns:a16="http://schemas.microsoft.com/office/drawing/2014/main" id="{47B8F238-9E4D-4367-BF20-CAA4F4E82F22}"/>
              </a:ext>
            </a:extLst>
          </p:cNvPr>
          <p:cNvSpPr>
            <a:spLocks noGrp="1"/>
          </p:cNvSpPr>
          <p:nvPr>
            <p:ph type="body" sz="quarter" idx="20" hasCustomPrompt="1"/>
          </p:nvPr>
        </p:nvSpPr>
        <p:spPr bwMode="gray">
          <a:xfrm>
            <a:off x="3310597" y="1020763"/>
            <a:ext cx="5717516" cy="3579812"/>
          </a:xfrm>
        </p:spPr>
        <p:txBody>
          <a:bodyPr/>
          <a:lstStyle>
            <a:lvl1pPr>
              <a:defRPr sz="1600"/>
            </a:lvl1pPr>
            <a:lvl2pPr>
              <a:defRPr sz="1400"/>
            </a:lvl2pPr>
            <a:lvl3pPr>
              <a:defRPr sz="1200">
                <a:solidFill>
                  <a:schemeClr val="bg1">
                    <a:lumMod val="50000"/>
                  </a:schemeClr>
                </a:solidFill>
              </a:defRPr>
            </a:lvl3p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 name="Datumsplatzhalter 1">
            <a:extLst>
              <a:ext uri="{FF2B5EF4-FFF2-40B4-BE49-F238E27FC236}">
                <a16:creationId xmlns:a16="http://schemas.microsoft.com/office/drawing/2014/main" id="{A7C48950-E750-4312-A454-A82F556734D7}"/>
              </a:ext>
            </a:extLst>
          </p:cNvPr>
          <p:cNvSpPr>
            <a:spLocks noGrp="1"/>
          </p:cNvSpPr>
          <p:nvPr>
            <p:ph type="dt" sz="half" idx="21"/>
          </p:nvPr>
        </p:nvSpPr>
        <p:spPr/>
        <p:txBody>
          <a:bodyPr/>
          <a:lstStyle/>
          <a:p>
            <a:fld id="{83051FC6-7C6B-443A-AD93-63E9ADE6956C}" type="datetime3">
              <a:rPr lang="en-GB" smtClean="0"/>
              <a:t>26 November, 2024</a:t>
            </a:fld>
            <a:endParaRPr lang="en-GB"/>
          </a:p>
        </p:txBody>
      </p:sp>
      <p:sp>
        <p:nvSpPr>
          <p:cNvPr id="9" name="Fußzeilenplatzhalter 8">
            <a:extLst>
              <a:ext uri="{FF2B5EF4-FFF2-40B4-BE49-F238E27FC236}">
                <a16:creationId xmlns:a16="http://schemas.microsoft.com/office/drawing/2014/main" id="{16784B76-6A40-447C-A5C8-AA9E24FA6125}"/>
              </a:ext>
            </a:extLst>
          </p:cNvPr>
          <p:cNvSpPr>
            <a:spLocks noGrp="1"/>
          </p:cNvSpPr>
          <p:nvPr>
            <p:ph type="ftr" sz="quarter" idx="22"/>
          </p:nvPr>
        </p:nvSpPr>
        <p:spPr/>
        <p:txBody>
          <a:bodyPr/>
          <a:lstStyle/>
          <a:p>
            <a:r>
              <a:rPr lang="en-GB"/>
              <a:t>Title of the presentation</a:t>
            </a:r>
          </a:p>
        </p:txBody>
      </p:sp>
      <p:sp>
        <p:nvSpPr>
          <p:cNvPr id="10" name="Foliennummernplatzhalter 9">
            <a:extLst>
              <a:ext uri="{FF2B5EF4-FFF2-40B4-BE49-F238E27FC236}">
                <a16:creationId xmlns:a16="http://schemas.microsoft.com/office/drawing/2014/main" id="{BA7D98D1-5D4C-4CA4-ACFE-BE4E7462CAA8}"/>
              </a:ext>
            </a:extLst>
          </p:cNvPr>
          <p:cNvSpPr>
            <a:spLocks noGrp="1"/>
          </p:cNvSpPr>
          <p:nvPr>
            <p:ph type="sldNum" sz="quarter" idx="2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90030578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449817" y="240212"/>
            <a:ext cx="8342492" cy="540544"/>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2140284" y="2070719"/>
            <a:ext cx="3369561" cy="1025036"/>
          </a:xfrm>
        </p:spPr>
        <p:txBody>
          <a:bodyPr/>
          <a:lstStyle>
            <a:lvl1pPr>
              <a:lnSpc>
                <a:spcPct val="100000"/>
              </a:lnSpc>
              <a:spcBef>
                <a:spcPts val="0"/>
              </a:spcBef>
              <a:defRPr sz="12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2140284" y="1392861"/>
            <a:ext cx="3369561" cy="176276"/>
          </a:xfrm>
        </p:spPr>
        <p:txBody>
          <a:bodyPr/>
          <a:lstStyle>
            <a:lvl1pPr>
              <a:defRPr sz="12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2140284" y="1635978"/>
            <a:ext cx="3369561" cy="176276"/>
          </a:xfrm>
        </p:spPr>
        <p:txBody>
          <a:bodyPr/>
          <a:lstStyle>
            <a:lvl1pPr>
              <a:defRPr sz="12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449816" y="1392861"/>
            <a:ext cx="1468079" cy="1702892"/>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n-GB"/>
              <a:t>Photo</a:t>
            </a:r>
          </a:p>
        </p:txBody>
      </p:sp>
      <p:sp>
        <p:nvSpPr>
          <p:cNvPr id="37" name="TextBox 7">
            <a:extLst>
              <a:ext uri="{FF2B5EF4-FFF2-40B4-BE49-F238E27FC236}">
                <a16:creationId xmlns:a16="http://schemas.microsoft.com/office/drawing/2014/main" id="{A45E5920-77D2-4E1E-832E-8A215D8A1078}"/>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www.giz.de</a:t>
            </a:r>
          </a:p>
        </p:txBody>
      </p:sp>
      <p:pic>
        <p:nvPicPr>
          <p:cNvPr id="38" name="Grafik 37" descr="Ein Bild, das Axt, Werkzeug enthält.&#10;&#10;Mit sehr hoher Zuverlässigkeit generierte Beschreibung">
            <a:extLst>
              <a:ext uri="{FF2B5EF4-FFF2-40B4-BE49-F238E27FC236}">
                <a16:creationId xmlns:a16="http://schemas.microsoft.com/office/drawing/2014/main" id="{195D3B85-8F61-41B8-939D-6F7806BB04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73484" y="4081945"/>
            <a:ext cx="290728" cy="236458"/>
          </a:xfrm>
          <a:prstGeom prst="rect">
            <a:avLst/>
          </a:prstGeom>
        </p:spPr>
      </p:pic>
      <p:grpSp>
        <p:nvGrpSpPr>
          <p:cNvPr id="40" name="Gruppieren 39">
            <a:extLst>
              <a:ext uri="{FF2B5EF4-FFF2-40B4-BE49-F238E27FC236}">
                <a16:creationId xmlns:a16="http://schemas.microsoft.com/office/drawing/2014/main" id="{58EDDA33-F3A1-4081-87DD-3B5C06FD4DD3}"/>
              </a:ext>
            </a:extLst>
          </p:cNvPr>
          <p:cNvGrpSpPr/>
          <p:nvPr userDrawn="1"/>
        </p:nvGrpSpPr>
        <p:grpSpPr bwMode="gray">
          <a:xfrm>
            <a:off x="444492" y="4029252"/>
            <a:ext cx="262622" cy="297258"/>
            <a:chOff x="4933951" y="-41275"/>
            <a:chExt cx="2130425" cy="2411413"/>
          </a:xfrm>
        </p:grpSpPr>
        <p:sp>
          <p:nvSpPr>
            <p:cNvPr id="41" name="Freeform 6">
              <a:extLst>
                <a:ext uri="{FF2B5EF4-FFF2-40B4-BE49-F238E27FC236}">
                  <a16:creationId xmlns:a16="http://schemas.microsoft.com/office/drawing/2014/main" id="{29CE574A-E366-49FD-9460-14AADB765FE9}"/>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2" name="Freeform 7">
              <a:extLst>
                <a:ext uri="{FF2B5EF4-FFF2-40B4-BE49-F238E27FC236}">
                  <a16:creationId xmlns:a16="http://schemas.microsoft.com/office/drawing/2014/main" id="{38A2A830-AF34-4C5B-87EB-D628018EE322}"/>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8">
              <a:extLst>
                <a:ext uri="{FF2B5EF4-FFF2-40B4-BE49-F238E27FC236}">
                  <a16:creationId xmlns:a16="http://schemas.microsoft.com/office/drawing/2014/main" id="{EF5B3A25-E6A5-43A3-AFD2-A4D64B803FEB}"/>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4" name="Freeform 9">
              <a:extLst>
                <a:ext uri="{FF2B5EF4-FFF2-40B4-BE49-F238E27FC236}">
                  <a16:creationId xmlns:a16="http://schemas.microsoft.com/office/drawing/2014/main" id="{456DF07A-687E-4C5E-A327-5581E21105CD}"/>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5" name="Freeform 10">
              <a:extLst>
                <a:ext uri="{FF2B5EF4-FFF2-40B4-BE49-F238E27FC236}">
                  <a16:creationId xmlns:a16="http://schemas.microsoft.com/office/drawing/2014/main" id="{A1EFA999-3BA8-4B1E-B6F4-0A44A111E24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46" name="TextBox 7">
            <a:extLst>
              <a:ext uri="{FF2B5EF4-FFF2-40B4-BE49-F238E27FC236}">
                <a16:creationId xmlns:a16="http://schemas.microsoft.com/office/drawing/2014/main" id="{AB1D21B3-5EA8-4583-8B39-5C5D45B4127F}"/>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https://twitter.com/giz_gmbh</a:t>
            </a:r>
          </a:p>
        </p:txBody>
      </p:sp>
      <p:sp>
        <p:nvSpPr>
          <p:cNvPr id="5" name="Datumsplatzhalter 4">
            <a:extLst>
              <a:ext uri="{FF2B5EF4-FFF2-40B4-BE49-F238E27FC236}">
                <a16:creationId xmlns:a16="http://schemas.microsoft.com/office/drawing/2014/main" id="{9391187D-9F65-4A30-8974-4A449DE89BF0}"/>
              </a:ext>
            </a:extLst>
          </p:cNvPr>
          <p:cNvSpPr>
            <a:spLocks noGrp="1"/>
          </p:cNvSpPr>
          <p:nvPr>
            <p:ph type="dt" sz="half" idx="24"/>
          </p:nvPr>
        </p:nvSpPr>
        <p:spPr/>
        <p:txBody>
          <a:bodyPr/>
          <a:lstStyle/>
          <a:p>
            <a:fld id="{97066634-77D8-4E5B-9DA3-EFB2F8B8195C}" type="datetime3">
              <a:rPr lang="en-GB" smtClean="0"/>
              <a:t>26 November, 2024</a:t>
            </a:fld>
            <a:endParaRPr lang="en-GB"/>
          </a:p>
        </p:txBody>
      </p:sp>
      <p:sp>
        <p:nvSpPr>
          <p:cNvPr id="7" name="Fußzeilenplatzhalter 6">
            <a:extLst>
              <a:ext uri="{FF2B5EF4-FFF2-40B4-BE49-F238E27FC236}">
                <a16:creationId xmlns:a16="http://schemas.microsoft.com/office/drawing/2014/main" id="{36C4DFAD-A99C-4092-9FAE-D03CBD68A1FC}"/>
              </a:ext>
            </a:extLst>
          </p:cNvPr>
          <p:cNvSpPr>
            <a:spLocks noGrp="1"/>
          </p:cNvSpPr>
          <p:nvPr>
            <p:ph type="ftr" sz="quarter" idx="25"/>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C8F52293-BD85-4DFE-A73D-98ECA1993658}"/>
              </a:ext>
            </a:extLst>
          </p:cNvPr>
          <p:cNvSpPr>
            <a:spLocks noGrp="1"/>
          </p:cNvSpPr>
          <p:nvPr>
            <p:ph type="sldNum" sz="quarter" idx="2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40540611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23135"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73484" y="4081945"/>
            <a:ext cx="290728" cy="23645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444492" y="4029252"/>
            <a:ext cx="262622" cy="297258"/>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https://twitter.com/giz_gmbh</a:t>
            </a:r>
          </a:p>
        </p:txBody>
      </p:sp>
      <p:sp>
        <p:nvSpPr>
          <p:cNvPr id="31" name="Textplatzhalter 16">
            <a:extLst>
              <a:ext uri="{FF2B5EF4-FFF2-40B4-BE49-F238E27FC236}">
                <a16:creationId xmlns:a16="http://schemas.microsoft.com/office/drawing/2014/main" id="{99BAFDF9-B477-4EAA-888B-B283B996F142}"/>
              </a:ext>
            </a:extLst>
          </p:cNvPr>
          <p:cNvSpPr>
            <a:spLocks noGrp="1"/>
          </p:cNvSpPr>
          <p:nvPr>
            <p:ph type="body" sz="quarter" idx="15" hasCustomPrompt="1"/>
          </p:nvPr>
        </p:nvSpPr>
        <p:spPr bwMode="gray">
          <a:xfrm>
            <a:off x="1959062" y="2070719"/>
            <a:ext cx="2570185" cy="601268"/>
          </a:xfrm>
        </p:spPr>
        <p:txBody>
          <a:bodyPr/>
          <a:lstStyle>
            <a:lvl1pPr>
              <a:lnSpc>
                <a:spcPct val="100000"/>
              </a:lnSpc>
              <a:spcBef>
                <a:spcPts val="0"/>
              </a:spcBef>
              <a:defRPr sz="12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2" name="Textplatzhalter 29">
            <a:extLst>
              <a:ext uri="{FF2B5EF4-FFF2-40B4-BE49-F238E27FC236}">
                <a16:creationId xmlns:a16="http://schemas.microsoft.com/office/drawing/2014/main" id="{45476593-F938-4100-B13C-38D8379BF2AB}"/>
              </a:ext>
            </a:extLst>
          </p:cNvPr>
          <p:cNvSpPr>
            <a:spLocks noGrp="1"/>
          </p:cNvSpPr>
          <p:nvPr>
            <p:ph type="body" sz="quarter" idx="22" hasCustomPrompt="1"/>
          </p:nvPr>
        </p:nvSpPr>
        <p:spPr bwMode="gray">
          <a:xfrm>
            <a:off x="1959062" y="1392861"/>
            <a:ext cx="2570185" cy="176276"/>
          </a:xfrm>
        </p:spPr>
        <p:txBody>
          <a:bodyPr/>
          <a:lstStyle>
            <a:lvl1pPr>
              <a:defRPr sz="1200" b="1"/>
            </a:lvl1pPr>
          </a:lstStyle>
          <a:p>
            <a:r>
              <a:rPr lang="en-GB"/>
              <a:t>Given name Family name</a:t>
            </a:r>
          </a:p>
        </p:txBody>
      </p:sp>
      <p:sp>
        <p:nvSpPr>
          <p:cNvPr id="33" name="Textplatzhalter 30">
            <a:extLst>
              <a:ext uri="{FF2B5EF4-FFF2-40B4-BE49-F238E27FC236}">
                <a16:creationId xmlns:a16="http://schemas.microsoft.com/office/drawing/2014/main" id="{01D00CFF-DFE3-4530-913B-A7058396109E}"/>
              </a:ext>
            </a:extLst>
          </p:cNvPr>
          <p:cNvSpPr>
            <a:spLocks noGrp="1"/>
          </p:cNvSpPr>
          <p:nvPr>
            <p:ph type="body" sz="quarter" idx="23" hasCustomPrompt="1"/>
          </p:nvPr>
        </p:nvSpPr>
        <p:spPr bwMode="gray">
          <a:xfrm>
            <a:off x="1959062" y="1635978"/>
            <a:ext cx="2570185" cy="176276"/>
          </a:xfrm>
        </p:spPr>
        <p:txBody>
          <a:bodyPr/>
          <a:lstStyle>
            <a:lvl1pPr>
              <a:defRPr sz="1200"/>
            </a:lvl1pPr>
          </a:lstStyle>
          <a:p>
            <a:r>
              <a:rPr lang="en-GB"/>
              <a:t>Function, place</a:t>
            </a:r>
          </a:p>
        </p:txBody>
      </p:sp>
      <p:sp>
        <p:nvSpPr>
          <p:cNvPr id="34" name="Bildplatzhalter 6">
            <a:extLst>
              <a:ext uri="{FF2B5EF4-FFF2-40B4-BE49-F238E27FC236}">
                <a16:creationId xmlns:a16="http://schemas.microsoft.com/office/drawing/2014/main" id="{E73BDD7E-D6A6-482B-9D61-5276F4F49979}"/>
              </a:ext>
            </a:extLst>
          </p:cNvPr>
          <p:cNvSpPr>
            <a:spLocks noGrp="1"/>
          </p:cNvSpPr>
          <p:nvPr>
            <p:ph type="pic" sz="quarter" idx="17" hasCustomPrompt="1"/>
          </p:nvPr>
        </p:nvSpPr>
        <p:spPr bwMode="gray">
          <a:xfrm>
            <a:off x="449818" y="1392861"/>
            <a:ext cx="1342015" cy="1556665"/>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n-GB"/>
              <a:t>Photo</a:t>
            </a:r>
          </a:p>
        </p:txBody>
      </p:sp>
      <p:sp>
        <p:nvSpPr>
          <p:cNvPr id="53" name="Textplatzhalter 16">
            <a:extLst>
              <a:ext uri="{FF2B5EF4-FFF2-40B4-BE49-F238E27FC236}">
                <a16:creationId xmlns:a16="http://schemas.microsoft.com/office/drawing/2014/main" id="{D4C3F840-A666-4D4F-B080-E849549C179C}"/>
              </a:ext>
            </a:extLst>
          </p:cNvPr>
          <p:cNvSpPr>
            <a:spLocks noGrp="1"/>
          </p:cNvSpPr>
          <p:nvPr>
            <p:ph type="body" sz="quarter" idx="24" hasCustomPrompt="1"/>
          </p:nvPr>
        </p:nvSpPr>
        <p:spPr bwMode="gray">
          <a:xfrm>
            <a:off x="6242653" y="2070719"/>
            <a:ext cx="2671574" cy="601268"/>
          </a:xfrm>
        </p:spPr>
        <p:txBody>
          <a:bodyPr/>
          <a:lstStyle>
            <a:lvl1pPr>
              <a:lnSpc>
                <a:spcPct val="100000"/>
              </a:lnSpc>
              <a:spcBef>
                <a:spcPts val="0"/>
              </a:spcBef>
              <a:defRPr sz="1200"/>
            </a:lvl1pPr>
          </a:lstStyle>
          <a:p>
            <a:r>
              <a:rPr lang="en-GB"/>
              <a:t>givenname.familyname@giz.de </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54" name="Textplatzhalter 29">
            <a:extLst>
              <a:ext uri="{FF2B5EF4-FFF2-40B4-BE49-F238E27FC236}">
                <a16:creationId xmlns:a16="http://schemas.microsoft.com/office/drawing/2014/main" id="{1183BB15-4C0C-49C5-B0B2-4418E3FD55EC}"/>
              </a:ext>
            </a:extLst>
          </p:cNvPr>
          <p:cNvSpPr>
            <a:spLocks noGrp="1"/>
          </p:cNvSpPr>
          <p:nvPr>
            <p:ph type="body" sz="quarter" idx="25" hasCustomPrompt="1"/>
          </p:nvPr>
        </p:nvSpPr>
        <p:spPr bwMode="gray">
          <a:xfrm>
            <a:off x="6242653" y="1392861"/>
            <a:ext cx="2671574" cy="176276"/>
          </a:xfrm>
        </p:spPr>
        <p:txBody>
          <a:bodyPr/>
          <a:lstStyle>
            <a:lvl1pPr>
              <a:defRPr sz="1200" b="1"/>
            </a:lvl1pPr>
          </a:lstStyle>
          <a:p>
            <a:r>
              <a:rPr lang="en-GB"/>
              <a:t>Given name Family name</a:t>
            </a:r>
          </a:p>
        </p:txBody>
      </p:sp>
      <p:sp>
        <p:nvSpPr>
          <p:cNvPr id="55" name="Textplatzhalter 30">
            <a:extLst>
              <a:ext uri="{FF2B5EF4-FFF2-40B4-BE49-F238E27FC236}">
                <a16:creationId xmlns:a16="http://schemas.microsoft.com/office/drawing/2014/main" id="{0C6CA511-61C0-47B0-A071-DE194172414D}"/>
              </a:ext>
            </a:extLst>
          </p:cNvPr>
          <p:cNvSpPr>
            <a:spLocks noGrp="1"/>
          </p:cNvSpPr>
          <p:nvPr>
            <p:ph type="body" sz="quarter" idx="26" hasCustomPrompt="1"/>
          </p:nvPr>
        </p:nvSpPr>
        <p:spPr bwMode="gray">
          <a:xfrm>
            <a:off x="6242653" y="1635978"/>
            <a:ext cx="2671574" cy="176276"/>
          </a:xfrm>
        </p:spPr>
        <p:txBody>
          <a:bodyPr/>
          <a:lstStyle>
            <a:lvl1pPr>
              <a:defRPr sz="1200"/>
            </a:lvl1pPr>
          </a:lstStyle>
          <a:p>
            <a:r>
              <a:rPr lang="en-GB"/>
              <a:t>Function, place</a:t>
            </a:r>
          </a:p>
        </p:txBody>
      </p:sp>
      <p:sp>
        <p:nvSpPr>
          <p:cNvPr id="56" name="Bildplatzhalter 6">
            <a:extLst>
              <a:ext uri="{FF2B5EF4-FFF2-40B4-BE49-F238E27FC236}">
                <a16:creationId xmlns:a16="http://schemas.microsoft.com/office/drawing/2014/main" id="{B0EA41BA-7C5A-4545-A1DA-71964B045D1C}"/>
              </a:ext>
            </a:extLst>
          </p:cNvPr>
          <p:cNvSpPr>
            <a:spLocks noGrp="1"/>
          </p:cNvSpPr>
          <p:nvPr>
            <p:ph type="pic" sz="quarter" idx="27" hasCustomPrompt="1"/>
          </p:nvPr>
        </p:nvSpPr>
        <p:spPr bwMode="gray">
          <a:xfrm>
            <a:off x="4733408" y="1392861"/>
            <a:ext cx="1342015" cy="1556665"/>
          </a:xfrm>
          <a:solidFill>
            <a:schemeClr val="bg2"/>
          </a:solidFill>
        </p:spPr>
        <p:txBody>
          <a:bodyPr vert="horz" lIns="36000" tIns="1080000" rIns="36000" bIns="36000" rtlCol="0">
            <a:noAutofit/>
          </a:bodyPr>
          <a:lstStyle>
            <a:lvl1pPr algn="ctr">
              <a:defRPr lang="en-GB" sz="1000" dirty="0">
                <a:solidFill>
                  <a:schemeClr val="tx2"/>
                </a:solidFill>
              </a:defRPr>
            </a:lvl1pPr>
          </a:lstStyle>
          <a:p>
            <a:pPr lvl="0" algn="ctr"/>
            <a:r>
              <a:rPr lang="en-GB"/>
              <a:t>Photo</a:t>
            </a:r>
          </a:p>
        </p:txBody>
      </p:sp>
      <p:sp>
        <p:nvSpPr>
          <p:cNvPr id="58" name="Titel 1">
            <a:extLst>
              <a:ext uri="{FF2B5EF4-FFF2-40B4-BE49-F238E27FC236}">
                <a16:creationId xmlns:a16="http://schemas.microsoft.com/office/drawing/2014/main" id="{2DD72F4F-E3F2-49DC-BBAE-681D615ED495}"/>
              </a:ext>
            </a:extLst>
          </p:cNvPr>
          <p:cNvSpPr>
            <a:spLocks noGrp="1"/>
          </p:cNvSpPr>
          <p:nvPr>
            <p:ph type="title" hasCustomPrompt="1"/>
          </p:nvPr>
        </p:nvSpPr>
        <p:spPr bwMode="gray">
          <a:xfrm>
            <a:off x="449816" y="240212"/>
            <a:ext cx="8464411" cy="540544"/>
          </a:xfrm>
        </p:spPr>
        <p:txBody>
          <a:bodyPr/>
          <a:lstStyle>
            <a:lvl1pPr>
              <a:defRPr/>
            </a:lvl1pPr>
          </a:lstStyle>
          <a:p>
            <a:r>
              <a:rPr lang="en-GB"/>
              <a:t>Contact</a:t>
            </a:r>
          </a:p>
        </p:txBody>
      </p:sp>
      <p:sp>
        <p:nvSpPr>
          <p:cNvPr id="5" name="Datumsplatzhalter 4">
            <a:extLst>
              <a:ext uri="{FF2B5EF4-FFF2-40B4-BE49-F238E27FC236}">
                <a16:creationId xmlns:a16="http://schemas.microsoft.com/office/drawing/2014/main" id="{0986030D-586C-4CC7-A485-8B94480B0077}"/>
              </a:ext>
            </a:extLst>
          </p:cNvPr>
          <p:cNvSpPr>
            <a:spLocks noGrp="1"/>
          </p:cNvSpPr>
          <p:nvPr>
            <p:ph type="dt" sz="half" idx="28"/>
          </p:nvPr>
        </p:nvSpPr>
        <p:spPr/>
        <p:txBody>
          <a:bodyPr/>
          <a:lstStyle/>
          <a:p>
            <a:fld id="{1902FDC8-3CB0-4F80-8320-6778D7A559F6}" type="datetime3">
              <a:rPr lang="en-GB" smtClean="0"/>
              <a:t>26 November, 2024</a:t>
            </a:fld>
            <a:endParaRPr lang="en-GB"/>
          </a:p>
        </p:txBody>
      </p:sp>
      <p:sp>
        <p:nvSpPr>
          <p:cNvPr id="7" name="Fußzeilenplatzhalter 6">
            <a:extLst>
              <a:ext uri="{FF2B5EF4-FFF2-40B4-BE49-F238E27FC236}">
                <a16:creationId xmlns:a16="http://schemas.microsoft.com/office/drawing/2014/main" id="{3EBD3BE4-6430-4C29-8496-67F818CF60BF}"/>
              </a:ext>
            </a:extLst>
          </p:cNvPr>
          <p:cNvSpPr>
            <a:spLocks noGrp="1"/>
          </p:cNvSpPr>
          <p:nvPr>
            <p:ph type="ftr" sz="quarter" idx="29"/>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79D4F2A6-2371-4DC2-B09B-12DDA2F8FC28}"/>
              </a:ext>
            </a:extLst>
          </p:cNvPr>
          <p:cNvSpPr>
            <a:spLocks noGrp="1"/>
          </p:cNvSpPr>
          <p:nvPr>
            <p:ph type="sldNum" sz="quarter" idx="30"/>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41969071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sp>
        <p:nvSpPr>
          <p:cNvPr id="6" name="Rechteck 5">
            <a:extLst>
              <a:ext uri="{FF2B5EF4-FFF2-40B4-BE49-F238E27FC236}">
                <a16:creationId xmlns:a16="http://schemas.microsoft.com/office/drawing/2014/main" id="{1E3E3E95-0AFA-477F-B88E-9AEDC037418E}"/>
              </a:ext>
            </a:extLst>
          </p:cNvPr>
          <p:cNvSpPr>
            <a:spLocks/>
          </p:cNvSpPr>
          <p:nvPr userDrawn="1"/>
        </p:nvSpPr>
        <p:spPr bwMode="gray">
          <a:xfrm>
            <a:off x="133351" y="123825"/>
            <a:ext cx="8893865" cy="44764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6" name="Titel 1">
            <a:extLst>
              <a:ext uri="{FF2B5EF4-FFF2-40B4-BE49-F238E27FC236}">
                <a16:creationId xmlns:a16="http://schemas.microsoft.com/office/drawing/2014/main" id="{3B6C23A5-1B72-42F2-B92F-DC68B632F6B0}"/>
              </a:ext>
            </a:extLst>
          </p:cNvPr>
          <p:cNvSpPr>
            <a:spLocks noGrp="1"/>
          </p:cNvSpPr>
          <p:nvPr>
            <p:ph type="title" hasCustomPrompt="1"/>
          </p:nvPr>
        </p:nvSpPr>
        <p:spPr bwMode="gray">
          <a:xfrm>
            <a:off x="449816" y="240212"/>
            <a:ext cx="8560833" cy="540544"/>
          </a:xfrm>
        </p:spPr>
        <p:txBody>
          <a:bodyPr/>
          <a:lstStyle>
            <a:lvl1pPr>
              <a:defRPr/>
            </a:lvl1pPr>
          </a:lstStyle>
          <a:p>
            <a:r>
              <a:rPr lang="en-GB"/>
              <a:t>Contact</a:t>
            </a:r>
          </a:p>
        </p:txBody>
      </p:sp>
      <p:sp>
        <p:nvSpPr>
          <p:cNvPr id="19" name="Textplatzhalter 16">
            <a:extLst>
              <a:ext uri="{FF2B5EF4-FFF2-40B4-BE49-F238E27FC236}">
                <a16:creationId xmlns:a16="http://schemas.microsoft.com/office/drawing/2014/main" id="{F0C65784-9410-409B-82EA-6584D4732CDD}"/>
              </a:ext>
            </a:extLst>
          </p:cNvPr>
          <p:cNvSpPr>
            <a:spLocks noGrp="1"/>
          </p:cNvSpPr>
          <p:nvPr>
            <p:ph type="body" sz="quarter" idx="15" hasCustomPrompt="1"/>
          </p:nvPr>
        </p:nvSpPr>
        <p:spPr bwMode="gray">
          <a:xfrm>
            <a:off x="449816" y="2974463"/>
            <a:ext cx="2608495" cy="540112"/>
          </a:xfrm>
        </p:spPr>
        <p:txBody>
          <a:bodyPr/>
          <a:lstStyle>
            <a:lvl1pPr>
              <a:lnSpc>
                <a:spcPct val="100000"/>
              </a:lnSpc>
              <a:spcBef>
                <a:spcPts val="0"/>
              </a:spcBef>
              <a:defRPr sz="10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0" name="Textplatzhalter 29">
            <a:extLst>
              <a:ext uri="{FF2B5EF4-FFF2-40B4-BE49-F238E27FC236}">
                <a16:creationId xmlns:a16="http://schemas.microsoft.com/office/drawing/2014/main" id="{85761457-A63B-46F2-99C5-E217A1E0A705}"/>
              </a:ext>
            </a:extLst>
          </p:cNvPr>
          <p:cNvSpPr>
            <a:spLocks noGrp="1"/>
          </p:cNvSpPr>
          <p:nvPr>
            <p:ph type="body" sz="quarter" idx="22" hasCustomPrompt="1"/>
          </p:nvPr>
        </p:nvSpPr>
        <p:spPr bwMode="gray">
          <a:xfrm>
            <a:off x="449816" y="2508898"/>
            <a:ext cx="2608495" cy="176276"/>
          </a:xfrm>
        </p:spPr>
        <p:txBody>
          <a:bodyPr/>
          <a:lstStyle>
            <a:lvl1pPr>
              <a:defRPr sz="1000" b="1"/>
            </a:lvl1pPr>
          </a:lstStyle>
          <a:p>
            <a:r>
              <a:rPr lang="en-GB"/>
              <a:t>Given name Family name</a:t>
            </a:r>
          </a:p>
        </p:txBody>
      </p:sp>
      <p:sp>
        <p:nvSpPr>
          <p:cNvPr id="21" name="Textplatzhalter 30">
            <a:extLst>
              <a:ext uri="{FF2B5EF4-FFF2-40B4-BE49-F238E27FC236}">
                <a16:creationId xmlns:a16="http://schemas.microsoft.com/office/drawing/2014/main" id="{CB52D947-0416-4964-B28D-129580E47725}"/>
              </a:ext>
            </a:extLst>
          </p:cNvPr>
          <p:cNvSpPr>
            <a:spLocks noGrp="1"/>
          </p:cNvSpPr>
          <p:nvPr>
            <p:ph type="body" sz="quarter" idx="23" hasCustomPrompt="1"/>
          </p:nvPr>
        </p:nvSpPr>
        <p:spPr bwMode="gray">
          <a:xfrm>
            <a:off x="449816" y="2686369"/>
            <a:ext cx="2608495" cy="176276"/>
          </a:xfrm>
        </p:spPr>
        <p:txBody>
          <a:bodyPr/>
          <a:lstStyle>
            <a:lvl1pPr>
              <a:defRPr sz="1000"/>
            </a:lvl1pPr>
          </a:lstStyle>
          <a:p>
            <a:r>
              <a:rPr lang="en-GB"/>
              <a:t>Function, place</a:t>
            </a:r>
          </a:p>
        </p:txBody>
      </p:sp>
      <p:sp>
        <p:nvSpPr>
          <p:cNvPr id="35" name="Bildplatzhalter 6">
            <a:extLst>
              <a:ext uri="{FF2B5EF4-FFF2-40B4-BE49-F238E27FC236}">
                <a16:creationId xmlns:a16="http://schemas.microsoft.com/office/drawing/2014/main" id="{FC763A8F-9E6C-4EEB-90DC-0F65B80379CA}"/>
              </a:ext>
            </a:extLst>
          </p:cNvPr>
          <p:cNvSpPr>
            <a:spLocks noGrp="1"/>
          </p:cNvSpPr>
          <p:nvPr>
            <p:ph type="pic" sz="quarter" idx="17" hasCustomPrompt="1"/>
          </p:nvPr>
        </p:nvSpPr>
        <p:spPr bwMode="gray">
          <a:xfrm>
            <a:off x="449818" y="1177157"/>
            <a:ext cx="1016580" cy="1179178"/>
          </a:xfrm>
          <a:solidFill>
            <a:schemeClr val="bg2"/>
          </a:solidFill>
        </p:spPr>
        <p:txBody>
          <a:bodyPr vert="horz" lIns="36000" tIns="864000" rIns="36000" bIns="36000" rtlCol="0">
            <a:noAutofit/>
          </a:bodyPr>
          <a:lstStyle>
            <a:lvl1pPr algn="ctr">
              <a:defRPr lang="en-GB" sz="600" dirty="0">
                <a:solidFill>
                  <a:schemeClr val="tx2"/>
                </a:solidFill>
              </a:defRPr>
            </a:lvl1pPr>
          </a:lstStyle>
          <a:p>
            <a:pPr lvl="0" algn="ctr"/>
            <a:r>
              <a:rPr lang="en-GB"/>
              <a:t>Photo</a:t>
            </a:r>
          </a:p>
        </p:txBody>
      </p:sp>
      <p:sp>
        <p:nvSpPr>
          <p:cNvPr id="23" name="Textplatzhalter 16">
            <a:extLst>
              <a:ext uri="{FF2B5EF4-FFF2-40B4-BE49-F238E27FC236}">
                <a16:creationId xmlns:a16="http://schemas.microsoft.com/office/drawing/2014/main" id="{A3959264-4C48-474A-BB44-B8C103D1F20F}"/>
              </a:ext>
            </a:extLst>
          </p:cNvPr>
          <p:cNvSpPr>
            <a:spLocks noGrp="1"/>
          </p:cNvSpPr>
          <p:nvPr>
            <p:ph type="body" sz="quarter" idx="24" hasCustomPrompt="1"/>
          </p:nvPr>
        </p:nvSpPr>
        <p:spPr bwMode="gray">
          <a:xfrm>
            <a:off x="3348457" y="2974463"/>
            <a:ext cx="2608495" cy="540112"/>
          </a:xfrm>
        </p:spPr>
        <p:txBody>
          <a:bodyPr/>
          <a:lstStyle>
            <a:lvl1pPr>
              <a:lnSpc>
                <a:spcPct val="100000"/>
              </a:lnSpc>
              <a:spcBef>
                <a:spcPts val="0"/>
              </a:spcBef>
              <a:defRPr sz="10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24" name="Textplatzhalter 29">
            <a:extLst>
              <a:ext uri="{FF2B5EF4-FFF2-40B4-BE49-F238E27FC236}">
                <a16:creationId xmlns:a16="http://schemas.microsoft.com/office/drawing/2014/main" id="{37C5BE72-A50D-4E1F-A698-7239B19ED5FF}"/>
              </a:ext>
            </a:extLst>
          </p:cNvPr>
          <p:cNvSpPr>
            <a:spLocks noGrp="1"/>
          </p:cNvSpPr>
          <p:nvPr>
            <p:ph type="body" sz="quarter" idx="25" hasCustomPrompt="1"/>
          </p:nvPr>
        </p:nvSpPr>
        <p:spPr bwMode="gray">
          <a:xfrm>
            <a:off x="3348457" y="2508898"/>
            <a:ext cx="2608495" cy="176276"/>
          </a:xfrm>
        </p:spPr>
        <p:txBody>
          <a:bodyPr/>
          <a:lstStyle>
            <a:lvl1pPr>
              <a:defRPr sz="1000" b="1"/>
            </a:lvl1pPr>
          </a:lstStyle>
          <a:p>
            <a:r>
              <a:rPr lang="en-GB"/>
              <a:t>Given name Family name</a:t>
            </a:r>
          </a:p>
        </p:txBody>
      </p:sp>
      <p:sp>
        <p:nvSpPr>
          <p:cNvPr id="25" name="Textplatzhalter 30">
            <a:extLst>
              <a:ext uri="{FF2B5EF4-FFF2-40B4-BE49-F238E27FC236}">
                <a16:creationId xmlns:a16="http://schemas.microsoft.com/office/drawing/2014/main" id="{BBC5F177-59CC-4E2C-8920-EF6014FA21D0}"/>
              </a:ext>
            </a:extLst>
          </p:cNvPr>
          <p:cNvSpPr>
            <a:spLocks noGrp="1"/>
          </p:cNvSpPr>
          <p:nvPr>
            <p:ph type="body" sz="quarter" idx="26" hasCustomPrompt="1"/>
          </p:nvPr>
        </p:nvSpPr>
        <p:spPr bwMode="gray">
          <a:xfrm>
            <a:off x="3348457" y="2686369"/>
            <a:ext cx="2608495" cy="176276"/>
          </a:xfrm>
        </p:spPr>
        <p:txBody>
          <a:bodyPr/>
          <a:lstStyle>
            <a:lvl1pPr>
              <a:defRPr sz="1000"/>
            </a:lvl1pPr>
          </a:lstStyle>
          <a:p>
            <a:r>
              <a:rPr lang="en-GB"/>
              <a:t>Function, place</a:t>
            </a:r>
          </a:p>
        </p:txBody>
      </p:sp>
      <p:sp>
        <p:nvSpPr>
          <p:cNvPr id="36" name="Bildplatzhalter 6">
            <a:extLst>
              <a:ext uri="{FF2B5EF4-FFF2-40B4-BE49-F238E27FC236}">
                <a16:creationId xmlns:a16="http://schemas.microsoft.com/office/drawing/2014/main" id="{BB2B85DB-7C09-47DD-8B78-3BE26DF17326}"/>
              </a:ext>
            </a:extLst>
          </p:cNvPr>
          <p:cNvSpPr>
            <a:spLocks noGrp="1"/>
          </p:cNvSpPr>
          <p:nvPr>
            <p:ph type="pic" sz="quarter" idx="27" hasCustomPrompt="1"/>
          </p:nvPr>
        </p:nvSpPr>
        <p:spPr bwMode="gray">
          <a:xfrm>
            <a:off x="3348459" y="1177157"/>
            <a:ext cx="1016580" cy="1179178"/>
          </a:xfrm>
          <a:solidFill>
            <a:schemeClr val="bg2"/>
          </a:solidFill>
        </p:spPr>
        <p:txBody>
          <a:bodyPr vert="horz" lIns="36000" tIns="864000" rIns="36000" bIns="36000" rtlCol="0">
            <a:noAutofit/>
          </a:bodyPr>
          <a:lstStyle>
            <a:lvl1pPr marL="0" marR="0" indent="0" algn="ctr" defTabSz="685800" rtl="0" eaLnBrk="1" fontAlgn="auto" latinLnBrk="0" hangingPunct="1">
              <a:lnSpc>
                <a:spcPct val="90000"/>
              </a:lnSpc>
              <a:spcBef>
                <a:spcPts val="600"/>
              </a:spcBef>
              <a:spcAft>
                <a:spcPts val="0"/>
              </a:spcAft>
              <a:buClrTx/>
              <a:buSzTx/>
              <a:buFont typeface="Arial" panose="020B0604020202020204" pitchFamily="34" charset="0"/>
              <a:buNone/>
              <a:tabLst/>
              <a:defRPr lang="en-GB" sz="600" dirty="0">
                <a:solidFill>
                  <a:schemeClr val="tx2"/>
                </a:solidFill>
              </a:defRPr>
            </a:lvl1pPr>
          </a:lstStyle>
          <a:p>
            <a:pPr marL="0" marR="0" lvl="0" indent="0" algn="ctr"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lang="en-GB"/>
              <a:t>Photo</a:t>
            </a:r>
          </a:p>
        </p:txBody>
      </p:sp>
      <p:sp>
        <p:nvSpPr>
          <p:cNvPr id="37" name="Textplatzhalter 16">
            <a:extLst>
              <a:ext uri="{FF2B5EF4-FFF2-40B4-BE49-F238E27FC236}">
                <a16:creationId xmlns:a16="http://schemas.microsoft.com/office/drawing/2014/main" id="{C376165A-CE76-4372-91C7-F6C54DEAFEF0}"/>
              </a:ext>
            </a:extLst>
          </p:cNvPr>
          <p:cNvSpPr>
            <a:spLocks noGrp="1"/>
          </p:cNvSpPr>
          <p:nvPr>
            <p:ph type="body" sz="quarter" idx="28" hasCustomPrompt="1"/>
          </p:nvPr>
        </p:nvSpPr>
        <p:spPr bwMode="gray">
          <a:xfrm>
            <a:off x="6247098" y="2974463"/>
            <a:ext cx="2608495" cy="540112"/>
          </a:xfrm>
        </p:spPr>
        <p:txBody>
          <a:bodyPr/>
          <a:lstStyle>
            <a:lvl1pPr>
              <a:lnSpc>
                <a:spcPct val="100000"/>
              </a:lnSpc>
              <a:spcBef>
                <a:spcPts val="0"/>
              </a:spcBef>
              <a:defRPr sz="1000"/>
            </a:lvl1pPr>
          </a:lstStyle>
          <a:p>
            <a:r>
              <a:rPr lang="en-GB"/>
              <a:t>givenname.familyname@giz.de</a:t>
            </a:r>
          </a:p>
          <a:p>
            <a:r>
              <a:rPr lang="en-GB"/>
              <a:t>T +49 (0) x xx </a:t>
            </a:r>
            <a:r>
              <a:rPr lang="en-GB" err="1"/>
              <a:t>xx</a:t>
            </a:r>
            <a:r>
              <a:rPr lang="en-GB"/>
              <a:t> </a:t>
            </a:r>
            <a:r>
              <a:rPr lang="en-GB" err="1"/>
              <a:t>xx</a:t>
            </a:r>
            <a:r>
              <a:rPr lang="en-GB"/>
              <a:t> </a:t>
            </a:r>
          </a:p>
          <a:p>
            <a:r>
              <a:rPr lang="en-GB"/>
              <a:t>F +49 (0) x xx </a:t>
            </a:r>
            <a:r>
              <a:rPr lang="en-GB" err="1"/>
              <a:t>xx</a:t>
            </a:r>
            <a:r>
              <a:rPr lang="en-GB"/>
              <a:t> </a:t>
            </a:r>
            <a:r>
              <a:rPr lang="en-GB" err="1"/>
              <a:t>xx</a:t>
            </a:r>
            <a:endParaRPr lang="en-GB"/>
          </a:p>
        </p:txBody>
      </p:sp>
      <p:sp>
        <p:nvSpPr>
          <p:cNvPr id="38" name="Textplatzhalter 29">
            <a:extLst>
              <a:ext uri="{FF2B5EF4-FFF2-40B4-BE49-F238E27FC236}">
                <a16:creationId xmlns:a16="http://schemas.microsoft.com/office/drawing/2014/main" id="{12DC0B08-9C2F-4A20-8D25-AB673DE13DB5}"/>
              </a:ext>
            </a:extLst>
          </p:cNvPr>
          <p:cNvSpPr>
            <a:spLocks noGrp="1"/>
          </p:cNvSpPr>
          <p:nvPr>
            <p:ph type="body" sz="quarter" idx="29" hasCustomPrompt="1"/>
          </p:nvPr>
        </p:nvSpPr>
        <p:spPr bwMode="gray">
          <a:xfrm>
            <a:off x="6247098" y="2508898"/>
            <a:ext cx="2608495" cy="176276"/>
          </a:xfrm>
        </p:spPr>
        <p:txBody>
          <a:bodyPr/>
          <a:lstStyle>
            <a:lvl1pPr>
              <a:defRPr sz="1000" b="1"/>
            </a:lvl1pPr>
          </a:lstStyle>
          <a:p>
            <a:r>
              <a:rPr lang="en-GB"/>
              <a:t>Given name Family name</a:t>
            </a:r>
          </a:p>
        </p:txBody>
      </p:sp>
      <p:sp>
        <p:nvSpPr>
          <p:cNvPr id="39" name="Textplatzhalter 30">
            <a:extLst>
              <a:ext uri="{FF2B5EF4-FFF2-40B4-BE49-F238E27FC236}">
                <a16:creationId xmlns:a16="http://schemas.microsoft.com/office/drawing/2014/main" id="{7DB1B252-5879-4206-BDF8-0A22178C0420}"/>
              </a:ext>
            </a:extLst>
          </p:cNvPr>
          <p:cNvSpPr>
            <a:spLocks noGrp="1"/>
          </p:cNvSpPr>
          <p:nvPr>
            <p:ph type="body" sz="quarter" idx="30" hasCustomPrompt="1"/>
          </p:nvPr>
        </p:nvSpPr>
        <p:spPr bwMode="gray">
          <a:xfrm>
            <a:off x="6247098" y="2686369"/>
            <a:ext cx="2608495" cy="176276"/>
          </a:xfrm>
        </p:spPr>
        <p:txBody>
          <a:bodyPr/>
          <a:lstStyle>
            <a:lvl1pPr>
              <a:defRPr sz="1000"/>
            </a:lvl1pPr>
          </a:lstStyle>
          <a:p>
            <a:r>
              <a:rPr lang="en-GB"/>
              <a:t>Function, place</a:t>
            </a:r>
          </a:p>
        </p:txBody>
      </p:sp>
      <p:sp>
        <p:nvSpPr>
          <p:cNvPr id="40" name="Bildplatzhalter 6">
            <a:extLst>
              <a:ext uri="{FF2B5EF4-FFF2-40B4-BE49-F238E27FC236}">
                <a16:creationId xmlns:a16="http://schemas.microsoft.com/office/drawing/2014/main" id="{DD64FA03-A54F-412F-96FC-EE4E88E5DD5F}"/>
              </a:ext>
            </a:extLst>
          </p:cNvPr>
          <p:cNvSpPr>
            <a:spLocks noGrp="1"/>
          </p:cNvSpPr>
          <p:nvPr>
            <p:ph type="pic" sz="quarter" idx="31" hasCustomPrompt="1"/>
          </p:nvPr>
        </p:nvSpPr>
        <p:spPr bwMode="gray">
          <a:xfrm>
            <a:off x="6247100" y="1177157"/>
            <a:ext cx="1016580" cy="1179178"/>
          </a:xfrm>
          <a:solidFill>
            <a:schemeClr val="bg2"/>
          </a:solidFill>
        </p:spPr>
        <p:txBody>
          <a:bodyPr vert="horz" lIns="36000" tIns="864000" rIns="36000" bIns="36000" rtlCol="0">
            <a:noAutofit/>
          </a:bodyPr>
          <a:lstStyle>
            <a:lvl1pPr algn="ctr">
              <a:defRPr lang="en-GB" sz="600" dirty="0">
                <a:solidFill>
                  <a:schemeClr val="tx2"/>
                </a:solidFill>
              </a:defRPr>
            </a:lvl1pPr>
          </a:lstStyle>
          <a:p>
            <a:pPr lvl="0" algn="ctr"/>
            <a:r>
              <a:rPr lang="en-GB"/>
              <a:t>Photo</a:t>
            </a:r>
          </a:p>
        </p:txBody>
      </p:sp>
      <p:sp>
        <p:nvSpPr>
          <p:cNvPr id="42" name="TextBox 7">
            <a:extLst>
              <a:ext uri="{FF2B5EF4-FFF2-40B4-BE49-F238E27FC236}">
                <a16:creationId xmlns:a16="http://schemas.microsoft.com/office/drawing/2014/main" id="{0ACBC6BD-AF1C-4AC3-B989-7C0851FD4A36}"/>
              </a:ext>
            </a:extLst>
          </p:cNvPr>
          <p:cNvSpPr txBox="1"/>
          <p:nvPr userDrawn="1"/>
        </p:nvSpPr>
        <p:spPr bwMode="gray">
          <a:xfrm>
            <a:off x="784636" y="4052697"/>
            <a:ext cx="838691"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www.giz.de</a:t>
            </a:r>
          </a:p>
        </p:txBody>
      </p:sp>
      <p:pic>
        <p:nvPicPr>
          <p:cNvPr id="43" name="Grafik 42" descr="Ein Bild, das Axt, Werkzeug enthält.&#10;&#10;Mit sehr hoher Zuverlässigkeit generierte Beschreibung">
            <a:extLst>
              <a:ext uri="{FF2B5EF4-FFF2-40B4-BE49-F238E27FC236}">
                <a16:creationId xmlns:a16="http://schemas.microsoft.com/office/drawing/2014/main" id="{1409F6AC-26EC-4924-85C7-7C52829EA0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2273484" y="4081945"/>
            <a:ext cx="290728" cy="236458"/>
          </a:xfrm>
          <a:prstGeom prst="rect">
            <a:avLst/>
          </a:prstGeom>
        </p:spPr>
      </p:pic>
      <p:grpSp>
        <p:nvGrpSpPr>
          <p:cNvPr id="45" name="Gruppieren 44">
            <a:extLst>
              <a:ext uri="{FF2B5EF4-FFF2-40B4-BE49-F238E27FC236}">
                <a16:creationId xmlns:a16="http://schemas.microsoft.com/office/drawing/2014/main" id="{5C7EA8DE-E5C0-4542-A14B-2F893BDFC8D1}"/>
              </a:ext>
            </a:extLst>
          </p:cNvPr>
          <p:cNvGrpSpPr/>
          <p:nvPr userDrawn="1"/>
        </p:nvGrpSpPr>
        <p:grpSpPr bwMode="gray">
          <a:xfrm>
            <a:off x="444492" y="4029252"/>
            <a:ext cx="262622" cy="297258"/>
            <a:chOff x="4933951" y="-41275"/>
            <a:chExt cx="2130425" cy="2411413"/>
          </a:xfrm>
        </p:grpSpPr>
        <p:sp>
          <p:nvSpPr>
            <p:cNvPr id="46" name="Freeform 6">
              <a:extLst>
                <a:ext uri="{FF2B5EF4-FFF2-40B4-BE49-F238E27FC236}">
                  <a16:creationId xmlns:a16="http://schemas.microsoft.com/office/drawing/2014/main" id="{05EE60F5-13C7-4FF2-87FA-B42FCFE9CCF1}"/>
                </a:ext>
              </a:extLst>
            </p:cNvPr>
            <p:cNvSpPr>
              <a:spLocks noEditPoints="1"/>
            </p:cNvSpPr>
            <p:nvPr/>
          </p:nvSpPr>
          <p:spPr bwMode="gray">
            <a:xfrm>
              <a:off x="4945063" y="1435100"/>
              <a:ext cx="2114550" cy="935038"/>
            </a:xfrm>
            <a:custGeom>
              <a:avLst/>
              <a:gdLst>
                <a:gd name="T0" fmla="*/ 287 w 425"/>
                <a:gd name="T1" fmla="*/ 25 h 188"/>
                <a:gd name="T2" fmla="*/ 297 w 425"/>
                <a:gd name="T3" fmla="*/ 2 h 188"/>
                <a:gd name="T4" fmla="*/ 325 w 425"/>
                <a:gd name="T5" fmla="*/ 0 h 188"/>
                <a:gd name="T6" fmla="*/ 321 w 425"/>
                <a:gd name="T7" fmla="*/ 23 h 188"/>
                <a:gd name="T8" fmla="*/ 382 w 425"/>
                <a:gd name="T9" fmla="*/ 25 h 188"/>
                <a:gd name="T10" fmla="*/ 394 w 425"/>
                <a:gd name="T11" fmla="*/ 2 h 188"/>
                <a:gd name="T12" fmla="*/ 423 w 425"/>
                <a:gd name="T13" fmla="*/ 0 h 188"/>
                <a:gd name="T14" fmla="*/ 307 w 425"/>
                <a:gd name="T15" fmla="*/ 135 h 188"/>
                <a:gd name="T16" fmla="*/ 0 w 425"/>
                <a:gd name="T17" fmla="*/ 2 h 188"/>
                <a:gd name="T18" fmla="*/ 28 w 425"/>
                <a:gd name="T19" fmla="*/ 0 h 188"/>
                <a:gd name="T20" fmla="*/ 40 w 425"/>
                <a:gd name="T21" fmla="*/ 23 h 188"/>
                <a:gd name="T22" fmla="*/ 101 w 425"/>
                <a:gd name="T23" fmla="*/ 25 h 188"/>
                <a:gd name="T24" fmla="*/ 97 w 425"/>
                <a:gd name="T25" fmla="*/ 3 h 188"/>
                <a:gd name="T26" fmla="*/ 125 w 425"/>
                <a:gd name="T27" fmla="*/ 0 h 188"/>
                <a:gd name="T28" fmla="*/ 134 w 425"/>
                <a:gd name="T29" fmla="*/ 23 h 188"/>
                <a:gd name="T30" fmla="*/ 192 w 425"/>
                <a:gd name="T31" fmla="*/ 25 h 188"/>
                <a:gd name="T32" fmla="*/ 194 w 425"/>
                <a:gd name="T33" fmla="*/ 2 h 188"/>
                <a:gd name="T34" fmla="*/ 221 w 425"/>
                <a:gd name="T35" fmla="*/ 0 h 188"/>
                <a:gd name="T36" fmla="*/ 224 w 425"/>
                <a:gd name="T37" fmla="*/ 23 h 188"/>
                <a:gd name="T38" fmla="*/ 256 w 425"/>
                <a:gd name="T39" fmla="*/ 25 h 188"/>
                <a:gd name="T40" fmla="*/ 362 w 425"/>
                <a:gd name="T41" fmla="*/ 55 h 188"/>
                <a:gd name="T42" fmla="*/ 307 w 425"/>
                <a:gd name="T43" fmla="*/ 56 h 188"/>
                <a:gd name="T44" fmla="*/ 256 w 425"/>
                <a:gd name="T45" fmla="*/ 121 h 188"/>
                <a:gd name="T46" fmla="*/ 363 w 425"/>
                <a:gd name="T47" fmla="*/ 56 h 188"/>
                <a:gd name="T48" fmla="*/ 87 w 425"/>
                <a:gd name="T49" fmla="*/ 55 h 188"/>
                <a:gd name="T50" fmla="*/ 61 w 425"/>
                <a:gd name="T51" fmla="*/ 55 h 188"/>
                <a:gd name="T52" fmla="*/ 155 w 425"/>
                <a:gd name="T53" fmla="*/ 118 h 188"/>
                <a:gd name="T54" fmla="*/ 156 w 425"/>
                <a:gd name="T55" fmla="*/ 117 h 188"/>
                <a:gd name="T56" fmla="*/ 111 w 425"/>
                <a:gd name="T57" fmla="*/ 55 h 188"/>
                <a:gd name="T58" fmla="*/ 224 w 425"/>
                <a:gd name="T59" fmla="*/ 81 h 188"/>
                <a:gd name="T60" fmla="*/ 224 w 425"/>
                <a:gd name="T61" fmla="*/ 108 h 188"/>
                <a:gd name="T62" fmla="*/ 273 w 425"/>
                <a:gd name="T63" fmla="*/ 56 h 188"/>
                <a:gd name="T64" fmla="*/ 225 w 425"/>
                <a:gd name="T65" fmla="*/ 55 h 188"/>
                <a:gd name="T66" fmla="*/ 224 w 425"/>
                <a:gd name="T67" fmla="*/ 81 h 188"/>
                <a:gd name="T68" fmla="*/ 194 w 425"/>
                <a:gd name="T69" fmla="*/ 56 h 188"/>
                <a:gd name="T70" fmla="*/ 148 w 425"/>
                <a:gd name="T71" fmla="*/ 55 h 188"/>
                <a:gd name="T72" fmla="*/ 192 w 425"/>
                <a:gd name="T73" fmla="*/ 109 h 188"/>
                <a:gd name="T74" fmla="*/ 194 w 425"/>
                <a:gd name="T75" fmla="*/ 10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5" h="188">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7" name="Freeform 7">
              <a:extLst>
                <a:ext uri="{FF2B5EF4-FFF2-40B4-BE49-F238E27FC236}">
                  <a16:creationId xmlns:a16="http://schemas.microsoft.com/office/drawing/2014/main" id="{BAA2DC66-D523-4725-9384-AA70E4C61DD3}"/>
                </a:ext>
              </a:extLst>
            </p:cNvPr>
            <p:cNvSpPr>
              <a:spLocks noEditPoints="1"/>
            </p:cNvSpPr>
            <p:nvPr/>
          </p:nvSpPr>
          <p:spPr bwMode="gray">
            <a:xfrm>
              <a:off x="4945063" y="-41275"/>
              <a:ext cx="2108200" cy="860425"/>
            </a:xfrm>
            <a:custGeom>
              <a:avLst/>
              <a:gdLst>
                <a:gd name="T0" fmla="*/ 45 w 424"/>
                <a:gd name="T1" fmla="*/ 148 h 173"/>
                <a:gd name="T2" fmla="*/ 32 w 424"/>
                <a:gd name="T3" fmla="*/ 170 h 173"/>
                <a:gd name="T4" fmla="*/ 3 w 424"/>
                <a:gd name="T5" fmla="*/ 173 h 173"/>
                <a:gd name="T6" fmla="*/ 155 w 424"/>
                <a:gd name="T7" fmla="*/ 28 h 173"/>
                <a:gd name="T8" fmla="*/ 424 w 424"/>
                <a:gd name="T9" fmla="*/ 171 h 173"/>
                <a:gd name="T10" fmla="*/ 395 w 424"/>
                <a:gd name="T11" fmla="*/ 173 h 173"/>
                <a:gd name="T12" fmla="*/ 382 w 424"/>
                <a:gd name="T13" fmla="*/ 149 h 173"/>
                <a:gd name="T14" fmla="*/ 321 w 424"/>
                <a:gd name="T15" fmla="*/ 148 h 173"/>
                <a:gd name="T16" fmla="*/ 325 w 424"/>
                <a:gd name="T17" fmla="*/ 171 h 173"/>
                <a:gd name="T18" fmla="*/ 297 w 424"/>
                <a:gd name="T19" fmla="*/ 173 h 173"/>
                <a:gd name="T20" fmla="*/ 287 w 424"/>
                <a:gd name="T21" fmla="*/ 149 h 173"/>
                <a:gd name="T22" fmla="*/ 225 w 424"/>
                <a:gd name="T23" fmla="*/ 148 h 173"/>
                <a:gd name="T24" fmla="*/ 223 w 424"/>
                <a:gd name="T25" fmla="*/ 170 h 173"/>
                <a:gd name="T26" fmla="*/ 196 w 424"/>
                <a:gd name="T27" fmla="*/ 173 h 173"/>
                <a:gd name="T28" fmla="*/ 194 w 424"/>
                <a:gd name="T29" fmla="*/ 150 h 173"/>
                <a:gd name="T30" fmla="*/ 137 w 424"/>
                <a:gd name="T31" fmla="*/ 148 h 173"/>
                <a:gd name="T32" fmla="*/ 128 w 424"/>
                <a:gd name="T33" fmla="*/ 171 h 173"/>
                <a:gd name="T34" fmla="*/ 99 w 424"/>
                <a:gd name="T35" fmla="*/ 173 h 173"/>
                <a:gd name="T36" fmla="*/ 103 w 424"/>
                <a:gd name="T37" fmla="*/ 150 h 173"/>
                <a:gd name="T38" fmla="*/ 73 w 424"/>
                <a:gd name="T39" fmla="*/ 148 h 173"/>
                <a:gd name="T40" fmla="*/ 359 w 424"/>
                <a:gd name="T41" fmla="*/ 118 h 173"/>
                <a:gd name="T42" fmla="*/ 360 w 424"/>
                <a:gd name="T43" fmla="*/ 116 h 173"/>
                <a:gd name="T44" fmla="*/ 258 w 424"/>
                <a:gd name="T45" fmla="*/ 56 h 173"/>
                <a:gd name="T46" fmla="*/ 305 w 424"/>
                <a:gd name="T47" fmla="*/ 116 h 173"/>
                <a:gd name="T48" fmla="*/ 333 w 424"/>
                <a:gd name="T49" fmla="*/ 118 h 173"/>
                <a:gd name="T50" fmla="*/ 113 w 424"/>
                <a:gd name="T51" fmla="*/ 118 h 173"/>
                <a:gd name="T52" fmla="*/ 157 w 424"/>
                <a:gd name="T53" fmla="*/ 59 h 173"/>
                <a:gd name="T54" fmla="*/ 157 w 424"/>
                <a:gd name="T55" fmla="*/ 58 h 173"/>
                <a:gd name="T56" fmla="*/ 64 w 424"/>
                <a:gd name="T57" fmla="*/ 118 h 173"/>
                <a:gd name="T58" fmla="*/ 90 w 424"/>
                <a:gd name="T59" fmla="*/ 118 h 173"/>
                <a:gd name="T60" fmla="*/ 269 w 424"/>
                <a:gd name="T61" fmla="*/ 118 h 173"/>
                <a:gd name="T62" fmla="*/ 225 w 424"/>
                <a:gd name="T63" fmla="*/ 68 h 173"/>
                <a:gd name="T64" fmla="*/ 224 w 424"/>
                <a:gd name="T65" fmla="*/ 69 h 173"/>
                <a:gd name="T66" fmla="*/ 225 w 424"/>
                <a:gd name="T67" fmla="*/ 118 h 173"/>
                <a:gd name="T68" fmla="*/ 194 w 424"/>
                <a:gd name="T69" fmla="*/ 93 h 173"/>
                <a:gd name="T70" fmla="*/ 194 w 424"/>
                <a:gd name="T71" fmla="*/ 68 h 173"/>
                <a:gd name="T72" fmla="*/ 150 w 424"/>
                <a:gd name="T73" fmla="*/ 116 h 173"/>
                <a:gd name="T74" fmla="*/ 192 w 424"/>
                <a:gd name="T75" fmla="*/ 118 h 173"/>
                <a:gd name="T76" fmla="*/ 194 w 424"/>
                <a:gd name="T77" fmla="*/ 9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4" h="173">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8" name="Freeform 8">
              <a:extLst>
                <a:ext uri="{FF2B5EF4-FFF2-40B4-BE49-F238E27FC236}">
                  <a16:creationId xmlns:a16="http://schemas.microsoft.com/office/drawing/2014/main" id="{575115B3-4C7D-4A6F-93E9-3A63D5591B69}"/>
                </a:ext>
              </a:extLst>
            </p:cNvPr>
            <p:cNvSpPr>
              <a:spLocks/>
            </p:cNvSpPr>
            <p:nvPr/>
          </p:nvSpPr>
          <p:spPr bwMode="gray">
            <a:xfrm>
              <a:off x="4933951"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6 w 124"/>
                <a:gd name="T11" fmla="*/ 64 h 73"/>
                <a:gd name="T12" fmla="*/ 32 w 124"/>
                <a:gd name="T13" fmla="*/ 73 h 73"/>
                <a:gd name="T14" fmla="*/ 19 w 124"/>
                <a:gd name="T15" fmla="*/ 63 h 73"/>
                <a:gd name="T16" fmla="*/ 2 w 124"/>
                <a:gd name="T17" fmla="*/ 14 h 73"/>
                <a:gd name="T18" fmla="*/ 6 w 124"/>
                <a:gd name="T19" fmla="*/ 2 h 73"/>
                <a:gd name="T20" fmla="*/ 21 w 124"/>
                <a:gd name="T21" fmla="*/ 7 h 73"/>
                <a:gd name="T22" fmla="*/ 31 w 124"/>
                <a:gd name="T23" fmla="*/ 41 h 73"/>
                <a:gd name="T24" fmla="*/ 34 w 124"/>
                <a:gd name="T25" fmla="*/ 49 h 73"/>
                <a:gd name="T26" fmla="*/ 37 w 124"/>
                <a:gd name="T27" fmla="*/ 42 h 73"/>
                <a:gd name="T28" fmla="*/ 47 w 124"/>
                <a:gd name="T29" fmla="*/ 11 h 73"/>
                <a:gd name="T30" fmla="*/ 62 w 124"/>
                <a:gd name="T31" fmla="*/ 1 h 73"/>
                <a:gd name="T32" fmla="*/ 76 w 124"/>
                <a:gd name="T33" fmla="*/ 11 h 73"/>
                <a:gd name="T34" fmla="*/ 89 w 124"/>
                <a:gd name="T35" fmla="*/ 47 h 73"/>
                <a:gd name="T36" fmla="*/ 90 w 124"/>
                <a:gd name="T37" fmla="*/ 49 h 73"/>
                <a:gd name="T38" fmla="*/ 90 w 124"/>
                <a:gd name="T39" fmla="*/ 47 h 73"/>
                <a:gd name="T40" fmla="*/ 101 w 124"/>
                <a:gd name="T41" fmla="*/ 10 h 73"/>
                <a:gd name="T42" fmla="*/ 113 w 124"/>
                <a:gd name="T43" fmla="*/ 1 h 73"/>
                <a:gd name="T44" fmla="*/ 121 w 124"/>
                <a:gd name="T45" fmla="*/ 13 h 73"/>
                <a:gd name="T46" fmla="*/ 104 w 124"/>
                <a:gd name="T47" fmla="*/ 63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9" name="Freeform 9">
              <a:extLst>
                <a:ext uri="{FF2B5EF4-FFF2-40B4-BE49-F238E27FC236}">
                  <a16:creationId xmlns:a16="http://schemas.microsoft.com/office/drawing/2014/main" id="{CFB7063B-0DFA-4BB9-957F-7F068926E556}"/>
                </a:ext>
              </a:extLst>
            </p:cNvPr>
            <p:cNvSpPr>
              <a:spLocks/>
            </p:cNvSpPr>
            <p:nvPr/>
          </p:nvSpPr>
          <p:spPr bwMode="gray">
            <a:xfrm>
              <a:off x="6446838" y="952500"/>
              <a:ext cx="617538" cy="363538"/>
            </a:xfrm>
            <a:custGeom>
              <a:avLst/>
              <a:gdLst>
                <a:gd name="T0" fmla="*/ 90 w 124"/>
                <a:gd name="T1" fmla="*/ 72 h 73"/>
                <a:gd name="T2" fmla="*/ 77 w 124"/>
                <a:gd name="T3" fmla="*/ 63 h 73"/>
                <a:gd name="T4" fmla="*/ 63 w 124"/>
                <a:gd name="T5" fmla="*/ 23 h 73"/>
                <a:gd name="T6" fmla="*/ 62 w 124"/>
                <a:gd name="T7" fmla="*/ 21 h 73"/>
                <a:gd name="T8" fmla="*/ 61 w 124"/>
                <a:gd name="T9" fmla="*/ 23 h 73"/>
                <a:gd name="T10" fmla="*/ 47 w 124"/>
                <a:gd name="T11" fmla="*/ 63 h 73"/>
                <a:gd name="T12" fmla="*/ 32 w 124"/>
                <a:gd name="T13" fmla="*/ 72 h 73"/>
                <a:gd name="T14" fmla="*/ 19 w 124"/>
                <a:gd name="T15" fmla="*/ 63 h 73"/>
                <a:gd name="T16" fmla="*/ 2 w 124"/>
                <a:gd name="T17" fmla="*/ 14 h 73"/>
                <a:gd name="T18" fmla="*/ 6 w 124"/>
                <a:gd name="T19" fmla="*/ 2 h 73"/>
                <a:gd name="T20" fmla="*/ 21 w 124"/>
                <a:gd name="T21" fmla="*/ 6 h 73"/>
                <a:gd name="T22" fmla="*/ 31 w 124"/>
                <a:gd name="T23" fmla="*/ 40 h 73"/>
                <a:gd name="T24" fmla="*/ 33 w 124"/>
                <a:gd name="T25" fmla="*/ 48 h 73"/>
                <a:gd name="T26" fmla="*/ 34 w 124"/>
                <a:gd name="T27" fmla="*/ 49 h 73"/>
                <a:gd name="T28" fmla="*/ 35 w 124"/>
                <a:gd name="T29" fmla="*/ 48 h 73"/>
                <a:gd name="T30" fmla="*/ 47 w 124"/>
                <a:gd name="T31" fmla="*/ 12 h 73"/>
                <a:gd name="T32" fmla="*/ 62 w 124"/>
                <a:gd name="T33" fmla="*/ 1 h 73"/>
                <a:gd name="T34" fmla="*/ 76 w 124"/>
                <a:gd name="T35" fmla="*/ 12 h 73"/>
                <a:gd name="T36" fmla="*/ 89 w 124"/>
                <a:gd name="T37" fmla="*/ 48 h 73"/>
                <a:gd name="T38" fmla="*/ 90 w 124"/>
                <a:gd name="T39" fmla="*/ 49 h 73"/>
                <a:gd name="T40" fmla="*/ 90 w 124"/>
                <a:gd name="T41" fmla="*/ 48 h 73"/>
                <a:gd name="T42" fmla="*/ 101 w 124"/>
                <a:gd name="T43" fmla="*/ 10 h 73"/>
                <a:gd name="T44" fmla="*/ 112 w 124"/>
                <a:gd name="T45" fmla="*/ 1 h 73"/>
                <a:gd name="T46" fmla="*/ 121 w 124"/>
                <a:gd name="T47" fmla="*/ 14 h 73"/>
                <a:gd name="T48" fmla="*/ 104 w 124"/>
                <a:gd name="T49" fmla="*/ 63 h 73"/>
                <a:gd name="T50" fmla="*/ 90 w 124"/>
                <a:gd name="T5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73">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50" name="Freeform 10">
              <a:extLst>
                <a:ext uri="{FF2B5EF4-FFF2-40B4-BE49-F238E27FC236}">
                  <a16:creationId xmlns:a16="http://schemas.microsoft.com/office/drawing/2014/main" id="{131A025F-51C1-46B8-8513-E958EFF8699E}"/>
                </a:ext>
              </a:extLst>
            </p:cNvPr>
            <p:cNvSpPr>
              <a:spLocks/>
            </p:cNvSpPr>
            <p:nvPr/>
          </p:nvSpPr>
          <p:spPr bwMode="gray">
            <a:xfrm>
              <a:off x="5691188" y="952500"/>
              <a:ext cx="615950" cy="363538"/>
            </a:xfrm>
            <a:custGeom>
              <a:avLst/>
              <a:gdLst>
                <a:gd name="T0" fmla="*/ 90 w 124"/>
                <a:gd name="T1" fmla="*/ 72 h 73"/>
                <a:gd name="T2" fmla="*/ 77 w 124"/>
                <a:gd name="T3" fmla="*/ 64 h 73"/>
                <a:gd name="T4" fmla="*/ 63 w 124"/>
                <a:gd name="T5" fmla="*/ 23 h 73"/>
                <a:gd name="T6" fmla="*/ 62 w 124"/>
                <a:gd name="T7" fmla="*/ 21 h 73"/>
                <a:gd name="T8" fmla="*/ 61 w 124"/>
                <a:gd name="T9" fmla="*/ 23 h 73"/>
                <a:gd name="T10" fmla="*/ 46 w 124"/>
                <a:gd name="T11" fmla="*/ 63 h 73"/>
                <a:gd name="T12" fmla="*/ 32 w 124"/>
                <a:gd name="T13" fmla="*/ 72 h 73"/>
                <a:gd name="T14" fmla="*/ 19 w 124"/>
                <a:gd name="T15" fmla="*/ 63 h 73"/>
                <a:gd name="T16" fmla="*/ 2 w 124"/>
                <a:gd name="T17" fmla="*/ 14 h 73"/>
                <a:gd name="T18" fmla="*/ 6 w 124"/>
                <a:gd name="T19" fmla="*/ 2 h 73"/>
                <a:gd name="T20" fmla="*/ 21 w 124"/>
                <a:gd name="T21" fmla="*/ 7 h 73"/>
                <a:gd name="T22" fmla="*/ 31 w 124"/>
                <a:gd name="T23" fmla="*/ 42 h 73"/>
                <a:gd name="T24" fmla="*/ 34 w 124"/>
                <a:gd name="T25" fmla="*/ 49 h 73"/>
                <a:gd name="T26" fmla="*/ 37 w 124"/>
                <a:gd name="T27" fmla="*/ 42 h 73"/>
                <a:gd name="T28" fmla="*/ 48 w 124"/>
                <a:gd name="T29" fmla="*/ 10 h 73"/>
                <a:gd name="T30" fmla="*/ 62 w 124"/>
                <a:gd name="T31" fmla="*/ 1 h 73"/>
                <a:gd name="T32" fmla="*/ 76 w 124"/>
                <a:gd name="T33" fmla="*/ 10 h 73"/>
                <a:gd name="T34" fmla="*/ 89 w 124"/>
                <a:gd name="T35" fmla="*/ 47 h 73"/>
                <a:gd name="T36" fmla="*/ 90 w 124"/>
                <a:gd name="T37" fmla="*/ 49 h 73"/>
                <a:gd name="T38" fmla="*/ 91 w 124"/>
                <a:gd name="T39" fmla="*/ 47 h 73"/>
                <a:gd name="T40" fmla="*/ 101 w 124"/>
                <a:gd name="T41" fmla="*/ 10 h 73"/>
                <a:gd name="T42" fmla="*/ 116 w 124"/>
                <a:gd name="T43" fmla="*/ 2 h 73"/>
                <a:gd name="T44" fmla="*/ 122 w 124"/>
                <a:gd name="T45" fmla="*/ 12 h 73"/>
                <a:gd name="T46" fmla="*/ 104 w 124"/>
                <a:gd name="T47" fmla="*/ 65 h 73"/>
                <a:gd name="T48" fmla="*/ 90 w 124"/>
                <a:gd name="T49"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73">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51" name="TextBox 7">
            <a:extLst>
              <a:ext uri="{FF2B5EF4-FFF2-40B4-BE49-F238E27FC236}">
                <a16:creationId xmlns:a16="http://schemas.microsoft.com/office/drawing/2014/main" id="{D24B1108-EDD6-417B-A36D-F3867011F0AB}"/>
              </a:ext>
            </a:extLst>
          </p:cNvPr>
          <p:cNvSpPr txBox="1"/>
          <p:nvPr userDrawn="1"/>
        </p:nvSpPr>
        <p:spPr bwMode="gray">
          <a:xfrm>
            <a:off x="2622199" y="4052697"/>
            <a:ext cx="1773242" cy="246221"/>
          </a:xfrm>
          <a:prstGeom prst="rect">
            <a:avLst/>
          </a:prstGeom>
          <a:noFill/>
        </p:spPr>
        <p:txBody>
          <a:bodyPr wrap="none" rtlCol="0">
            <a:spAutoFit/>
          </a:bodyPr>
          <a:lstStyle/>
          <a:p>
            <a:pPr>
              <a:spcBef>
                <a:spcPts val="2400"/>
              </a:spcBef>
              <a:buClr>
                <a:srgbClr val="C00000"/>
              </a:buClr>
            </a:pPr>
            <a:r>
              <a:rPr lang="en-GB" sz="1000">
                <a:solidFill>
                  <a:schemeClr val="tx1">
                    <a:lumMod val="75000"/>
                    <a:lumOff val="25000"/>
                  </a:schemeClr>
                </a:solidFill>
              </a:rPr>
              <a:t>https://twitter.com/giz_gmbh</a:t>
            </a:r>
          </a:p>
        </p:txBody>
      </p:sp>
      <p:sp>
        <p:nvSpPr>
          <p:cNvPr id="5" name="Datumsplatzhalter 4">
            <a:extLst>
              <a:ext uri="{FF2B5EF4-FFF2-40B4-BE49-F238E27FC236}">
                <a16:creationId xmlns:a16="http://schemas.microsoft.com/office/drawing/2014/main" id="{21D138DF-0689-42A1-BBDF-4599B8C4F19A}"/>
              </a:ext>
            </a:extLst>
          </p:cNvPr>
          <p:cNvSpPr>
            <a:spLocks noGrp="1"/>
          </p:cNvSpPr>
          <p:nvPr>
            <p:ph type="dt" sz="half" idx="32"/>
          </p:nvPr>
        </p:nvSpPr>
        <p:spPr/>
        <p:txBody>
          <a:bodyPr/>
          <a:lstStyle/>
          <a:p>
            <a:fld id="{3DC351BC-5ED0-4225-9E1F-4FFB4B8F58AA}" type="datetime3">
              <a:rPr lang="en-GB" smtClean="0"/>
              <a:t>26 November, 2024</a:t>
            </a:fld>
            <a:endParaRPr lang="en-GB"/>
          </a:p>
        </p:txBody>
      </p:sp>
      <p:sp>
        <p:nvSpPr>
          <p:cNvPr id="7" name="Fußzeilenplatzhalter 6">
            <a:extLst>
              <a:ext uri="{FF2B5EF4-FFF2-40B4-BE49-F238E27FC236}">
                <a16:creationId xmlns:a16="http://schemas.microsoft.com/office/drawing/2014/main" id="{B48531D5-774B-43B2-BF9F-942049A2E308}"/>
              </a:ext>
            </a:extLst>
          </p:cNvPr>
          <p:cNvSpPr>
            <a:spLocks noGrp="1"/>
          </p:cNvSpPr>
          <p:nvPr>
            <p:ph type="ftr" sz="quarter" idx="33"/>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B567733F-77B6-4DB6-99E1-00F2DD5496BA}"/>
              </a:ext>
            </a:extLst>
          </p:cNvPr>
          <p:cNvSpPr>
            <a:spLocks noGrp="1"/>
          </p:cNvSpPr>
          <p:nvPr>
            <p:ph type="sldNum" sz="quarter" idx="3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06015069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title">
    <p:spTree>
      <p:nvGrpSpPr>
        <p:cNvPr id="1" name=""/>
        <p:cNvGrpSpPr/>
        <p:nvPr/>
      </p:nvGrpSpPr>
      <p:grpSpPr>
        <a:xfrm>
          <a:off x="0" y="0"/>
          <a:ext cx="0" cy="0"/>
          <a:chOff x="0" y="0"/>
          <a:chExt cx="0" cy="0"/>
        </a:xfrm>
      </p:grpSpPr>
      <p:pic>
        <p:nvPicPr>
          <p:cNvPr id="8" name="Grafik 7" descr="Ein Bild, das Screenshot enthält.&#10;&#10;Automatisch generierte Beschreibung">
            <a:extLst>
              <a:ext uri="{FF2B5EF4-FFF2-40B4-BE49-F238E27FC236}">
                <a16:creationId xmlns:a16="http://schemas.microsoft.com/office/drawing/2014/main" id="{8B5BB38C-C268-430A-95D0-A4989E9A61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97546" y="772118"/>
            <a:ext cx="387893" cy="590931"/>
          </a:xfrm>
          <a:prstGeom prst="rect">
            <a:avLst/>
          </a:prstGeom>
        </p:spPr>
      </p:pic>
      <p:cxnSp>
        <p:nvCxnSpPr>
          <p:cNvPr id="6" name="Gerade Verbindung mit Pfeil 5">
            <a:extLst>
              <a:ext uri="{FF2B5EF4-FFF2-40B4-BE49-F238E27FC236}">
                <a16:creationId xmlns:a16="http://schemas.microsoft.com/office/drawing/2014/main" id="{FE685868-EA5A-4891-A28F-04F16BEAED38}"/>
              </a:ext>
            </a:extLst>
          </p:cNvPr>
          <p:cNvCxnSpPr/>
          <p:nvPr userDrawn="1"/>
        </p:nvCxnSpPr>
        <p:spPr bwMode="gray">
          <a:xfrm>
            <a:off x="4572000" y="933450"/>
            <a:ext cx="0" cy="685800"/>
          </a:xfrm>
          <a:prstGeom prst="straightConnector1">
            <a:avLst/>
          </a:prstGeom>
          <a:ln w="12700">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2033EF87-771C-4B92-ADFE-7B13B36298B2}"/>
              </a:ext>
            </a:extLst>
          </p:cNvPr>
          <p:cNvGrpSpPr/>
          <p:nvPr userDrawn="1"/>
        </p:nvGrpSpPr>
        <p:grpSpPr>
          <a:xfrm>
            <a:off x="5604594" y="776007"/>
            <a:ext cx="1588101" cy="650246"/>
            <a:chOff x="5604594" y="1459908"/>
            <a:chExt cx="1588101" cy="650246"/>
          </a:xfrm>
        </p:grpSpPr>
        <p:pic>
          <p:nvPicPr>
            <p:cNvPr id="4" name="Grafik 3" descr="Ein Bild, das Screenshot enthält.&#10;&#10;Automatisch generierte Beschreibung">
              <a:extLst>
                <a:ext uri="{FF2B5EF4-FFF2-40B4-BE49-F238E27FC236}">
                  <a16:creationId xmlns:a16="http://schemas.microsoft.com/office/drawing/2014/main" id="{819D2676-9436-4032-BE32-30435B740AE3}"/>
                </a:ext>
              </a:extLst>
            </p:cNvPr>
            <p:cNvPicPr>
              <a:picLocks noChangeAspect="1"/>
            </p:cNvPicPr>
            <p:nvPr userDrawn="1"/>
          </p:nvPicPr>
          <p:blipFill>
            <a:blip r:embed="rId3"/>
            <a:stretch>
              <a:fillRect/>
            </a:stretch>
          </p:blipFill>
          <p:spPr>
            <a:xfrm>
              <a:off x="5604594" y="1459908"/>
              <a:ext cx="1588101" cy="650246"/>
            </a:xfrm>
            <a:prstGeom prst="rect">
              <a:avLst/>
            </a:prstGeom>
          </p:spPr>
        </p:pic>
        <p:sp>
          <p:nvSpPr>
            <p:cNvPr id="28" name="Rechteck 27">
              <a:extLst>
                <a:ext uri="{FF2B5EF4-FFF2-40B4-BE49-F238E27FC236}">
                  <a16:creationId xmlns:a16="http://schemas.microsoft.com/office/drawing/2014/main" id="{F4035884-6A0A-4E92-9DBD-74348932C0B3}"/>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5" name="Rechteck">
            <a:extLst>
              <a:ext uri="{FF2B5EF4-FFF2-40B4-BE49-F238E27FC236}">
                <a16:creationId xmlns:a16="http://schemas.microsoft.com/office/drawing/2014/main" id="{F2E38B50-980D-47A1-BF50-09C022DE3178}"/>
              </a:ext>
            </a:extLst>
          </p:cNvPr>
          <p:cNvSpPr/>
          <p:nvPr userDrawn="1"/>
        </p:nvSpPr>
        <p:spPr bwMode="gray">
          <a:xfrm>
            <a:off x="7530036"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3" name="1.">
            <a:extLst>
              <a:ext uri="{FF2B5EF4-FFF2-40B4-BE49-F238E27FC236}">
                <a16:creationId xmlns:a16="http://schemas.microsoft.com/office/drawing/2014/main" id="{6C4143CA-4DB1-41D8-8702-2CD00961FDB5}"/>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16" name="2.">
            <a:extLst>
              <a:ext uri="{FF2B5EF4-FFF2-40B4-BE49-F238E27FC236}">
                <a16:creationId xmlns:a16="http://schemas.microsoft.com/office/drawing/2014/main" id="{8F222F02-A2DC-42E9-84D4-4ACEFEE70A4D}"/>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23" name="3.">
            <a:extLst>
              <a:ext uri="{FF2B5EF4-FFF2-40B4-BE49-F238E27FC236}">
                <a16:creationId xmlns:a16="http://schemas.microsoft.com/office/drawing/2014/main" id="{C15972D1-066C-49B6-94E5-4A7A0A3B2587}"/>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635156"/>
            <a:ext cx="8893865" cy="3030064"/>
          </a:xfrm>
          <a:prstGeom prst="rect">
            <a:avLst/>
          </a:prstGeom>
          <a:blipFill dpi="0" rotWithShape="1">
            <a:blip r:embed="rId6" cstate="screen">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a:t>Title slide/headline</a:t>
            </a:r>
            <a:br>
              <a:rPr lang="en-GB"/>
            </a:br>
            <a:r>
              <a:rPr lang="en-GB"/>
              <a:t>with background photo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7497022" y="1475105"/>
            <a:ext cx="1246909" cy="860367"/>
          </a:xfrm>
          <a:prstGeom prst="rect">
            <a:avLst/>
          </a:prstGeom>
        </p:spPr>
      </p:pic>
    </p:spTree>
    <p:extLst>
      <p:ext uri="{BB962C8B-B14F-4D97-AF65-F5344CB8AC3E}">
        <p14:creationId xmlns:p14="http://schemas.microsoft.com/office/powerpoint/2010/main" val="306587205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ly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Datumsplatzhalter 5">
            <a:extLst>
              <a:ext uri="{FF2B5EF4-FFF2-40B4-BE49-F238E27FC236}">
                <a16:creationId xmlns:a16="http://schemas.microsoft.com/office/drawing/2014/main" id="{AE92EAB6-E800-4824-9AA6-CF3265D225A1}"/>
              </a:ext>
            </a:extLst>
          </p:cNvPr>
          <p:cNvSpPr>
            <a:spLocks noGrp="1"/>
          </p:cNvSpPr>
          <p:nvPr>
            <p:ph type="dt" sz="half" idx="10"/>
          </p:nvPr>
        </p:nvSpPr>
        <p:spPr/>
        <p:txBody>
          <a:bodyPr/>
          <a:lstStyle/>
          <a:p>
            <a:fld id="{C81084D6-D770-49B6-AB43-789240061F3B}" type="datetime3">
              <a:rPr lang="en-GB" smtClean="0"/>
              <a:t>26 November, 2024</a:t>
            </a:fld>
            <a:endParaRPr lang="en-GB"/>
          </a:p>
        </p:txBody>
      </p:sp>
      <p:sp>
        <p:nvSpPr>
          <p:cNvPr id="7" name="Fußzeilenplatzhalter 6">
            <a:extLst>
              <a:ext uri="{FF2B5EF4-FFF2-40B4-BE49-F238E27FC236}">
                <a16:creationId xmlns:a16="http://schemas.microsoft.com/office/drawing/2014/main" id="{8C747616-D15A-4B76-A750-E3C2CAEDF52A}"/>
              </a:ext>
            </a:extLst>
          </p:cNvPr>
          <p:cNvSpPr>
            <a:spLocks noGrp="1"/>
          </p:cNvSpPr>
          <p:nvPr>
            <p:ph type="ftr" sz="quarter" idx="11"/>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E01D67F9-3FD2-4133-A359-8B5B098782AF}"/>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302359111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ly headline,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23135" y="3983338"/>
            <a:ext cx="2320828" cy="61697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Datumsplatzhalter 11">
            <a:extLst>
              <a:ext uri="{FF2B5EF4-FFF2-40B4-BE49-F238E27FC236}">
                <a16:creationId xmlns:a16="http://schemas.microsoft.com/office/drawing/2014/main" id="{947CAD9D-1855-4034-B38A-24703C6CD8BD}"/>
              </a:ext>
            </a:extLst>
          </p:cNvPr>
          <p:cNvSpPr>
            <a:spLocks noGrp="1"/>
          </p:cNvSpPr>
          <p:nvPr>
            <p:ph type="dt" sz="half" idx="10"/>
          </p:nvPr>
        </p:nvSpPr>
        <p:spPr/>
        <p:txBody>
          <a:bodyPr/>
          <a:lstStyle/>
          <a:p>
            <a:fld id="{A9DF6475-60E0-41AE-9933-B299A71DAC28}" type="datetime3">
              <a:rPr lang="en-GB" smtClean="0"/>
              <a:t>26 November, 2024</a:t>
            </a:fld>
            <a:endParaRPr lang="en-GB"/>
          </a:p>
        </p:txBody>
      </p:sp>
      <p:sp>
        <p:nvSpPr>
          <p:cNvPr id="13" name="Fußzeilenplatzhalter 12">
            <a:extLst>
              <a:ext uri="{FF2B5EF4-FFF2-40B4-BE49-F238E27FC236}">
                <a16:creationId xmlns:a16="http://schemas.microsoft.com/office/drawing/2014/main" id="{5310A70C-D8B8-42A6-B5C9-447FBE8EE8D3}"/>
              </a:ext>
            </a:extLst>
          </p:cNvPr>
          <p:cNvSpPr>
            <a:spLocks noGrp="1"/>
          </p:cNvSpPr>
          <p:nvPr>
            <p:ph type="ftr" sz="quarter" idx="11"/>
          </p:nvPr>
        </p:nvSpPr>
        <p:spPr/>
        <p:txBody>
          <a:bodyPr/>
          <a:lstStyle/>
          <a:p>
            <a:r>
              <a:rPr lang="en-GB"/>
              <a:t>Title of the presentation</a:t>
            </a:r>
          </a:p>
        </p:txBody>
      </p:sp>
      <p:sp>
        <p:nvSpPr>
          <p:cNvPr id="14" name="Foliennummernplatzhalter 13">
            <a:extLst>
              <a:ext uri="{FF2B5EF4-FFF2-40B4-BE49-F238E27FC236}">
                <a16:creationId xmlns:a16="http://schemas.microsoft.com/office/drawing/2014/main" id="{66669E51-E04F-47E9-8734-AABE57CED6EE}"/>
              </a:ext>
            </a:extLst>
          </p:cNvPr>
          <p:cNvSpPr>
            <a:spLocks noGrp="1"/>
          </p:cNvSpPr>
          <p:nvPr>
            <p:ph type="sldNum" sz="quarter" idx="12"/>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632759983"/>
      </p:ext>
    </p:extLst>
  </p:cSld>
  <p:clrMapOvr>
    <a:masterClrMapping/>
  </p:clrMapOvr>
  <p:transition>
    <p:fade/>
  </p:transition>
  <p:extLst>
    <p:ext uri="{DCECCB84-F9BA-43D5-87BE-67443E8EF086}">
      <p15:sldGuideLst xmlns:p15="http://schemas.microsoft.com/office/powerpoint/2012/main">
        <p15:guide id="1" orient="horz" pos="284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blication details">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790F769E-F4C9-44EF-9773-070A28E48EFF}"/>
              </a:ext>
            </a:extLst>
          </p:cNvPr>
          <p:cNvSpPr>
            <a:spLocks noGrp="1"/>
          </p:cNvSpPr>
          <p:nvPr>
            <p:ph type="body" sz="quarter" idx="17" hasCustomPrompt="1"/>
          </p:nvPr>
        </p:nvSpPr>
        <p:spPr bwMode="gray">
          <a:xfrm>
            <a:off x="449817" y="323505"/>
            <a:ext cx="4324497" cy="430887"/>
          </a:xfrm>
        </p:spPr>
        <p:txBody>
          <a:bodyPr wrap="square">
            <a:spAutoFit/>
          </a:bodyPr>
          <a:lstStyle>
            <a:lvl1pPr marL="0" marR="0" indent="0" algn="l" defTabSz="685800" rtl="0" eaLnBrk="1" fontAlgn="auto" latinLnBrk="0" hangingPunct="1">
              <a:lnSpc>
                <a:spcPct val="100000"/>
              </a:lnSpc>
              <a:spcBef>
                <a:spcPts val="0"/>
              </a:spcBef>
              <a:spcAft>
                <a:spcPts val="0"/>
              </a:spcAft>
              <a:buClrTx/>
              <a:buSzTx/>
              <a:buFontTx/>
              <a:buNone/>
              <a:tabLst/>
              <a:defRPr sz="700" b="1">
                <a:solidFill>
                  <a:schemeClr val="accent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C80F0F"/>
                </a:solidFill>
                <a:effectLst/>
                <a:uLnTx/>
                <a:uFillTx/>
                <a:latin typeface="+mn-lt"/>
                <a:ea typeface="+mn-ea"/>
                <a:cs typeface="+mn-cs"/>
              </a:rPr>
              <a:t>Note for publication details:</a:t>
            </a:r>
            <a:br>
              <a:rPr kumimoji="0" lang="en-GB" sz="700" b="0" i="0" u="none" strike="noStrike" kern="1200" cap="none" spc="0" normalizeH="0" baseline="0" noProof="0">
                <a:ln>
                  <a:noFill/>
                </a:ln>
                <a:solidFill>
                  <a:srgbClr val="C80F0F"/>
                </a:solidFill>
                <a:effectLst/>
                <a:uLnTx/>
                <a:uFillTx/>
                <a:latin typeface="+mn-lt"/>
                <a:ea typeface="+mn-ea"/>
                <a:cs typeface="+mn-cs"/>
              </a:rPr>
            </a:br>
            <a:r>
              <a:rPr kumimoji="0" lang="en-GB" sz="700" b="0" i="0" u="none" strike="noStrike" kern="1200" cap="none" spc="0" normalizeH="0" baseline="0" noProof="0">
                <a:ln>
                  <a:noFill/>
                </a:ln>
                <a:solidFill>
                  <a:srgbClr val="C80F0F"/>
                </a:solidFill>
                <a:effectLst/>
                <a:uLnTx/>
                <a:uFillTx/>
                <a:latin typeface="+mn-lt"/>
                <a:ea typeface="+mn-ea"/>
                <a:cs typeface="+mn-cs"/>
              </a:rPr>
              <a:t>Please adapt/delete placeholder texts (project/programme name, address, email, etc.) as required.</a:t>
            </a:r>
            <a:br>
              <a:rPr kumimoji="0" lang="en-GB" sz="700" b="0" i="0" u="none" strike="noStrike" kern="1200" cap="none" spc="0" normalizeH="0" baseline="0" noProof="0">
                <a:ln>
                  <a:noFill/>
                </a:ln>
                <a:solidFill>
                  <a:srgbClr val="C80F0F"/>
                </a:solidFill>
                <a:effectLst/>
                <a:uLnTx/>
                <a:uFillTx/>
                <a:latin typeface="+mn-lt"/>
                <a:ea typeface="+mn-ea"/>
                <a:cs typeface="+mn-cs"/>
              </a:rPr>
            </a:br>
            <a:r>
              <a:rPr kumimoji="0" lang="en-GB" sz="700" b="0" i="0" u="none" strike="noStrike" kern="1200" cap="none" spc="0" normalizeH="0" baseline="0" noProof="0">
                <a:ln>
                  <a:noFill/>
                </a:ln>
                <a:solidFill>
                  <a:srgbClr val="C80F0F"/>
                </a:solidFill>
                <a:effectLst/>
                <a:uLnTx/>
                <a:uFillTx/>
                <a:latin typeface="+mn-lt"/>
                <a:ea typeface="+mn-ea"/>
                <a:cs typeface="+mn-cs"/>
              </a:rPr>
              <a:t>Delete the placeholder for the cooperation partner if it is not appropriate.</a:t>
            </a:r>
            <a:br>
              <a:rPr kumimoji="0" lang="en-GB" sz="700" b="0" i="0" u="none" strike="noStrike" kern="1200" cap="none" spc="0" normalizeH="0" baseline="0" noProof="0">
                <a:ln>
                  <a:noFill/>
                </a:ln>
                <a:solidFill>
                  <a:srgbClr val="C80F0F"/>
                </a:solidFill>
                <a:effectLst/>
                <a:uLnTx/>
                <a:uFillTx/>
                <a:latin typeface="+mn-lt"/>
                <a:ea typeface="+mn-ea"/>
                <a:cs typeface="+mn-cs"/>
              </a:rPr>
            </a:br>
            <a:r>
              <a:rPr kumimoji="0" lang="en-GB" sz="700" b="0" i="0" u="none" strike="noStrike" kern="1200" cap="none" spc="0" normalizeH="0" baseline="0" noProof="0">
                <a:ln>
                  <a:noFill/>
                </a:ln>
                <a:solidFill>
                  <a:srgbClr val="C80F0F"/>
                </a:solidFill>
                <a:effectLst/>
                <a:uLnTx/>
                <a:uFillTx/>
                <a:latin typeface="+mn-lt"/>
                <a:ea typeface="+mn-ea"/>
                <a:cs typeface="+mn-cs"/>
              </a:rPr>
              <a:t>(This note is not visible in presentation mode and will also not be printed.)</a:t>
            </a:r>
          </a:p>
        </p:txBody>
      </p:sp>
      <p:sp>
        <p:nvSpPr>
          <p:cNvPr id="10" name="Rechteck 9">
            <a:extLst>
              <a:ext uri="{FF2B5EF4-FFF2-40B4-BE49-F238E27FC236}">
                <a16:creationId xmlns:a16="http://schemas.microsoft.com/office/drawing/2014/main" id="{8EF3C373-F3E5-423E-B3C3-C5E1BD203F77}"/>
              </a:ext>
            </a:extLst>
          </p:cNvPr>
          <p:cNvSpPr/>
          <p:nvPr userDrawn="1"/>
        </p:nvSpPr>
        <p:spPr bwMode="gray">
          <a:xfrm>
            <a:off x="450495" y="1106921"/>
            <a:ext cx="3214511" cy="1277273"/>
          </a:xfrm>
          <a:prstGeom prst="rect">
            <a:avLst/>
          </a:prstGeom>
        </p:spPr>
        <p:txBody>
          <a:bodyPr wrap="square" lIns="0" t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rPr>
              <a:t>As a federally owned enterprise, GIZ supports the German Government in achieving its objectives in the field of international cooperation for sustainable development.</a:t>
            </a:r>
          </a:p>
          <a:p>
            <a:pPr marL="0" marR="0" lvl="0" indent="0" defTabSz="914400" eaLnBrk="1" fontAlgn="auto" latinLnBrk="0" hangingPunct="1">
              <a:lnSpc>
                <a:spcPct val="100000"/>
              </a:lnSpc>
              <a:spcBef>
                <a:spcPts val="0"/>
              </a:spcBef>
              <a:spcAft>
                <a:spcPts val="0"/>
              </a:spcAft>
              <a:buClrTx/>
              <a:buSzTx/>
              <a:buFontTx/>
              <a:buNone/>
              <a:tabLst/>
              <a:defRPr/>
            </a:pPr>
            <a:br>
              <a:rPr kumimoji="0" lang="en-US" sz="800" b="0" i="0" u="none" strike="noStrike" kern="0" cap="none" spc="0" normalizeH="0" baseline="0" noProof="0">
                <a:ln>
                  <a:noFill/>
                </a:ln>
                <a:solidFill>
                  <a:prstClr val="black"/>
                </a:solidFill>
                <a:effectLst/>
                <a:uLnTx/>
                <a:uFillTx/>
              </a:rPr>
            </a:br>
            <a:r>
              <a:rPr kumimoji="0" lang="de-DE" sz="800" b="1" i="0" u="none" strike="noStrike" kern="0" cap="none" spc="0" normalizeH="0" baseline="0" noProof="0" err="1">
                <a:ln>
                  <a:noFill/>
                </a:ln>
                <a:solidFill>
                  <a:prstClr val="black"/>
                </a:solidFill>
                <a:effectLst/>
                <a:uLnTx/>
                <a:uFillTx/>
              </a:rPr>
              <a:t>Published</a:t>
            </a:r>
            <a:r>
              <a:rPr kumimoji="0" lang="de-DE" sz="800" b="1" i="0" u="none" strike="noStrike" kern="0" cap="none" spc="0" normalizeH="0" baseline="0" noProof="0">
                <a:ln>
                  <a:noFill/>
                </a:ln>
                <a:solidFill>
                  <a:prstClr val="black"/>
                </a:solidFill>
                <a:effectLst/>
                <a:uLnTx/>
                <a:uFillTx/>
              </a:rPr>
              <a:t> </a:t>
            </a:r>
            <a:r>
              <a:rPr kumimoji="0" lang="de-DE" sz="800" b="1" i="0" u="none" strike="noStrike" kern="0" cap="none" spc="0" normalizeH="0" baseline="0" noProof="0" err="1">
                <a:ln>
                  <a:noFill/>
                </a:ln>
                <a:solidFill>
                  <a:prstClr val="black"/>
                </a:solidFill>
                <a:effectLst/>
                <a:uLnTx/>
                <a:uFillTx/>
              </a:rPr>
              <a:t>by</a:t>
            </a:r>
            <a:r>
              <a:rPr kumimoji="0" lang="de-DE" sz="800" b="1" i="0" u="none" strike="noStrike" kern="0" cap="none" spc="0" normalizeH="0" baseline="0" noProof="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rPr>
              <a:t>Deutsche Gesellschaft </a:t>
            </a:r>
            <a:r>
              <a:rPr kumimoji="0" lang="de-DE" sz="800" b="0" i="0" u="none" strike="noStrike" kern="0" cap="none" spc="0" normalizeH="0" baseline="0" noProof="0" err="1">
                <a:ln>
                  <a:noFill/>
                </a:ln>
                <a:solidFill>
                  <a:prstClr val="black"/>
                </a:solidFill>
                <a:effectLst/>
                <a:uLnTx/>
                <a:uFillTx/>
              </a:rPr>
              <a:t>für</a:t>
            </a:r>
            <a:endParaRPr kumimoji="0" lang="de-DE" sz="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rPr>
              <a:t>Internationale Zusammenarbeit (GIZ) GmbH</a:t>
            </a:r>
            <a:br>
              <a:rPr kumimoji="0" lang="de-DE" sz="800" b="0" i="0" u="none" strike="noStrike" kern="0" cap="none" spc="0" normalizeH="0" baseline="0" noProof="0">
                <a:ln>
                  <a:noFill/>
                </a:ln>
                <a:solidFill>
                  <a:prstClr val="black"/>
                </a:solidFill>
                <a:effectLst/>
                <a:uLnTx/>
                <a:uFillTx/>
              </a:rPr>
            </a:br>
            <a:br>
              <a:rPr kumimoji="0" lang="de-DE" sz="800" b="0" i="0" u="none" strike="noStrike" kern="0" cap="none" spc="0" normalizeH="0" baseline="0" noProof="0">
                <a:ln>
                  <a:noFill/>
                </a:ln>
                <a:solidFill>
                  <a:prstClr val="black"/>
                </a:solidFill>
                <a:effectLst/>
                <a:uLnTx/>
                <a:uFillTx/>
              </a:rPr>
            </a:br>
            <a:r>
              <a:rPr kumimoji="0" lang="de-DE" sz="800" b="0" i="0" u="none" strike="noStrike" kern="0" cap="none" spc="0" normalizeH="0" baseline="0" noProof="0">
                <a:ln>
                  <a:noFill/>
                </a:ln>
                <a:solidFill>
                  <a:prstClr val="black"/>
                </a:solidFill>
                <a:effectLst/>
                <a:uLnTx/>
                <a:uFillTx/>
              </a:rPr>
              <a:t>Registered </a:t>
            </a:r>
            <a:r>
              <a:rPr kumimoji="0" lang="de-DE" sz="800" b="0" i="0" u="none" strike="noStrike" kern="0" cap="none" spc="0" normalizeH="0" baseline="0" noProof="0" err="1">
                <a:ln>
                  <a:noFill/>
                </a:ln>
                <a:solidFill>
                  <a:prstClr val="black"/>
                </a:solidFill>
                <a:effectLst/>
                <a:uLnTx/>
                <a:uFillTx/>
              </a:rPr>
              <a:t>offices</a:t>
            </a:r>
            <a:endParaRPr kumimoji="0" lang="de-DE" sz="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rPr>
              <a:t>Bonn and Eschborn</a:t>
            </a:r>
            <a:endParaRPr kumimoji="0" lang="en-US" sz="800" b="0" i="0" u="none" strike="noStrike" kern="0" cap="none" spc="0" normalizeH="0" baseline="0" noProof="0">
              <a:ln>
                <a:noFill/>
              </a:ln>
              <a:solidFill>
                <a:prstClr val="black"/>
              </a:solidFill>
              <a:effectLst/>
              <a:uLnTx/>
              <a:uFillTx/>
            </a:endParaRPr>
          </a:p>
        </p:txBody>
      </p:sp>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2547859"/>
            <a:ext cx="3464422"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13" name="Textplatzhalter 6">
            <a:extLst>
              <a:ext uri="{FF2B5EF4-FFF2-40B4-BE49-F238E27FC236}">
                <a16:creationId xmlns:a16="http://schemas.microsoft.com/office/drawing/2014/main" id="{CF011E25-18E3-408D-87A2-25C927E6CD34}"/>
              </a:ext>
            </a:extLst>
          </p:cNvPr>
          <p:cNvSpPr>
            <a:spLocks noGrp="1"/>
          </p:cNvSpPr>
          <p:nvPr>
            <p:ph type="body" sz="quarter" idx="15" hasCustomPrompt="1"/>
          </p:nvPr>
        </p:nvSpPr>
        <p:spPr bwMode="gray">
          <a:xfrm>
            <a:off x="4386538" y="1106921"/>
            <a:ext cx="3428177" cy="1762643"/>
          </a:xfrm>
        </p:spPr>
        <p:txBody>
          <a:bodyPr/>
          <a:lstStyle>
            <a:lvl1pPr>
              <a:lnSpc>
                <a:spcPct val="100000"/>
              </a:lnSpc>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lnSpc>
                <a:spcPct val="100000"/>
              </a:lnSpc>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lvl="0"/>
            <a:r>
              <a:rPr lang="en-GB"/>
              <a:t>Click to add text</a:t>
            </a:r>
          </a:p>
        </p:txBody>
      </p:sp>
      <p:sp>
        <p:nvSpPr>
          <p:cNvPr id="5" name="Datumsplatzhalter 4">
            <a:extLst>
              <a:ext uri="{FF2B5EF4-FFF2-40B4-BE49-F238E27FC236}">
                <a16:creationId xmlns:a16="http://schemas.microsoft.com/office/drawing/2014/main" id="{F710B78A-21F5-4CD5-A798-9F28BEF0EA21}"/>
              </a:ext>
            </a:extLst>
          </p:cNvPr>
          <p:cNvSpPr>
            <a:spLocks noGrp="1"/>
          </p:cNvSpPr>
          <p:nvPr>
            <p:ph type="dt" sz="half" idx="18"/>
          </p:nvPr>
        </p:nvSpPr>
        <p:spPr/>
        <p:txBody>
          <a:bodyPr/>
          <a:lstStyle/>
          <a:p>
            <a:fld id="{2E0691F6-35ED-4CE2-88F3-579046DF6EAA}" type="datetime3">
              <a:rPr lang="en-GB" smtClean="0"/>
              <a:t>26 November, 2024</a:t>
            </a:fld>
            <a:endParaRPr lang="en-GB"/>
          </a:p>
        </p:txBody>
      </p:sp>
      <p:sp>
        <p:nvSpPr>
          <p:cNvPr id="6" name="Fußzeilenplatzhalter 5">
            <a:extLst>
              <a:ext uri="{FF2B5EF4-FFF2-40B4-BE49-F238E27FC236}">
                <a16:creationId xmlns:a16="http://schemas.microsoft.com/office/drawing/2014/main" id="{489B8326-D6A7-4E0B-A320-27E8F32582F1}"/>
              </a:ext>
            </a:extLst>
          </p:cNvPr>
          <p:cNvSpPr>
            <a:spLocks noGrp="1"/>
          </p:cNvSpPr>
          <p:nvPr>
            <p:ph type="ftr" sz="quarter" idx="19"/>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B829CD0F-D162-4EFA-8033-3557250F4410}"/>
              </a:ext>
            </a:extLst>
          </p:cNvPr>
          <p:cNvSpPr>
            <a:spLocks noGrp="1"/>
          </p:cNvSpPr>
          <p:nvPr>
            <p:ph type="sldNum" sz="quarter" idx="20"/>
          </p:nvPr>
        </p:nvSpPr>
        <p:spPr/>
        <p:txBody>
          <a:bodyPr/>
          <a:lstStyle/>
          <a:p>
            <a:r>
              <a:rPr lang="en-GB"/>
              <a:t>Page </a:t>
            </a:r>
            <a:fld id="{3A8B5DB7-81A8-4ED4-916B-6B23CD603687}" type="slidenum">
              <a:rPr lang="en-GB" smtClean="0"/>
              <a:pPr/>
              <a:t>‹#›</a:t>
            </a:fld>
            <a:endParaRPr lang="en-GB"/>
          </a:p>
        </p:txBody>
      </p:sp>
      <p:sp>
        <p:nvSpPr>
          <p:cNvPr id="3" name="Textplatzhalter 2">
            <a:extLst>
              <a:ext uri="{FF2B5EF4-FFF2-40B4-BE49-F238E27FC236}">
                <a16:creationId xmlns:a16="http://schemas.microsoft.com/office/drawing/2014/main" id="{912896FF-98FC-4945-B272-264E311FE7AC}"/>
              </a:ext>
            </a:extLst>
          </p:cNvPr>
          <p:cNvSpPr>
            <a:spLocks noGrp="1"/>
          </p:cNvSpPr>
          <p:nvPr>
            <p:ph type="body" sz="quarter" idx="21" hasCustomPrompt="1"/>
          </p:nvPr>
        </p:nvSpPr>
        <p:spPr>
          <a:xfrm>
            <a:off x="4386263" y="3207008"/>
            <a:ext cx="806878" cy="110800"/>
          </a:xfrm>
        </p:spPr>
        <p:txBody>
          <a:bodyPr wrap="none" lIns="0">
            <a:spAutoFit/>
          </a:bodyPr>
          <a:lstStyle>
            <a:lvl1pPr>
              <a:defRPr lang="de-DE" sz="800" smtClean="0">
                <a:solidFill>
                  <a:prstClr val="black"/>
                </a:solidFill>
              </a:defRPr>
            </a:lvl1pPr>
            <a:lvl2pPr>
              <a:defRPr lang="de-DE" sz="1350" smtClean="0"/>
            </a:lvl2pPr>
            <a:lvl3pPr>
              <a:defRPr lang="de-DE" sz="1350" smtClean="0"/>
            </a:lvl3pPr>
            <a:lvl4pPr>
              <a:defRPr lang="de-DE" smtClean="0"/>
            </a:lvl4pPr>
            <a:lvl5pPr>
              <a:defRPr lang="fr-FR"/>
            </a:lvl5pPr>
          </a:lstStyle>
          <a:p>
            <a:pPr lvl="0"/>
            <a:r>
              <a:rPr lang="de-DE"/>
              <a:t>Click </a:t>
            </a:r>
            <a:r>
              <a:rPr lang="de-DE" err="1"/>
              <a:t>to</a:t>
            </a:r>
            <a:r>
              <a:rPr lang="de-DE"/>
              <a:t> </a:t>
            </a:r>
            <a:r>
              <a:rPr lang="de-DE" err="1"/>
              <a:t>add</a:t>
            </a:r>
            <a:r>
              <a:rPr lang="de-DE"/>
              <a:t> </a:t>
            </a:r>
            <a:r>
              <a:rPr lang="de-DE" err="1"/>
              <a:t>text</a:t>
            </a:r>
            <a:endParaRPr lang="fr-FR"/>
          </a:p>
        </p:txBody>
      </p:sp>
    </p:spTree>
    <p:extLst>
      <p:ext uri="{BB962C8B-B14F-4D97-AF65-F5344CB8AC3E}">
        <p14:creationId xmlns:p14="http://schemas.microsoft.com/office/powerpoint/2010/main" val="34355943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redits and sources">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4969EDD-4A06-4BE9-93A1-41E56B041198}"/>
              </a:ext>
            </a:extLst>
          </p:cNvPr>
          <p:cNvSpPr>
            <a:spLocks noGrp="1"/>
          </p:cNvSpPr>
          <p:nvPr>
            <p:ph type="body" sz="quarter" idx="14" hasCustomPrompt="1"/>
          </p:nvPr>
        </p:nvSpPr>
        <p:spPr bwMode="gray">
          <a:xfrm>
            <a:off x="450495" y="1106921"/>
            <a:ext cx="7172684" cy="3470031"/>
          </a:xfrm>
        </p:spPr>
        <p:txBody>
          <a:bodyPr numCol="2"/>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kumimoji="0" lang="de-DE" sz="800" b="0" i="0" u="none" strike="noStrike" kern="0" cap="none" spc="0" normalizeH="0" baseline="0" dirty="0" smtClean="0">
                <a:ln>
                  <a:noFill/>
                </a:ln>
                <a:solidFill>
                  <a:prstClr val="black"/>
                </a:solidFill>
                <a:effectLst/>
                <a:uLnTx/>
                <a:uFillTx/>
                <a:latin typeface="+mn-lt"/>
                <a:ea typeface="+mn-ea"/>
                <a:cs typeface="+mn-cs"/>
              </a:defRPr>
            </a:lvl1pPr>
            <a:lvl2pPr marL="0" indent="0">
              <a:buNone/>
              <a:defRPr kumimoji="0" lang="de-DE" sz="800" b="0" i="0" u="none" strike="noStrike" kern="0" cap="none" spc="0" normalizeH="0" baseline="0" dirty="0">
                <a:ln>
                  <a:noFill/>
                </a:ln>
                <a:solidFill>
                  <a:prstClr val="black"/>
                </a:solidFill>
                <a:effectLst/>
                <a:uLnTx/>
                <a:uFillTx/>
                <a:latin typeface="+mn-lt"/>
                <a:ea typeface="+mn-ea"/>
                <a:cs typeface="+mn-cs"/>
              </a:defRPr>
            </a:lvl2pPr>
            <a:lvl3pPr>
              <a:defRPr kumimoji="0" lang="de-DE" sz="1000" b="0" i="0" u="none" strike="noStrike" kern="0" cap="none" spc="0" normalizeH="0" baseline="0" dirty="0" smtClean="0">
                <a:ln>
                  <a:noFill/>
                </a:ln>
                <a:solidFill>
                  <a:prstClr val="black"/>
                </a:solidFill>
                <a:effectLst/>
                <a:uLnTx/>
                <a:uFillTx/>
                <a:latin typeface="+mn-lt"/>
                <a:ea typeface="+mn-ea"/>
                <a:cs typeface="+mn-cs"/>
              </a:defRPr>
            </a:lvl3pPr>
            <a:lvl4pPr>
              <a:defRPr kumimoji="0" lang="de-DE" sz="1000" b="0" i="0" u="none" strike="noStrike" kern="0" cap="none" spc="0" normalizeH="0" baseline="0" dirty="0" smtClean="0">
                <a:ln>
                  <a:noFill/>
                </a:ln>
                <a:solidFill>
                  <a:prstClr val="black"/>
                </a:solidFill>
                <a:effectLst/>
                <a:uLnTx/>
                <a:uFillTx/>
                <a:latin typeface="+mn-lt"/>
                <a:ea typeface="+mn-ea"/>
                <a:cs typeface="+mn-cs"/>
              </a:defRPr>
            </a:lvl4pPr>
            <a:lvl5pPr>
              <a:defRPr kumimoji="0" lang="de-DE" sz="1000" b="0" i="0" u="none" strike="noStrike" kern="0" cap="none" spc="0" normalizeH="0" baseline="0" dirty="0">
                <a:ln>
                  <a:noFill/>
                </a:ln>
                <a:solidFill>
                  <a:prstClr val="black"/>
                </a:solidFill>
                <a:effectLst/>
                <a:uLnTx/>
                <a:uFillTx/>
                <a:latin typeface="+mn-lt"/>
                <a:ea typeface="+mn-ea"/>
                <a:cs typeface="+mn-cs"/>
              </a:defRPr>
            </a:lvl5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Click to add text</a:t>
            </a:r>
          </a:p>
          <a:p>
            <a:pPr lvl="0"/>
            <a:endParaRPr lang="en-GB"/>
          </a:p>
        </p:txBody>
      </p:sp>
      <p:sp>
        <p:nvSpPr>
          <p:cNvPr id="11" name="Rechteck 10">
            <a:extLst>
              <a:ext uri="{FF2B5EF4-FFF2-40B4-BE49-F238E27FC236}">
                <a16:creationId xmlns:a16="http://schemas.microsoft.com/office/drawing/2014/main" id="{1BCACD76-7CB8-457E-9434-C57DB9E23AA9}"/>
              </a:ext>
            </a:extLst>
          </p:cNvPr>
          <p:cNvSpPr/>
          <p:nvPr userDrawn="1"/>
        </p:nvSpPr>
        <p:spPr bwMode="gray">
          <a:xfrm>
            <a:off x="753036" y="4903116"/>
            <a:ext cx="1331258" cy="16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err="1"/>
          </a:p>
        </p:txBody>
      </p:sp>
      <p:sp>
        <p:nvSpPr>
          <p:cNvPr id="12" name="Titel 4">
            <a:extLst>
              <a:ext uri="{FF2B5EF4-FFF2-40B4-BE49-F238E27FC236}">
                <a16:creationId xmlns:a16="http://schemas.microsoft.com/office/drawing/2014/main" id="{7C271A97-CC1D-481E-9972-CE4AD69C28AD}"/>
              </a:ext>
            </a:extLst>
          </p:cNvPr>
          <p:cNvSpPr txBox="1">
            <a:spLocks/>
          </p:cNvSpPr>
          <p:nvPr userDrawn="1"/>
        </p:nvSpPr>
        <p:spPr bwMode="gray">
          <a:xfrm>
            <a:off x="449817" y="240212"/>
            <a:ext cx="6765371" cy="540544"/>
          </a:xfrm>
          <a:prstGeom prst="rect">
            <a:avLst/>
          </a:prstGeom>
        </p:spPr>
        <p:txBody>
          <a:bodyPr vert="horz" lIns="0" tIns="0" rIns="72000" bIns="0" rtlCol="0" anchor="b">
            <a:no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r>
              <a:rPr lang="en-GB" b="1"/>
              <a:t>Photo credits/sources</a:t>
            </a:r>
            <a:endParaRPr lang="en-GB"/>
          </a:p>
        </p:txBody>
      </p:sp>
    </p:spTree>
    <p:extLst>
      <p:ext uri="{BB962C8B-B14F-4D97-AF65-F5344CB8AC3E}">
        <p14:creationId xmlns:p14="http://schemas.microsoft.com/office/powerpoint/2010/main" val="43914536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7" name="Grafik 16" descr="Ein Bild, das Kette enthält.&#10;&#10;Automatisch generierte Beschreibung">
            <a:extLst>
              <a:ext uri="{FF2B5EF4-FFF2-40B4-BE49-F238E27FC236}">
                <a16:creationId xmlns:a16="http://schemas.microsoft.com/office/drawing/2014/main" id="{D27820A7-D571-4E28-A8CF-ADB17402AE97}"/>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083035"/>
          </a:xfrm>
          <a:prstGeom prst="rect">
            <a:avLst/>
          </a:prstGeom>
        </p:spPr>
      </p:pic>
      <p:pic>
        <p:nvPicPr>
          <p:cNvPr id="12" name="Grafik 11" descr="Ein Bild, das Säge enthält.&#10;&#10;Automatisch generierte Beschreibung">
            <a:extLst>
              <a:ext uri="{FF2B5EF4-FFF2-40B4-BE49-F238E27FC236}">
                <a16:creationId xmlns:a16="http://schemas.microsoft.com/office/drawing/2014/main" id="{D33A00EE-9ACF-4636-BD82-6CF5E7FCB9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1399" y="616296"/>
            <a:ext cx="8895600" cy="3910908"/>
          </a:xfrm>
          <a:prstGeom prst="rect">
            <a:avLst/>
          </a:prstGeom>
        </p:spPr>
      </p:pic>
      <p:sp>
        <p:nvSpPr>
          <p:cNvPr id="14" name="Bar">
            <a:extLst>
              <a:ext uri="{FF2B5EF4-FFF2-40B4-BE49-F238E27FC236}">
                <a16:creationId xmlns:a16="http://schemas.microsoft.com/office/drawing/2014/main" id="{CAE61038-067C-47CF-8DDC-5ED6CDAC4AEE}"/>
              </a:ext>
            </a:extLst>
          </p:cNvPr>
          <p:cNvSpPr/>
          <p:nvPr userDrawn="1"/>
        </p:nvSpPr>
        <p:spPr bwMode="gray">
          <a:xfrm>
            <a:off x="6611814" y="4206860"/>
            <a:ext cx="2405185" cy="146927"/>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9" name="Rechteck 18">
            <a:extLst>
              <a:ext uri="{FF2B5EF4-FFF2-40B4-BE49-F238E27FC236}">
                <a16:creationId xmlns:a16="http://schemas.microsoft.com/office/drawing/2014/main" id="{4950B203-064F-443F-94A9-C002DAAE8F83}"/>
              </a:ext>
            </a:extLst>
          </p:cNvPr>
          <p:cNvSpPr/>
          <p:nvPr userDrawn="1"/>
        </p:nvSpPr>
        <p:spPr bwMode="gray">
          <a:xfrm>
            <a:off x="1215591" y="1557990"/>
            <a:ext cx="3529299" cy="230832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prstClr val="black"/>
                </a:solidFill>
                <a:effectLst/>
                <a:uLnTx/>
                <a:uFillTx/>
              </a:rPr>
              <a:t>Deutsche Gesellschaft </a:t>
            </a:r>
            <a:r>
              <a:rPr kumimoji="0" lang="en-GB" sz="1100" b="1" i="0" u="none" strike="noStrike" kern="0" cap="none" spc="0" normalizeH="0" baseline="0" noProof="0" err="1">
                <a:ln>
                  <a:noFill/>
                </a:ln>
                <a:solidFill>
                  <a:prstClr val="black"/>
                </a:solidFill>
                <a:effectLst/>
                <a:uLnTx/>
                <a:uFillTx/>
              </a:rPr>
              <a:t>für</a:t>
            </a:r>
            <a:br>
              <a:rPr kumimoji="0" lang="en-GB" sz="1100" b="1" i="0" u="none" strike="noStrike" kern="0" cap="none" spc="0" normalizeH="0" baseline="0" noProof="0">
                <a:ln>
                  <a:noFill/>
                </a:ln>
                <a:solidFill>
                  <a:prstClr val="black"/>
                </a:solidFill>
                <a:effectLst/>
                <a:uLnTx/>
                <a:uFillTx/>
              </a:rPr>
            </a:br>
            <a:r>
              <a:rPr kumimoji="0" lang="en-GB" sz="1100" b="1" i="0" u="none" strike="noStrike" kern="0" cap="none" spc="0" normalizeH="0" baseline="0" noProof="0">
                <a:ln>
                  <a:noFill/>
                </a:ln>
                <a:solidFill>
                  <a:prstClr val="black"/>
                </a:solidFill>
                <a:effectLst/>
                <a:uLnTx/>
                <a:uFillTx/>
              </a:rPr>
              <a:t>Internationale </a:t>
            </a:r>
            <a:r>
              <a:rPr kumimoji="0" lang="en-GB" sz="1100" b="1" i="0" u="none" strike="noStrike" kern="0" cap="none" spc="0" normalizeH="0" baseline="0" noProof="0" err="1">
                <a:ln>
                  <a:noFill/>
                </a:ln>
                <a:solidFill>
                  <a:prstClr val="black"/>
                </a:solidFill>
                <a:effectLst/>
                <a:uLnTx/>
                <a:uFillTx/>
              </a:rPr>
              <a:t>Zusammenarbeit</a:t>
            </a:r>
            <a:r>
              <a:rPr kumimoji="0" lang="en-GB" sz="1100" b="1" i="0" u="none" strike="noStrike" kern="0" cap="none" spc="0" normalizeH="0" baseline="0" noProof="0">
                <a:ln>
                  <a:noFill/>
                </a:ln>
                <a:solidFill>
                  <a:prstClr val="black"/>
                </a:solidFill>
                <a:effectLst/>
                <a:uLnTx/>
                <a:uFillTx/>
              </a:rPr>
              <a:t> (GIZ) GmbH</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1"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rPr>
              <a:t>Registered offices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rPr>
              <a:t>Bonn and Eschborn, Germany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rPr>
              <a:t>Friedrich-Ebert-Allee 32 + 36</a:t>
            </a:r>
            <a:br>
              <a:rPr kumimoji="0" lang="en-GB" sz="1100" b="0" i="0" u="none" strike="noStrike" kern="0" cap="none" spc="0" normalizeH="0" baseline="0" noProof="0">
                <a:ln>
                  <a:noFill/>
                </a:ln>
                <a:solidFill>
                  <a:prstClr val="black"/>
                </a:solidFill>
                <a:effectLst/>
                <a:uLnTx/>
                <a:uFillTx/>
              </a:rPr>
            </a:br>
            <a:r>
              <a:rPr kumimoji="0" lang="en-GB" sz="1100" b="0" i="0" u="none" strike="noStrike" kern="0" cap="none" spc="0" normalizeH="0" baseline="0" noProof="0">
                <a:ln>
                  <a:noFill/>
                </a:ln>
                <a:solidFill>
                  <a:prstClr val="black"/>
                </a:solidFill>
                <a:effectLst/>
                <a:uLnTx/>
                <a:uFillTx/>
              </a:rPr>
              <a:t>53113 Bonn, Germany</a:t>
            </a:r>
            <a:br>
              <a:rPr kumimoji="0" lang="en-GB" sz="1100" b="0" i="0" u="none" strike="noStrike" kern="0" cap="none" spc="0" normalizeH="0" baseline="0" noProof="0">
                <a:ln>
                  <a:noFill/>
                </a:ln>
                <a:solidFill>
                  <a:prstClr val="black"/>
                </a:solidFill>
                <a:effectLst/>
                <a:uLnTx/>
                <a:uFillTx/>
              </a:rPr>
            </a:br>
            <a:r>
              <a:rPr kumimoji="0" lang="en-GB" sz="1100" b="0" i="0" u="none" strike="noStrike" kern="0" cap="none" spc="0" normalizeH="0" baseline="0" noProof="0">
                <a:ln>
                  <a:noFill/>
                </a:ln>
                <a:solidFill>
                  <a:prstClr val="black"/>
                </a:solidFill>
                <a:effectLst/>
                <a:uLnTx/>
                <a:uFillTx/>
              </a:rPr>
              <a:t>T  +49  228  44 60 - 0</a:t>
            </a:r>
            <a:br>
              <a:rPr kumimoji="0" lang="en-GB" sz="1100" b="0" i="0" u="none" strike="noStrike" kern="0" cap="none" spc="0" normalizeH="0" baseline="0" noProof="0">
                <a:ln>
                  <a:noFill/>
                </a:ln>
                <a:solidFill>
                  <a:prstClr val="black"/>
                </a:solidFill>
                <a:effectLst/>
                <a:uLnTx/>
                <a:uFillTx/>
              </a:rPr>
            </a:br>
            <a:r>
              <a:rPr kumimoji="0" lang="en-GB" sz="1100" b="0" i="0" u="none" strike="noStrike" kern="0" cap="none" spc="0" normalizeH="0" baseline="0" noProof="0">
                <a:ln>
                  <a:noFill/>
                </a:ln>
                <a:solidFill>
                  <a:prstClr val="black"/>
                </a:solidFill>
                <a:effectLst/>
                <a:uLnTx/>
                <a:uFillTx/>
              </a:rPr>
              <a:t>F  +49  228  44 60 - 17 66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rPr>
              <a:t>E  info@giz.de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rPr>
              <a:t>I   </a:t>
            </a:r>
            <a:r>
              <a:rPr kumimoji="0" lang="en-GB" sz="400" b="0" i="0" u="none" strike="noStrike" kern="0" cap="none" spc="0" normalizeH="0" baseline="0" noProof="0">
                <a:ln>
                  <a:noFill/>
                </a:ln>
                <a:solidFill>
                  <a:prstClr val="black"/>
                </a:solidFill>
                <a:effectLst/>
                <a:uLnTx/>
                <a:uFillTx/>
              </a:rPr>
              <a:t> </a:t>
            </a:r>
            <a:r>
              <a:rPr kumimoji="0" lang="en-GB" sz="1100" b="0" i="0" u="none" strike="noStrike" kern="0" cap="none" spc="0" normalizeH="0" baseline="0" noProof="0">
                <a:ln>
                  <a:noFill/>
                </a:ln>
                <a:solidFill>
                  <a:prstClr val="black"/>
                </a:solidFill>
                <a:effectLst/>
                <a:uLnTx/>
                <a:uFillTx/>
              </a:rPr>
              <a:t>www.giz.de</a:t>
            </a:r>
          </a:p>
        </p:txBody>
      </p:sp>
      <p:sp>
        <p:nvSpPr>
          <p:cNvPr id="20" name="Rechteck 19">
            <a:extLst>
              <a:ext uri="{FF2B5EF4-FFF2-40B4-BE49-F238E27FC236}">
                <a16:creationId xmlns:a16="http://schemas.microsoft.com/office/drawing/2014/main" id="{37982854-A844-4D46-9BB7-0890F958ED69}"/>
              </a:ext>
            </a:extLst>
          </p:cNvPr>
          <p:cNvSpPr/>
          <p:nvPr userDrawn="1"/>
        </p:nvSpPr>
        <p:spPr bwMode="gray">
          <a:xfrm>
            <a:off x="3525439" y="2560364"/>
            <a:ext cx="322103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prstClr val="black"/>
                </a:solidFill>
                <a:effectLst/>
                <a:uLnTx/>
                <a:uFillTx/>
                <a:latin typeface="+mn-lt"/>
                <a:ea typeface="+mn-ea"/>
                <a:cs typeface="+mn-cs"/>
              </a:rPr>
              <a:t>Dag-Hammarskjöld-</a:t>
            </a:r>
            <a:r>
              <a:rPr kumimoji="0" lang="en-GB" sz="1100" b="0" i="0" u="none" strike="noStrike" kern="0" cap="none" spc="0" normalizeH="0" baseline="0" noProof="0" err="1">
                <a:ln>
                  <a:noFill/>
                </a:ln>
                <a:solidFill>
                  <a:prstClr val="black"/>
                </a:solidFill>
                <a:effectLst/>
                <a:uLnTx/>
                <a:uFillTx/>
                <a:latin typeface="+mn-lt"/>
                <a:ea typeface="+mn-ea"/>
                <a:cs typeface="+mn-cs"/>
              </a:rPr>
              <a:t>Weg</a:t>
            </a:r>
            <a:r>
              <a:rPr kumimoji="0" lang="en-GB" sz="1100" b="0" i="0" u="none" strike="noStrike" kern="0" cap="none" spc="0" normalizeH="0" baseline="0" noProof="0">
                <a:ln>
                  <a:noFill/>
                </a:ln>
                <a:solidFill>
                  <a:prstClr val="black"/>
                </a:solidFill>
                <a:effectLst/>
                <a:uLnTx/>
                <a:uFillTx/>
                <a:latin typeface="+mn-lt"/>
                <a:ea typeface="+mn-ea"/>
                <a:cs typeface="+mn-cs"/>
              </a:rPr>
              <a:t> 1 - 5</a:t>
            </a:r>
            <a:br>
              <a:rPr kumimoji="0" lang="en-GB" sz="1100" b="0" i="0" u="none" strike="noStrike" kern="0" cap="none" spc="0" normalizeH="0" baseline="0" noProof="0">
                <a:ln>
                  <a:noFill/>
                </a:ln>
                <a:solidFill>
                  <a:prstClr val="black"/>
                </a:solidFill>
                <a:effectLst/>
                <a:uLnTx/>
                <a:uFillTx/>
                <a:latin typeface="+mn-lt"/>
                <a:ea typeface="+mn-ea"/>
                <a:cs typeface="+mn-cs"/>
              </a:rPr>
            </a:br>
            <a:r>
              <a:rPr kumimoji="0" lang="en-GB" sz="1100" b="0" i="0" u="none" strike="noStrike" kern="0" cap="none" spc="0" normalizeH="0" baseline="0" noProof="0">
                <a:ln>
                  <a:noFill/>
                </a:ln>
                <a:solidFill>
                  <a:prstClr val="black"/>
                </a:solidFill>
                <a:effectLst/>
                <a:uLnTx/>
                <a:uFillTx/>
                <a:latin typeface="+mn-lt"/>
                <a:ea typeface="+mn-ea"/>
                <a:cs typeface="+mn-cs"/>
              </a:rPr>
              <a:t>65760 </a:t>
            </a:r>
            <a:r>
              <a:rPr kumimoji="0" lang="en-GB" sz="1100" b="0" i="0" u="none" strike="noStrike" kern="0" cap="none" spc="0" normalizeH="0" baseline="0" noProof="0" err="1">
                <a:ln>
                  <a:noFill/>
                </a:ln>
                <a:solidFill>
                  <a:prstClr val="black"/>
                </a:solidFill>
                <a:effectLst/>
                <a:uLnTx/>
                <a:uFillTx/>
                <a:latin typeface="+mn-lt"/>
                <a:ea typeface="+mn-ea"/>
                <a:cs typeface="+mn-cs"/>
              </a:rPr>
              <a:t>Eschborn</a:t>
            </a:r>
            <a:r>
              <a:rPr kumimoji="0" lang="en-GB" sz="1100" b="0" i="0" u="none" strike="noStrike" kern="0" cap="none" spc="0" normalizeH="0" baseline="0" noProof="0">
                <a:ln>
                  <a:noFill/>
                </a:ln>
                <a:solidFill>
                  <a:prstClr val="black"/>
                </a:solidFill>
                <a:effectLst/>
                <a:uLnTx/>
                <a:uFillTx/>
                <a:latin typeface="+mn-lt"/>
                <a:ea typeface="+mn-ea"/>
                <a:cs typeface="+mn-cs"/>
              </a:rPr>
              <a:t>, Germany</a:t>
            </a:r>
            <a:br>
              <a:rPr kumimoji="0" lang="en-GB" sz="1100" b="0" i="0" u="none" strike="noStrike" kern="0" cap="none" spc="0" normalizeH="0" baseline="0" noProof="0">
                <a:ln>
                  <a:noFill/>
                </a:ln>
                <a:solidFill>
                  <a:prstClr val="black"/>
                </a:solidFill>
                <a:effectLst/>
                <a:uLnTx/>
                <a:uFillTx/>
                <a:latin typeface="+mn-lt"/>
                <a:ea typeface="+mn-ea"/>
                <a:cs typeface="+mn-cs"/>
              </a:rPr>
            </a:br>
            <a:r>
              <a:rPr kumimoji="0" lang="en-GB" sz="1100" b="0" i="0" u="none" strike="noStrike" kern="0" cap="none" spc="0" normalizeH="0" baseline="0" noProof="0">
                <a:ln>
                  <a:noFill/>
                </a:ln>
                <a:solidFill>
                  <a:prstClr val="black"/>
                </a:solidFill>
                <a:effectLst/>
                <a:uLnTx/>
                <a:uFillTx/>
                <a:latin typeface="+mn-lt"/>
                <a:ea typeface="+mn-ea"/>
                <a:cs typeface="+mn-cs"/>
              </a:rPr>
              <a:t>T  +49  61 96  79 - 0</a:t>
            </a:r>
            <a:br>
              <a:rPr kumimoji="0" lang="en-GB" sz="1100" b="0" i="0" u="none" strike="noStrike" kern="0" cap="none" spc="0" normalizeH="0" baseline="0" noProof="0">
                <a:ln>
                  <a:noFill/>
                </a:ln>
                <a:solidFill>
                  <a:prstClr val="black"/>
                </a:solidFill>
                <a:effectLst/>
                <a:uLnTx/>
                <a:uFillTx/>
                <a:latin typeface="+mn-lt"/>
                <a:ea typeface="+mn-ea"/>
                <a:cs typeface="+mn-cs"/>
              </a:rPr>
            </a:br>
            <a:r>
              <a:rPr kumimoji="0" lang="en-GB" sz="1100" b="0" i="0" u="none" strike="noStrike" kern="0" cap="none" spc="0" normalizeH="0" baseline="0" noProof="0">
                <a:ln>
                  <a:noFill/>
                </a:ln>
                <a:solidFill>
                  <a:prstClr val="black"/>
                </a:solidFill>
                <a:effectLst/>
                <a:uLnTx/>
                <a:uFillTx/>
                <a:latin typeface="+mn-lt"/>
                <a:ea typeface="+mn-ea"/>
                <a:cs typeface="+mn-cs"/>
              </a:rPr>
              <a:t>F  +49  61 96  79 - 11 15</a:t>
            </a:r>
          </a:p>
        </p:txBody>
      </p:sp>
      <p:pic>
        <p:nvPicPr>
          <p:cNvPr id="8" name="logo">
            <a:extLst>
              <a:ext uri="{FF2B5EF4-FFF2-40B4-BE49-F238E27FC236}">
                <a16:creationId xmlns:a16="http://schemas.microsoft.com/office/drawing/2014/main" id="{89CFF6E4-F492-44F6-997D-92E15F612E2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1276665" y="4447384"/>
            <a:ext cx="1650218" cy="455460"/>
          </a:xfrm>
          <a:prstGeom prst="rect">
            <a:avLst/>
          </a:prstGeom>
        </p:spPr>
      </p:pic>
    </p:spTree>
    <p:extLst>
      <p:ext uri="{BB962C8B-B14F-4D97-AF65-F5344CB8AC3E}">
        <p14:creationId xmlns:p14="http://schemas.microsoft.com/office/powerpoint/2010/main" val="407005938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D207C2-96DD-4441-AC57-45934786B17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171F5-15DA-4517-8210-01FF66105CF5}" type="slidenum">
              <a:rPr lang="en-US" smtClean="0"/>
              <a:t>‹#›</a:t>
            </a:fld>
            <a:endParaRPr lang="en-US"/>
          </a:p>
        </p:txBody>
      </p:sp>
    </p:spTree>
    <p:extLst>
      <p:ext uri="{BB962C8B-B14F-4D97-AF65-F5344CB8AC3E}">
        <p14:creationId xmlns:p14="http://schemas.microsoft.com/office/powerpoint/2010/main" val="201657533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FD207C2-96DD-4441-AC57-45934786B17A}"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171F5-15DA-4517-8210-01FF66105CF5}" type="slidenum">
              <a:rPr lang="en-US" smtClean="0"/>
              <a:t>‹#›</a:t>
            </a:fld>
            <a:endParaRPr lang="en-US"/>
          </a:p>
        </p:txBody>
      </p:sp>
    </p:spTree>
    <p:extLst>
      <p:ext uri="{BB962C8B-B14F-4D97-AF65-F5344CB8AC3E}">
        <p14:creationId xmlns:p14="http://schemas.microsoft.com/office/powerpoint/2010/main" val="199096484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B68ED-8D38-1BC9-A867-6AFC51A18F8F}"/>
              </a:ext>
            </a:extLst>
          </p:cNvPr>
          <p:cNvSpPr>
            <a:spLocks noGrp="1"/>
          </p:cNvSpPr>
          <p:nvPr>
            <p:ph type="dt" sz="half" idx="10"/>
          </p:nvPr>
        </p:nvSpPr>
        <p:spPr/>
        <p:txBody>
          <a:bodyPr/>
          <a:lstStyle/>
          <a:p>
            <a:fld id="{307A726A-F21A-4AFF-BAE3-66D8A28F55B2}" type="datetimeFigureOut">
              <a:rPr lang="en-FJ" smtClean="0"/>
              <a:t>26/11/2024</a:t>
            </a:fld>
            <a:endParaRPr lang="en-FJ"/>
          </a:p>
        </p:txBody>
      </p:sp>
      <p:sp>
        <p:nvSpPr>
          <p:cNvPr id="3" name="Footer Placeholder 2">
            <a:extLst>
              <a:ext uri="{FF2B5EF4-FFF2-40B4-BE49-F238E27FC236}">
                <a16:creationId xmlns:a16="http://schemas.microsoft.com/office/drawing/2014/main" id="{CECBCE58-24A3-5325-7ED2-C6B6C274892C}"/>
              </a:ext>
            </a:extLst>
          </p:cNvPr>
          <p:cNvSpPr>
            <a:spLocks noGrp="1"/>
          </p:cNvSpPr>
          <p:nvPr>
            <p:ph type="ftr" sz="quarter" idx="11"/>
          </p:nvPr>
        </p:nvSpPr>
        <p:spPr/>
        <p:txBody>
          <a:bodyPr/>
          <a:lstStyle/>
          <a:p>
            <a:endParaRPr lang="en-FJ"/>
          </a:p>
        </p:txBody>
      </p:sp>
      <p:sp>
        <p:nvSpPr>
          <p:cNvPr id="4" name="Slide Number Placeholder 3">
            <a:extLst>
              <a:ext uri="{FF2B5EF4-FFF2-40B4-BE49-F238E27FC236}">
                <a16:creationId xmlns:a16="http://schemas.microsoft.com/office/drawing/2014/main" id="{DD2AAEF5-02C4-D9A6-9B53-CBCA21FF42ED}"/>
              </a:ext>
            </a:extLst>
          </p:cNvPr>
          <p:cNvSpPr>
            <a:spLocks noGrp="1"/>
          </p:cNvSpPr>
          <p:nvPr>
            <p:ph type="sldNum" sz="quarter" idx="12"/>
          </p:nvPr>
        </p:nvSpPr>
        <p:spPr/>
        <p:txBody>
          <a:bodyPr/>
          <a:lstStyle/>
          <a:p>
            <a:fld id="{1AFCB0B9-DF4B-4BFA-AD26-C27E0F98B1DE}" type="slidenum">
              <a:rPr lang="en-FJ" smtClean="0"/>
              <a:t>‹#›</a:t>
            </a:fld>
            <a:endParaRPr lang="en-FJ"/>
          </a:p>
        </p:txBody>
      </p:sp>
    </p:spTree>
    <p:extLst>
      <p:ext uri="{BB962C8B-B14F-4D97-AF65-F5344CB8AC3E}">
        <p14:creationId xmlns:p14="http://schemas.microsoft.com/office/powerpoint/2010/main" val="256553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aphic/free-form selection title">
    <p:spTree>
      <p:nvGrpSpPr>
        <p:cNvPr id="1" name=""/>
        <p:cNvGrpSpPr/>
        <p:nvPr/>
      </p:nvGrpSpPr>
      <p:grpSpPr>
        <a:xfrm>
          <a:off x="0" y="0"/>
          <a:ext cx="0" cy="0"/>
          <a:chOff x="0" y="0"/>
          <a:chExt cx="0" cy="0"/>
        </a:xfrm>
      </p:grpSpPr>
      <p:pic>
        <p:nvPicPr>
          <p:cNvPr id="11" name="logo">
            <a:extLst>
              <a:ext uri="{FF2B5EF4-FFF2-40B4-BE49-F238E27FC236}">
                <a16:creationId xmlns:a16="http://schemas.microsoft.com/office/drawing/2014/main" id="{F8081F88-CBA8-4146-B984-924F5BAE43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7" name="Bar">
            <a:extLst>
              <a:ext uri="{FF2B5EF4-FFF2-40B4-BE49-F238E27FC236}">
                <a16:creationId xmlns:a16="http://schemas.microsoft.com/office/drawing/2014/main" id="{F01B0C4A-732E-4BC2-A2D7-A086E4E5403B}"/>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3541395"/>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28" name="Headline">
            <a:extLst>
              <a:ext uri="{FF2B5EF4-FFF2-40B4-BE49-F238E27FC236}">
                <a16:creationId xmlns:a16="http://schemas.microsoft.com/office/drawing/2014/main" id="{813E0E27-07DF-4161-8BD6-EBA305CB5161}"/>
              </a:ext>
            </a:extLst>
          </p:cNvPr>
          <p:cNvSpPr>
            <a:spLocks noGrp="1"/>
          </p:cNvSpPr>
          <p:nvPr>
            <p:ph type="title" hasCustomPrompt="1"/>
          </p:nvPr>
        </p:nvSpPr>
        <p:spPr bwMode="gray">
          <a:xfrm>
            <a:off x="123135" y="635156"/>
            <a:ext cx="8893865" cy="303006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a:t>Title slide for illustration/free-form selection</a:t>
            </a:r>
            <a:br>
              <a:rPr lang="en-GB"/>
            </a:br>
            <a:r>
              <a:rPr lang="en-GB"/>
              <a:t>with white background (interchangeable)</a:t>
            </a: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pic>
        <p:nvPicPr>
          <p:cNvPr id="26" name="Beispiel" descr="Ein Bild, das Wand, Gebäude enthält.&#10;&#10;Automatisch generierte Beschreibung">
            <a:extLst>
              <a:ext uri="{FF2B5EF4-FFF2-40B4-BE49-F238E27FC236}">
                <a16:creationId xmlns:a16="http://schemas.microsoft.com/office/drawing/2014/main" id="{317CFD46-37B5-4632-BBA4-3F2278F98B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97502" y="1475105"/>
            <a:ext cx="1246909" cy="860367"/>
          </a:xfrm>
          <a:prstGeom prst="rect">
            <a:avLst/>
          </a:prstGeom>
        </p:spPr>
      </p:pic>
      <p:sp>
        <p:nvSpPr>
          <p:cNvPr id="29" name="1.">
            <a:extLst>
              <a:ext uri="{FF2B5EF4-FFF2-40B4-BE49-F238E27FC236}">
                <a16:creationId xmlns:a16="http://schemas.microsoft.com/office/drawing/2014/main" id="{20B6CB06-5705-4A0C-80E4-F97390E0F331}"/>
              </a:ext>
            </a:extLst>
          </p:cNvPr>
          <p:cNvSpPr/>
          <p:nvPr userDrawn="1"/>
        </p:nvSpPr>
        <p:spPr bwMode="gray">
          <a:xfrm>
            <a:off x="4092742" y="128165"/>
            <a:ext cx="1476375"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1. Click on this icon to insert a new photo.</a:t>
            </a:r>
          </a:p>
        </p:txBody>
      </p:sp>
      <p:sp>
        <p:nvSpPr>
          <p:cNvPr id="30" name="2.">
            <a:extLst>
              <a:ext uri="{FF2B5EF4-FFF2-40B4-BE49-F238E27FC236}">
                <a16:creationId xmlns:a16="http://schemas.microsoft.com/office/drawing/2014/main" id="{D84EBA1A-4DAD-4862-AA4E-9880DC7763BC}"/>
              </a:ext>
            </a:extLst>
          </p:cNvPr>
          <p:cNvSpPr/>
          <p:nvPr userDrawn="1"/>
        </p:nvSpPr>
        <p:spPr bwMode="gray">
          <a:xfrm>
            <a:off x="5501862" y="128165"/>
            <a:ext cx="1476375" cy="258532"/>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2. Reset the slide.</a:t>
            </a:r>
          </a:p>
        </p:txBody>
      </p:sp>
      <p:sp>
        <p:nvSpPr>
          <p:cNvPr id="31" name="3.">
            <a:extLst>
              <a:ext uri="{FF2B5EF4-FFF2-40B4-BE49-F238E27FC236}">
                <a16:creationId xmlns:a16="http://schemas.microsoft.com/office/drawing/2014/main" id="{B2678BDE-5861-465F-B7A9-0C02CEA5146A}"/>
              </a:ext>
            </a:extLst>
          </p:cNvPr>
          <p:cNvSpPr/>
          <p:nvPr userDrawn="1"/>
        </p:nvSpPr>
        <p:spPr bwMode="gray">
          <a:xfrm>
            <a:off x="7261861" y="128165"/>
            <a:ext cx="1863194" cy="590931"/>
          </a:xfrm>
          <a:prstGeom prst="rect">
            <a:avLst/>
          </a:prstGeom>
        </p:spPr>
        <p:txBody>
          <a:bodyPr wrap="square">
            <a:spAutoFit/>
          </a:body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3. Where necessary, change the section using the ‘Crop’ function.</a:t>
            </a:r>
          </a:p>
        </p:txBody>
      </p:sp>
      <p:pic>
        <p:nvPicPr>
          <p:cNvPr id="23" name="Grafik 22" descr="Ein Bild, das Screenshot enthält.&#10;&#10;Automatisch generierte Beschreibung">
            <a:extLst>
              <a:ext uri="{FF2B5EF4-FFF2-40B4-BE49-F238E27FC236}">
                <a16:creationId xmlns:a16="http://schemas.microsoft.com/office/drawing/2014/main" id="{624386F1-94F3-4226-906F-12B82E9AA11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797502" y="772118"/>
            <a:ext cx="387893" cy="590931"/>
          </a:xfrm>
          <a:prstGeom prst="rect">
            <a:avLst/>
          </a:prstGeom>
        </p:spPr>
      </p:pic>
      <p:grpSp>
        <p:nvGrpSpPr>
          <p:cNvPr id="33" name="Gruppieren 32">
            <a:extLst>
              <a:ext uri="{FF2B5EF4-FFF2-40B4-BE49-F238E27FC236}">
                <a16:creationId xmlns:a16="http://schemas.microsoft.com/office/drawing/2014/main" id="{105A1CD3-65ED-4979-8ED3-C6C6D69CA36F}"/>
              </a:ext>
            </a:extLst>
          </p:cNvPr>
          <p:cNvGrpSpPr/>
          <p:nvPr userDrawn="1"/>
        </p:nvGrpSpPr>
        <p:grpSpPr>
          <a:xfrm>
            <a:off x="5604594" y="776007"/>
            <a:ext cx="1588101" cy="650246"/>
            <a:chOff x="5604594" y="1459908"/>
            <a:chExt cx="1588101" cy="650246"/>
          </a:xfrm>
        </p:grpSpPr>
        <p:pic>
          <p:nvPicPr>
            <p:cNvPr id="34" name="Grafik 33" descr="Ein Bild, das Screenshot enthält.&#10;&#10;Automatisch generierte Beschreibung">
              <a:extLst>
                <a:ext uri="{FF2B5EF4-FFF2-40B4-BE49-F238E27FC236}">
                  <a16:creationId xmlns:a16="http://schemas.microsoft.com/office/drawing/2014/main" id="{51D59DA1-E2B0-4CDB-A12E-01AA9A73E876}"/>
                </a:ext>
              </a:extLst>
            </p:cNvPr>
            <p:cNvPicPr>
              <a:picLocks noChangeAspect="1"/>
            </p:cNvPicPr>
            <p:nvPr userDrawn="1"/>
          </p:nvPicPr>
          <p:blipFill>
            <a:blip r:embed="rId7"/>
            <a:stretch>
              <a:fillRect/>
            </a:stretch>
          </p:blipFill>
          <p:spPr>
            <a:xfrm>
              <a:off x="5604594" y="1459908"/>
              <a:ext cx="1588101" cy="650246"/>
            </a:xfrm>
            <a:prstGeom prst="rect">
              <a:avLst/>
            </a:prstGeom>
          </p:spPr>
        </p:pic>
        <p:sp>
          <p:nvSpPr>
            <p:cNvPr id="35" name="Rechteck 34">
              <a:extLst>
                <a:ext uri="{FF2B5EF4-FFF2-40B4-BE49-F238E27FC236}">
                  <a16:creationId xmlns:a16="http://schemas.microsoft.com/office/drawing/2014/main" id="{CA75C1DE-0310-44D2-BF9A-8AF0BB55C2BA}"/>
                </a:ext>
              </a:extLst>
            </p:cNvPr>
            <p:cNvSpPr/>
            <p:nvPr userDrawn="1"/>
          </p:nvSpPr>
          <p:spPr bwMode="gray">
            <a:xfrm>
              <a:off x="6631396" y="1739890"/>
              <a:ext cx="482357" cy="17996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6" name="Rechteck">
            <a:extLst>
              <a:ext uri="{FF2B5EF4-FFF2-40B4-BE49-F238E27FC236}">
                <a16:creationId xmlns:a16="http://schemas.microsoft.com/office/drawing/2014/main" id="{E6AB41C2-B97C-4B5B-B3A7-980B47D8BCA4}"/>
              </a:ext>
            </a:extLst>
          </p:cNvPr>
          <p:cNvSpPr/>
          <p:nvPr userDrawn="1"/>
        </p:nvSpPr>
        <p:spPr bwMode="gray">
          <a:xfrm>
            <a:off x="7829992" y="959758"/>
            <a:ext cx="334720" cy="33813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6354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lternative">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020DAB1-6624-4F6F-85BE-D8BE78A1A57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bwMode="gray">
          <a:xfrm>
            <a:off x="687149" y="4066683"/>
            <a:ext cx="2311296" cy="637918"/>
          </a:xfrm>
          <a:prstGeom prst="rect">
            <a:avLst/>
          </a:prstGeom>
        </p:spPr>
      </p:pic>
      <p:sp>
        <p:nvSpPr>
          <p:cNvPr id="13" name="Bar">
            <a:extLst>
              <a:ext uri="{FF2B5EF4-FFF2-40B4-BE49-F238E27FC236}">
                <a16:creationId xmlns:a16="http://schemas.microsoft.com/office/drawing/2014/main" id="{8C59F0BE-E094-4F6F-B663-07A571A19A62}"/>
              </a:ext>
            </a:extLst>
          </p:cNvPr>
          <p:cNvSpPr/>
          <p:nvPr userDrawn="1"/>
        </p:nvSpPr>
        <p:spPr bwMode="gray">
          <a:xfrm>
            <a:off x="5369092" y="3665220"/>
            <a:ext cx="3647908" cy="222842"/>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2775458"/>
            <a:ext cx="7970837" cy="592470"/>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a:p>
            <a:r>
              <a:rPr lang="en-GB"/>
              <a:t>Project name | Date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1906648"/>
            <a:ext cx="7971711" cy="720197"/>
          </a:xfrm>
          <a:prstGeom prst="rect">
            <a:avLst/>
          </a:prstGeom>
        </p:spPr>
        <p:txBody>
          <a:bodyPr wrap="square">
            <a:spAutoFit/>
          </a:bodyPr>
          <a:lstStyle>
            <a:lvl1pPr>
              <a:defRPr sz="2600" b="1">
                <a:solidFill>
                  <a:schemeClr val="tx1"/>
                </a:solidFill>
              </a:defRPr>
            </a:lvl1pPr>
          </a:lstStyle>
          <a:p>
            <a:r>
              <a:rPr lang="en-GB"/>
              <a:t>Alternative title slide</a:t>
            </a:r>
            <a:br>
              <a:rPr lang="en-GB"/>
            </a:br>
            <a:r>
              <a:rPr lang="en-GB"/>
              <a:t>without photo</a:t>
            </a:r>
          </a:p>
        </p:txBody>
      </p:sp>
      <p:grpSp>
        <p:nvGrpSpPr>
          <p:cNvPr id="8" name="Key Visual">
            <a:extLst>
              <a:ext uri="{FF2B5EF4-FFF2-40B4-BE49-F238E27FC236}">
                <a16:creationId xmlns:a16="http://schemas.microsoft.com/office/drawing/2014/main" id="{1E0F1E1C-CA23-484C-B4BB-7C7FB71D6C86}"/>
              </a:ext>
            </a:extLst>
          </p:cNvPr>
          <p:cNvGrpSpPr/>
          <p:nvPr userDrawn="1"/>
        </p:nvGrpSpPr>
        <p:grpSpPr bwMode="gray">
          <a:xfrm>
            <a:off x="123135" y="123825"/>
            <a:ext cx="3783013" cy="1005693"/>
            <a:chOff x="4846637" y="119557"/>
            <a:chExt cx="3783013" cy="1005693"/>
          </a:xfrm>
        </p:grpSpPr>
        <p:sp>
          <p:nvSpPr>
            <p:cNvPr id="9" name="Freihandform: Form 8">
              <a:extLst>
                <a:ext uri="{FF2B5EF4-FFF2-40B4-BE49-F238E27FC236}">
                  <a16:creationId xmlns:a16="http://schemas.microsoft.com/office/drawing/2014/main" id="{361BEDD0-CC28-449C-8AF8-28ECB9820DCA}"/>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ihandform: Form 10">
              <a:extLst>
                <a:ext uri="{FF2B5EF4-FFF2-40B4-BE49-F238E27FC236}">
                  <a16:creationId xmlns:a16="http://schemas.microsoft.com/office/drawing/2014/main" id="{2AF78ACF-6170-47AC-80E0-F6021AD8B19F}"/>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ihandform: Form 11">
              <a:extLst>
                <a:ext uri="{FF2B5EF4-FFF2-40B4-BE49-F238E27FC236}">
                  <a16:creationId xmlns:a16="http://schemas.microsoft.com/office/drawing/2014/main" id="{5BAE5611-256D-4234-B00F-EB779B3EA961}"/>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ihandform: Form 13">
              <a:extLst>
                <a:ext uri="{FF2B5EF4-FFF2-40B4-BE49-F238E27FC236}">
                  <a16:creationId xmlns:a16="http://schemas.microsoft.com/office/drawing/2014/main" id="{D32235C7-71CD-4034-844A-03FD0D112CE2}"/>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ihandform: Form 15">
              <a:extLst>
                <a:ext uri="{FF2B5EF4-FFF2-40B4-BE49-F238E27FC236}">
                  <a16:creationId xmlns:a16="http://schemas.microsoft.com/office/drawing/2014/main" id="{717CA073-D9FE-4EFD-801F-27AB9308B312}"/>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1247819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sp>
        <p:nvSpPr>
          <p:cNvPr id="6" name="Textplatzhalter 7">
            <a:extLst>
              <a:ext uri="{FF2B5EF4-FFF2-40B4-BE49-F238E27FC236}">
                <a16:creationId xmlns:a16="http://schemas.microsoft.com/office/drawing/2014/main" id="{F0E6115A-0138-4831-8CBC-F3B86D4660B2}"/>
              </a:ext>
            </a:extLst>
          </p:cNvPr>
          <p:cNvSpPr>
            <a:spLocks noGrp="1"/>
          </p:cNvSpPr>
          <p:nvPr>
            <p:ph type="body" sz="quarter" idx="13" hasCustomPrompt="1"/>
          </p:nvPr>
        </p:nvSpPr>
        <p:spPr bwMode="gray">
          <a:xfrm>
            <a:off x="449818" y="1020969"/>
            <a:ext cx="7172684" cy="3495469"/>
          </a:xfrm>
        </p:spPr>
        <p:txBody>
          <a:bodyPr/>
          <a:lstStyle>
            <a:lvl1pPr marL="228600" indent="-228600">
              <a:spcBef>
                <a:spcPts val="1800"/>
              </a:spcBef>
              <a:buFont typeface="+mj-lt"/>
              <a:buAutoNum type="arabicPeriod"/>
              <a:defRPr sz="1600"/>
            </a:lvl1pPr>
          </a:lstStyle>
          <a:p>
            <a:pPr lvl="0"/>
            <a:r>
              <a:rPr lang="en-GB"/>
              <a:t>Click to add text</a:t>
            </a:r>
          </a:p>
        </p:txBody>
      </p:sp>
      <p:sp>
        <p:nvSpPr>
          <p:cNvPr id="7" name="Datumsplatzhalter 6">
            <a:extLst>
              <a:ext uri="{FF2B5EF4-FFF2-40B4-BE49-F238E27FC236}">
                <a16:creationId xmlns:a16="http://schemas.microsoft.com/office/drawing/2014/main" id="{B452EF93-E523-4879-A016-E498F54384DB}"/>
              </a:ext>
            </a:extLst>
          </p:cNvPr>
          <p:cNvSpPr>
            <a:spLocks noGrp="1"/>
          </p:cNvSpPr>
          <p:nvPr>
            <p:ph type="dt" sz="half" idx="14"/>
          </p:nvPr>
        </p:nvSpPr>
        <p:spPr/>
        <p:txBody>
          <a:bodyPr/>
          <a:lstStyle/>
          <a:p>
            <a:fld id="{B0D351B2-E134-454C-95CB-F48CC150C9F6}" type="datetime3">
              <a:rPr lang="en-GB" smtClean="0"/>
              <a:t>26 November, 2024</a:t>
            </a:fld>
            <a:endParaRPr lang="en-GB"/>
          </a:p>
        </p:txBody>
      </p:sp>
      <p:sp>
        <p:nvSpPr>
          <p:cNvPr id="8" name="Fußzeilenplatzhalter 7">
            <a:extLst>
              <a:ext uri="{FF2B5EF4-FFF2-40B4-BE49-F238E27FC236}">
                <a16:creationId xmlns:a16="http://schemas.microsoft.com/office/drawing/2014/main" id="{B153431B-7D6D-4B55-A0DF-437772147847}"/>
              </a:ext>
            </a:extLst>
          </p:cNvPr>
          <p:cNvSpPr>
            <a:spLocks noGrp="1"/>
          </p:cNvSpPr>
          <p:nvPr>
            <p:ph type="ftr" sz="quarter" idx="15"/>
          </p:nvPr>
        </p:nvSpPr>
        <p:spPr/>
        <p:txBody>
          <a:bodyPr/>
          <a:lstStyle/>
          <a:p>
            <a:r>
              <a:rPr lang="en-GB"/>
              <a:t>Title of the presentation</a:t>
            </a:r>
          </a:p>
        </p:txBody>
      </p:sp>
      <p:sp>
        <p:nvSpPr>
          <p:cNvPr id="9" name="Foliennummernplatzhalter 8">
            <a:extLst>
              <a:ext uri="{FF2B5EF4-FFF2-40B4-BE49-F238E27FC236}">
                <a16:creationId xmlns:a16="http://schemas.microsoft.com/office/drawing/2014/main" id="{7190EEF8-EC05-4B47-999A-57A36EBAB75C}"/>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1116619068"/>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alternativ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449816" y="240212"/>
            <a:ext cx="8567183" cy="540544"/>
          </a:xfrm>
        </p:spPr>
        <p:txBody>
          <a:bodyPr/>
          <a:lstStyle>
            <a:lvl1pPr>
              <a:defRPr/>
            </a:lvl1pPr>
          </a:lstStyle>
          <a:p>
            <a:r>
              <a:rPr lang="en-GB"/>
              <a:t>Click to add headline</a:t>
            </a:r>
          </a:p>
        </p:txBody>
      </p:sp>
      <p:grpSp>
        <p:nvGrpSpPr>
          <p:cNvPr id="6" name="Key Visual">
            <a:extLst>
              <a:ext uri="{FF2B5EF4-FFF2-40B4-BE49-F238E27FC236}">
                <a16:creationId xmlns:a16="http://schemas.microsoft.com/office/drawing/2014/main" id="{77156747-85E7-4ED4-B2ED-42ABA70FA613}"/>
              </a:ext>
            </a:extLst>
          </p:cNvPr>
          <p:cNvGrpSpPr/>
          <p:nvPr userDrawn="1"/>
        </p:nvGrpSpPr>
        <p:grpSpPr bwMode="gray">
          <a:xfrm flipV="1">
            <a:off x="123135" y="3983338"/>
            <a:ext cx="2320828" cy="616979"/>
            <a:chOff x="4846637" y="119557"/>
            <a:chExt cx="3783013" cy="1005693"/>
          </a:xfrm>
        </p:grpSpPr>
        <p:sp>
          <p:nvSpPr>
            <p:cNvPr id="7" name="Freihandform: Form 6">
              <a:extLst>
                <a:ext uri="{FF2B5EF4-FFF2-40B4-BE49-F238E27FC236}">
                  <a16:creationId xmlns:a16="http://schemas.microsoft.com/office/drawing/2014/main" id="{2E6C23C4-9083-4866-858D-0C04644D965B}"/>
                </a:ext>
              </a:extLst>
            </p:cNvPr>
            <p:cNvSpPr/>
            <p:nvPr userDrawn="1"/>
          </p:nvSpPr>
          <p:spPr bwMode="gray">
            <a:xfrm>
              <a:off x="4846637" y="119557"/>
              <a:ext cx="3783013" cy="1003198"/>
            </a:xfrm>
            <a:custGeom>
              <a:avLst/>
              <a:gdLst>
                <a:gd name="connsiteX0" fmla="*/ 0 w 6644156"/>
                <a:gd name="connsiteY0" fmla="*/ 0 h 1761930"/>
                <a:gd name="connsiteX1" fmla="*/ 6644156 w 6644156"/>
                <a:gd name="connsiteY1" fmla="*/ 0 h 1761930"/>
                <a:gd name="connsiteX2" fmla="*/ 5593080 w 6644156"/>
                <a:gd name="connsiteY2" fmla="*/ 838200 h 1761930"/>
                <a:gd name="connsiteX3" fmla="*/ 4465320 w 6644156"/>
                <a:gd name="connsiteY3" fmla="*/ 426720 h 1761930"/>
                <a:gd name="connsiteX4" fmla="*/ 934433 w 6644156"/>
                <a:gd name="connsiteY4" fmla="*/ 1761930 h 1761930"/>
                <a:gd name="connsiteX5" fmla="*/ 0 w 6644156"/>
                <a:gd name="connsiteY5" fmla="*/ 1052662 h 176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4156" h="1761930">
                  <a:moveTo>
                    <a:pt x="0" y="0"/>
                  </a:moveTo>
                  <a:lnTo>
                    <a:pt x="6644156" y="0"/>
                  </a:lnTo>
                  <a:lnTo>
                    <a:pt x="5593080" y="838200"/>
                  </a:lnTo>
                  <a:lnTo>
                    <a:pt x="4465320" y="426720"/>
                  </a:lnTo>
                  <a:lnTo>
                    <a:pt x="934433" y="1761930"/>
                  </a:lnTo>
                  <a:lnTo>
                    <a:pt x="0" y="1052662"/>
                  </a:lnTo>
                  <a:close/>
                </a:path>
              </a:pathLst>
            </a:cu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ihandform: Form 7">
              <a:extLst>
                <a:ext uri="{FF2B5EF4-FFF2-40B4-BE49-F238E27FC236}">
                  <a16:creationId xmlns:a16="http://schemas.microsoft.com/office/drawing/2014/main" id="{FB0BB156-07F2-4B83-B5A7-E91DE0017F5B}"/>
                </a:ext>
              </a:extLst>
            </p:cNvPr>
            <p:cNvSpPr/>
            <p:nvPr userDrawn="1"/>
          </p:nvSpPr>
          <p:spPr bwMode="gray">
            <a:xfrm>
              <a:off x="4920060" y="119557"/>
              <a:ext cx="1036212" cy="1005693"/>
            </a:xfrm>
            <a:custGeom>
              <a:avLst/>
              <a:gdLst>
                <a:gd name="connsiteX0" fmla="*/ 0 w 1978500"/>
                <a:gd name="connsiteY0" fmla="*/ 0 h 1920227"/>
                <a:gd name="connsiteX1" fmla="*/ 1978500 w 1978500"/>
                <a:gd name="connsiteY1" fmla="*/ 0 h 1920227"/>
                <a:gd name="connsiteX2" fmla="*/ 876998 w 1978500"/>
                <a:gd name="connsiteY2" fmla="*/ 1920227 h 1920227"/>
              </a:gdLst>
              <a:ahLst/>
              <a:cxnLst>
                <a:cxn ang="0">
                  <a:pos x="connsiteX0" y="connsiteY0"/>
                </a:cxn>
                <a:cxn ang="0">
                  <a:pos x="connsiteX1" y="connsiteY1"/>
                </a:cxn>
                <a:cxn ang="0">
                  <a:pos x="connsiteX2" y="connsiteY2"/>
                </a:cxn>
              </a:cxnLst>
              <a:rect l="l" t="t" r="r" b="b"/>
              <a:pathLst>
                <a:path w="1978500" h="1920227">
                  <a:moveTo>
                    <a:pt x="0" y="0"/>
                  </a:moveTo>
                  <a:lnTo>
                    <a:pt x="1978500"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ihandform: Form 8">
              <a:extLst>
                <a:ext uri="{FF2B5EF4-FFF2-40B4-BE49-F238E27FC236}">
                  <a16:creationId xmlns:a16="http://schemas.microsoft.com/office/drawing/2014/main" id="{86502DB2-D1D5-44BB-955E-FA20933B0C5A}"/>
                </a:ext>
              </a:extLst>
            </p:cNvPr>
            <p:cNvSpPr/>
            <p:nvPr userDrawn="1"/>
          </p:nvSpPr>
          <p:spPr bwMode="gray">
            <a:xfrm>
              <a:off x="7610197" y="119557"/>
              <a:ext cx="508146" cy="477657"/>
            </a:xfrm>
            <a:custGeom>
              <a:avLst/>
              <a:gdLst>
                <a:gd name="connsiteX0" fmla="*/ 0 w 970232"/>
                <a:gd name="connsiteY0" fmla="*/ 0 h 912018"/>
                <a:gd name="connsiteX1" fmla="*/ 970232 w 970232"/>
                <a:gd name="connsiteY1" fmla="*/ 0 h 912018"/>
                <a:gd name="connsiteX2" fmla="*/ 804720 w 970232"/>
                <a:gd name="connsiteY2" fmla="*/ 912018 h 912018"/>
              </a:gdLst>
              <a:ahLst/>
              <a:cxnLst>
                <a:cxn ang="0">
                  <a:pos x="connsiteX0" y="connsiteY0"/>
                </a:cxn>
                <a:cxn ang="0">
                  <a:pos x="connsiteX1" y="connsiteY1"/>
                </a:cxn>
                <a:cxn ang="0">
                  <a:pos x="connsiteX2" y="connsiteY2"/>
                </a:cxn>
              </a:cxnLst>
              <a:rect l="l" t="t" r="r" b="b"/>
              <a:pathLst>
                <a:path w="970232" h="912018">
                  <a:moveTo>
                    <a:pt x="0" y="0"/>
                  </a:moveTo>
                  <a:lnTo>
                    <a:pt x="970232" y="0"/>
                  </a:lnTo>
                  <a:lnTo>
                    <a:pt x="804720" y="912018"/>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ihandform: Form 9">
              <a:extLst>
                <a:ext uri="{FF2B5EF4-FFF2-40B4-BE49-F238E27FC236}">
                  <a16:creationId xmlns:a16="http://schemas.microsoft.com/office/drawing/2014/main" id="{A25DFF6E-FE1D-49A8-A873-770951547FF1}"/>
                </a:ext>
              </a:extLst>
            </p:cNvPr>
            <p:cNvSpPr/>
            <p:nvPr userDrawn="1"/>
          </p:nvSpPr>
          <p:spPr bwMode="gray">
            <a:xfrm flipH="1">
              <a:off x="7164646" y="119557"/>
              <a:ext cx="951008" cy="481890"/>
            </a:xfrm>
            <a:custGeom>
              <a:avLst/>
              <a:gdLst>
                <a:gd name="connsiteX0" fmla="*/ 1815814 w 1815814"/>
                <a:gd name="connsiteY0" fmla="*/ 0 h 920101"/>
                <a:gd name="connsiteX1" fmla="*/ 0 w 1815814"/>
                <a:gd name="connsiteY1" fmla="*/ 0 h 920101"/>
                <a:gd name="connsiteX2" fmla="*/ 161054 w 1815814"/>
                <a:gd name="connsiteY2" fmla="*/ 920101 h 920101"/>
              </a:gdLst>
              <a:ahLst/>
              <a:cxnLst>
                <a:cxn ang="0">
                  <a:pos x="connsiteX0" y="connsiteY0"/>
                </a:cxn>
                <a:cxn ang="0">
                  <a:pos x="connsiteX1" y="connsiteY1"/>
                </a:cxn>
                <a:cxn ang="0">
                  <a:pos x="connsiteX2" y="connsiteY2"/>
                </a:cxn>
              </a:cxnLst>
              <a:rect l="l" t="t" r="r" b="b"/>
              <a:pathLst>
                <a:path w="1815814" h="920101">
                  <a:moveTo>
                    <a:pt x="1815814" y="0"/>
                  </a:moveTo>
                  <a:lnTo>
                    <a:pt x="0" y="0"/>
                  </a:lnTo>
                  <a:lnTo>
                    <a:pt x="161054" y="920101"/>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ihandform: Form 10">
              <a:extLst>
                <a:ext uri="{FF2B5EF4-FFF2-40B4-BE49-F238E27FC236}">
                  <a16:creationId xmlns:a16="http://schemas.microsoft.com/office/drawing/2014/main" id="{8E38456C-C414-4CEB-A953-0F72775B0C83}"/>
                </a:ext>
              </a:extLst>
            </p:cNvPr>
            <p:cNvSpPr/>
            <p:nvPr userDrawn="1"/>
          </p:nvSpPr>
          <p:spPr bwMode="gray">
            <a:xfrm>
              <a:off x="4920060" y="119557"/>
              <a:ext cx="2146640" cy="1005693"/>
            </a:xfrm>
            <a:custGeom>
              <a:avLst/>
              <a:gdLst>
                <a:gd name="connsiteX0" fmla="*/ 0 w 4098704"/>
                <a:gd name="connsiteY0" fmla="*/ 0 h 1920227"/>
                <a:gd name="connsiteX1" fmla="*/ 4098704 w 4098704"/>
                <a:gd name="connsiteY1" fmla="*/ 0 h 1920227"/>
                <a:gd name="connsiteX2" fmla="*/ 876998 w 4098704"/>
                <a:gd name="connsiteY2" fmla="*/ 1920227 h 1920227"/>
              </a:gdLst>
              <a:ahLst/>
              <a:cxnLst>
                <a:cxn ang="0">
                  <a:pos x="connsiteX0" y="connsiteY0"/>
                </a:cxn>
                <a:cxn ang="0">
                  <a:pos x="connsiteX1" y="connsiteY1"/>
                </a:cxn>
                <a:cxn ang="0">
                  <a:pos x="connsiteX2" y="connsiteY2"/>
                </a:cxn>
              </a:cxnLst>
              <a:rect l="l" t="t" r="r" b="b"/>
              <a:pathLst>
                <a:path w="4098704" h="1920227">
                  <a:moveTo>
                    <a:pt x="0" y="0"/>
                  </a:moveTo>
                  <a:lnTo>
                    <a:pt x="4098704" y="0"/>
                  </a:lnTo>
                  <a:lnTo>
                    <a:pt x="876998" y="1920227"/>
                  </a:lnTo>
                  <a:close/>
                </a:path>
              </a:pathLst>
            </a:cu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Textplatzhalter 7">
            <a:extLst>
              <a:ext uri="{FF2B5EF4-FFF2-40B4-BE49-F238E27FC236}">
                <a16:creationId xmlns:a16="http://schemas.microsoft.com/office/drawing/2014/main" id="{32E1886A-3475-4E66-B3BF-1AD48A2030B2}"/>
              </a:ext>
            </a:extLst>
          </p:cNvPr>
          <p:cNvSpPr>
            <a:spLocks noGrp="1"/>
          </p:cNvSpPr>
          <p:nvPr>
            <p:ph type="body" sz="quarter" idx="13" hasCustomPrompt="1"/>
          </p:nvPr>
        </p:nvSpPr>
        <p:spPr bwMode="gray">
          <a:xfrm>
            <a:off x="449818" y="1020969"/>
            <a:ext cx="7172684" cy="2810133"/>
          </a:xfrm>
        </p:spPr>
        <p:txBody>
          <a:bodyPr/>
          <a:lstStyle>
            <a:lvl1pPr marL="0" marR="0" indent="0" algn="l" defTabSz="685800" rtl="0" eaLnBrk="1" fontAlgn="auto" latinLnBrk="0" hangingPunct="1">
              <a:lnSpc>
                <a:spcPct val="90000"/>
              </a:lnSpc>
              <a:spcBef>
                <a:spcPts val="1800"/>
              </a:spcBef>
              <a:spcAft>
                <a:spcPts val="0"/>
              </a:spcAft>
              <a:buClrTx/>
              <a:buSzTx/>
              <a:buFont typeface="+mj-lt"/>
              <a:buNone/>
              <a:tabLst/>
              <a:defRPr sz="1600"/>
            </a:lvl1pPr>
          </a:lstStyle>
          <a:p>
            <a:pPr marL="228600" marR="0" lvl="0" indent="-228600" algn="l" defTabSz="685800" rtl="0" eaLnBrk="1" fontAlgn="auto" latinLnBrk="0" hangingPunct="1">
              <a:lnSpc>
                <a:spcPct val="90000"/>
              </a:lnSpc>
              <a:spcBef>
                <a:spcPts val="1800"/>
              </a:spcBef>
              <a:spcAft>
                <a:spcPts val="0"/>
              </a:spcAft>
              <a:buClrTx/>
              <a:buSzTx/>
              <a:buFont typeface="+mj-lt"/>
              <a:buAutoNum type="arabicPeriod"/>
              <a:tabLst/>
              <a:defRPr/>
            </a:pPr>
            <a:r>
              <a:rPr lang="en-GB"/>
              <a:t>Click to add text</a:t>
            </a:r>
          </a:p>
        </p:txBody>
      </p:sp>
      <p:sp>
        <p:nvSpPr>
          <p:cNvPr id="13" name="Datumsplatzhalter 12">
            <a:extLst>
              <a:ext uri="{FF2B5EF4-FFF2-40B4-BE49-F238E27FC236}">
                <a16:creationId xmlns:a16="http://schemas.microsoft.com/office/drawing/2014/main" id="{E5D8E01E-F49F-4D57-89D4-E949623D1DC6}"/>
              </a:ext>
            </a:extLst>
          </p:cNvPr>
          <p:cNvSpPr>
            <a:spLocks noGrp="1"/>
          </p:cNvSpPr>
          <p:nvPr>
            <p:ph type="dt" sz="half" idx="14"/>
          </p:nvPr>
        </p:nvSpPr>
        <p:spPr/>
        <p:txBody>
          <a:bodyPr/>
          <a:lstStyle/>
          <a:p>
            <a:fld id="{D7D896FE-93C3-49B9-A827-B06DEE38F305}" type="datetime3">
              <a:rPr lang="en-GB" smtClean="0"/>
              <a:t>26 November, 2024</a:t>
            </a:fld>
            <a:endParaRPr lang="en-GB"/>
          </a:p>
        </p:txBody>
      </p:sp>
      <p:sp>
        <p:nvSpPr>
          <p:cNvPr id="14" name="Fußzeilenplatzhalter 13">
            <a:extLst>
              <a:ext uri="{FF2B5EF4-FFF2-40B4-BE49-F238E27FC236}">
                <a16:creationId xmlns:a16="http://schemas.microsoft.com/office/drawing/2014/main" id="{BCF8D0CE-4095-4F50-924A-6E387AE4CF28}"/>
              </a:ext>
            </a:extLst>
          </p:cNvPr>
          <p:cNvSpPr>
            <a:spLocks noGrp="1"/>
          </p:cNvSpPr>
          <p:nvPr>
            <p:ph type="ftr" sz="quarter" idx="15"/>
          </p:nvPr>
        </p:nvSpPr>
        <p:spPr/>
        <p:txBody>
          <a:bodyPr/>
          <a:lstStyle/>
          <a:p>
            <a:r>
              <a:rPr lang="en-GB"/>
              <a:t>Title of the presentation</a:t>
            </a:r>
          </a:p>
        </p:txBody>
      </p:sp>
      <p:sp>
        <p:nvSpPr>
          <p:cNvPr id="15" name="Foliennummernplatzhalter 14">
            <a:extLst>
              <a:ext uri="{FF2B5EF4-FFF2-40B4-BE49-F238E27FC236}">
                <a16:creationId xmlns:a16="http://schemas.microsoft.com/office/drawing/2014/main" id="{4509B031-4623-4B3A-8E75-E14CEB8CCF15}"/>
              </a:ext>
            </a:extLst>
          </p:cNvPr>
          <p:cNvSpPr>
            <a:spLocks noGrp="1"/>
          </p:cNvSpPr>
          <p:nvPr>
            <p:ph type="sldNum" sz="quarter" idx="16"/>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287411557"/>
      </p:ext>
    </p:extLst>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start slide, b/w  ">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DF58C217-C4E2-448E-B6B5-E56CEFB6D358}"/>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23135" y="123825"/>
            <a:ext cx="8893865" cy="4476494"/>
          </a:xfrm>
          <a:prstGeom prst="rect">
            <a:avLst/>
          </a:prstGeom>
        </p:spPr>
      </p:pic>
      <p:pic>
        <p:nvPicPr>
          <p:cNvPr id="20" name="Grafik 19" descr="Ein Bild, das Säge enthält.&#10;&#10;Automatisch generierte Beschreibung">
            <a:extLst>
              <a:ext uri="{FF2B5EF4-FFF2-40B4-BE49-F238E27FC236}">
                <a16:creationId xmlns:a16="http://schemas.microsoft.com/office/drawing/2014/main" id="{BCF144E3-F322-4496-87EE-8035011D1A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23135" y="1570255"/>
            <a:ext cx="8895600" cy="3030064"/>
          </a:xfrm>
          <a:prstGeom prst="rect">
            <a:avLst/>
          </a:prstGeom>
        </p:spPr>
      </p:pic>
      <p:sp>
        <p:nvSpPr>
          <p:cNvPr id="19" name="Subline">
            <a:extLst>
              <a:ext uri="{FF2B5EF4-FFF2-40B4-BE49-F238E27FC236}">
                <a16:creationId xmlns:a16="http://schemas.microsoft.com/office/drawing/2014/main" id="{31A5E120-96AF-40F6-98D7-8A2FD24C3270}"/>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1200"/>
              </a:spcBef>
              <a:spcAft>
                <a:spcPts val="0"/>
              </a:spcAft>
              <a:buNone/>
              <a:defRPr sz="1500">
                <a:solidFill>
                  <a:schemeClr val="tx1"/>
                </a:solidFill>
              </a:defRPr>
            </a:lvl1pPr>
          </a:lstStyle>
          <a:p>
            <a:r>
              <a:rPr lang="en-GB"/>
              <a:t>This is the sub-line</a:t>
            </a:r>
          </a:p>
        </p:txBody>
      </p:sp>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699848" y="2844862"/>
            <a:ext cx="7971711" cy="720197"/>
          </a:xfrm>
          <a:prstGeom prst="rect">
            <a:avLst/>
          </a:prstGeom>
        </p:spPr>
        <p:txBody>
          <a:bodyPr wrap="square">
            <a:spAutoFit/>
          </a:bodyPr>
          <a:lstStyle>
            <a:lvl1pPr>
              <a:defRPr sz="2600" b="1">
                <a:solidFill>
                  <a:schemeClr val="tx1"/>
                </a:solidFill>
              </a:defRPr>
            </a:lvl1pPr>
          </a:lstStyle>
          <a:p>
            <a:r>
              <a:rPr lang="en-GB"/>
              <a:t>Section start slide</a:t>
            </a:r>
            <a:br>
              <a:rPr lang="en-GB"/>
            </a:br>
            <a:r>
              <a:rPr lang="en-GB"/>
              <a:t>with b/w GIZ key visual</a:t>
            </a:r>
          </a:p>
        </p:txBody>
      </p:sp>
      <p:sp>
        <p:nvSpPr>
          <p:cNvPr id="6" name="Datumsplatzhalter 5">
            <a:extLst>
              <a:ext uri="{FF2B5EF4-FFF2-40B4-BE49-F238E27FC236}">
                <a16:creationId xmlns:a16="http://schemas.microsoft.com/office/drawing/2014/main" id="{0DC1FF66-9C6A-433E-8553-8083512E9621}"/>
              </a:ext>
            </a:extLst>
          </p:cNvPr>
          <p:cNvSpPr>
            <a:spLocks noGrp="1"/>
          </p:cNvSpPr>
          <p:nvPr>
            <p:ph type="dt" sz="half" idx="11"/>
          </p:nvPr>
        </p:nvSpPr>
        <p:spPr/>
        <p:txBody>
          <a:bodyPr/>
          <a:lstStyle/>
          <a:p>
            <a:fld id="{BB2429D4-DCD5-426C-ACBE-33EDEDCE7EB7}" type="datetime3">
              <a:rPr lang="en-GB" smtClean="0"/>
              <a:t>26 November, 2024</a:t>
            </a:fld>
            <a:endParaRPr lang="en-GB"/>
          </a:p>
        </p:txBody>
      </p:sp>
      <p:sp>
        <p:nvSpPr>
          <p:cNvPr id="7" name="Fußzeilenplatzhalter 6">
            <a:extLst>
              <a:ext uri="{FF2B5EF4-FFF2-40B4-BE49-F238E27FC236}">
                <a16:creationId xmlns:a16="http://schemas.microsoft.com/office/drawing/2014/main" id="{EF569824-8B73-4A2E-B4EF-29A198DE52A6}"/>
              </a:ext>
            </a:extLst>
          </p:cNvPr>
          <p:cNvSpPr>
            <a:spLocks noGrp="1"/>
          </p:cNvSpPr>
          <p:nvPr>
            <p:ph type="ftr" sz="quarter" idx="12"/>
          </p:nvPr>
        </p:nvSpPr>
        <p:spPr/>
        <p:txBody>
          <a:bodyPr/>
          <a:lstStyle/>
          <a:p>
            <a:r>
              <a:rPr lang="en-GB"/>
              <a:t>Title of the presentation</a:t>
            </a:r>
          </a:p>
        </p:txBody>
      </p:sp>
      <p:sp>
        <p:nvSpPr>
          <p:cNvPr id="8" name="Foliennummernplatzhalter 7">
            <a:extLst>
              <a:ext uri="{FF2B5EF4-FFF2-40B4-BE49-F238E27FC236}">
                <a16:creationId xmlns:a16="http://schemas.microsoft.com/office/drawing/2014/main" id="{540C7464-2E6B-420A-8943-567BDD649418}"/>
              </a:ext>
            </a:extLst>
          </p:cNvPr>
          <p:cNvSpPr>
            <a:spLocks noGrp="1"/>
          </p:cNvSpPr>
          <p:nvPr>
            <p:ph type="sldNum" sz="quarter" idx="13"/>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49377523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start slide, photo">
    <p:spTree>
      <p:nvGrpSpPr>
        <p:cNvPr id="1" name=""/>
        <p:cNvGrpSpPr/>
        <p:nvPr/>
      </p:nvGrpSpPr>
      <p:grpSpPr>
        <a:xfrm>
          <a:off x="0" y="0"/>
          <a:ext cx="0" cy="0"/>
          <a:chOff x="0" y="0"/>
          <a:chExt cx="0" cy="0"/>
        </a:xfrm>
      </p:grpSpPr>
      <p:sp>
        <p:nvSpPr>
          <p:cNvPr id="13" name="Bildplatzhalter">
            <a:extLst>
              <a:ext uri="{FF2B5EF4-FFF2-40B4-BE49-F238E27FC236}">
                <a16:creationId xmlns:a16="http://schemas.microsoft.com/office/drawing/2014/main" id="{670A352A-9075-4383-BC37-7EF209BB4A7F}"/>
              </a:ext>
            </a:extLst>
          </p:cNvPr>
          <p:cNvSpPr>
            <a:spLocks noGrp="1"/>
          </p:cNvSpPr>
          <p:nvPr>
            <p:ph type="pic" sz="quarter" idx="11" hasCustomPrompt="1"/>
          </p:nvPr>
        </p:nvSpPr>
        <p:spPr bwMode="gray">
          <a:xfrm>
            <a:off x="123135" y="123825"/>
            <a:ext cx="8893865" cy="4476494"/>
          </a:xfrm>
          <a:noFill/>
        </p:spPr>
        <p:txBody>
          <a:bodyPr tIns="720000" rIns="0"/>
          <a:lstStyle>
            <a:lvl1pPr marL="0" marR="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sz="500">
                <a:solidFill>
                  <a:schemeClr val="accent1"/>
                </a:solidFill>
              </a:defRPr>
            </a:lvl1pPr>
          </a:lstStyle>
          <a:p>
            <a:r>
              <a:rPr lang="en-GB"/>
              <a:t>.</a:t>
            </a:r>
          </a:p>
        </p:txBody>
      </p:sp>
      <p:sp>
        <p:nvSpPr>
          <p:cNvPr id="15" name="Headline">
            <a:extLst>
              <a:ext uri="{FF2B5EF4-FFF2-40B4-BE49-F238E27FC236}">
                <a16:creationId xmlns:a16="http://schemas.microsoft.com/office/drawing/2014/main" id="{F8646EF2-FE73-41DC-B654-C5012A3720DD}"/>
              </a:ext>
            </a:extLst>
          </p:cNvPr>
          <p:cNvSpPr>
            <a:spLocks noGrp="1"/>
          </p:cNvSpPr>
          <p:nvPr>
            <p:ph type="title" hasCustomPrompt="1"/>
          </p:nvPr>
        </p:nvSpPr>
        <p:spPr bwMode="gray">
          <a:xfrm>
            <a:off x="123135" y="1570255"/>
            <a:ext cx="8893865" cy="3030064"/>
          </a:xfrm>
          <a:prstGeom prst="rect">
            <a:avLst/>
          </a:prstGeom>
          <a:blipFill dpi="0" rotWithShape="1">
            <a:blip r:embed="rId2" cstate="screen">
              <a:alphaModFix amt="80000"/>
              <a:extLst>
                <a:ext uri="{28A0092B-C50C-407E-A947-70E740481C1C}">
                  <a14:useLocalDpi xmlns:a14="http://schemas.microsoft.com/office/drawing/2010/main"/>
                </a:ext>
              </a:extLst>
            </a:blip>
            <a:srcRect/>
            <a:stretch>
              <a:fillRect/>
            </a:stretch>
          </a:blipFill>
        </p:spPr>
        <p:txBody>
          <a:bodyPr wrap="square" lIns="576000" bIns="1036800" anchor="b">
            <a:noAutofit/>
          </a:bodyPr>
          <a:lstStyle>
            <a:lvl1pPr>
              <a:defRPr sz="2600" b="1">
                <a:solidFill>
                  <a:schemeClr val="tx1"/>
                </a:solidFill>
              </a:defRPr>
            </a:lvl1pPr>
          </a:lstStyle>
          <a:p>
            <a:r>
              <a:rPr lang="en-GB"/>
              <a:t>Section start slide</a:t>
            </a:r>
            <a:br>
              <a:rPr lang="en-GB"/>
            </a:br>
            <a:r>
              <a:rPr lang="en-GB"/>
              <a:t>with background photo (interchangeable)</a:t>
            </a:r>
          </a:p>
        </p:txBody>
      </p:sp>
      <p:sp>
        <p:nvSpPr>
          <p:cNvPr id="28" name="Subline">
            <a:extLst>
              <a:ext uri="{FF2B5EF4-FFF2-40B4-BE49-F238E27FC236}">
                <a16:creationId xmlns:a16="http://schemas.microsoft.com/office/drawing/2014/main" id="{6699B1E5-C447-4674-92BB-C2A1F3ADCF99}"/>
              </a:ext>
            </a:extLst>
          </p:cNvPr>
          <p:cNvSpPr>
            <a:spLocks noGrp="1"/>
          </p:cNvSpPr>
          <p:nvPr>
            <p:ph type="body" sz="quarter" idx="10" hasCustomPrompt="1"/>
          </p:nvPr>
        </p:nvSpPr>
        <p:spPr bwMode="gray">
          <a:xfrm>
            <a:off x="699848" y="3704147"/>
            <a:ext cx="7970837" cy="219291"/>
          </a:xfrm>
        </p:spPr>
        <p:txBody>
          <a:bodyPr>
            <a:spAutoFit/>
          </a:bodyPr>
          <a:lstStyle>
            <a:lvl1pPr marL="0" indent="0">
              <a:lnSpc>
                <a:spcPct val="95000"/>
              </a:lnSpc>
              <a:spcBef>
                <a:spcPts val="0"/>
              </a:spcBef>
              <a:spcAft>
                <a:spcPts val="0"/>
              </a:spcAft>
              <a:buNone/>
              <a:defRPr sz="1500">
                <a:solidFill>
                  <a:schemeClr val="tx1"/>
                </a:solidFill>
              </a:defRPr>
            </a:lvl1pPr>
          </a:lstStyle>
          <a:p>
            <a:r>
              <a:rPr lang="en-GB"/>
              <a:t>This is the sub-line</a:t>
            </a:r>
          </a:p>
        </p:txBody>
      </p:sp>
      <p:sp>
        <p:nvSpPr>
          <p:cNvPr id="7" name="Datumsplatzhalter 6">
            <a:extLst>
              <a:ext uri="{FF2B5EF4-FFF2-40B4-BE49-F238E27FC236}">
                <a16:creationId xmlns:a16="http://schemas.microsoft.com/office/drawing/2014/main" id="{ECA10962-7562-45EF-9BCC-CF8E4A8ECDD8}"/>
              </a:ext>
            </a:extLst>
          </p:cNvPr>
          <p:cNvSpPr>
            <a:spLocks noGrp="1"/>
          </p:cNvSpPr>
          <p:nvPr>
            <p:ph type="dt" sz="half" idx="12"/>
          </p:nvPr>
        </p:nvSpPr>
        <p:spPr/>
        <p:txBody>
          <a:bodyPr/>
          <a:lstStyle/>
          <a:p>
            <a:fld id="{943D6B83-B905-4BFB-8833-DDA664A51B3B}" type="datetime3">
              <a:rPr lang="en-GB" smtClean="0"/>
              <a:t>26 November, 2024</a:t>
            </a:fld>
            <a:endParaRPr lang="en-GB"/>
          </a:p>
        </p:txBody>
      </p:sp>
      <p:sp>
        <p:nvSpPr>
          <p:cNvPr id="8" name="Fußzeilenplatzhalter 7">
            <a:extLst>
              <a:ext uri="{FF2B5EF4-FFF2-40B4-BE49-F238E27FC236}">
                <a16:creationId xmlns:a16="http://schemas.microsoft.com/office/drawing/2014/main" id="{4EDF0250-D30F-4BC8-BDE1-DB1BD325237F}"/>
              </a:ext>
            </a:extLst>
          </p:cNvPr>
          <p:cNvSpPr>
            <a:spLocks noGrp="1"/>
          </p:cNvSpPr>
          <p:nvPr>
            <p:ph type="ftr" sz="quarter" idx="13"/>
          </p:nvPr>
        </p:nvSpPr>
        <p:spPr/>
        <p:txBody>
          <a:bodyPr/>
          <a:lstStyle/>
          <a:p>
            <a:r>
              <a:rPr lang="en-GB"/>
              <a:t>Title of the presentation</a:t>
            </a:r>
          </a:p>
        </p:txBody>
      </p:sp>
      <p:sp>
        <p:nvSpPr>
          <p:cNvPr id="11" name="Foliennummernplatzhalter 10">
            <a:extLst>
              <a:ext uri="{FF2B5EF4-FFF2-40B4-BE49-F238E27FC236}">
                <a16:creationId xmlns:a16="http://schemas.microsoft.com/office/drawing/2014/main" id="{98F0E3FB-E27A-4457-B526-B2D2906906AA}"/>
              </a:ext>
            </a:extLst>
          </p:cNvPr>
          <p:cNvSpPr>
            <a:spLocks noGrp="1"/>
          </p:cNvSpPr>
          <p:nvPr>
            <p:ph type="sldNum" sz="quarter" idx="14"/>
          </p:nvPr>
        </p:nvSpPr>
        <p:spPr/>
        <p:txBody>
          <a:bodyPr/>
          <a:lstStyle/>
          <a:p>
            <a:r>
              <a:rPr lang="en-GB"/>
              <a:t>Page </a:t>
            </a:r>
            <a:fld id="{3A8B5DB7-81A8-4ED4-916B-6B23CD603687}" type="slidenum">
              <a:rPr lang="en-GB" smtClean="0"/>
              <a:pPr/>
              <a:t>‹#›</a:t>
            </a:fld>
            <a:endParaRPr lang="en-GB"/>
          </a:p>
        </p:txBody>
      </p:sp>
    </p:spTree>
    <p:extLst>
      <p:ext uri="{BB962C8B-B14F-4D97-AF65-F5344CB8AC3E}">
        <p14:creationId xmlns:p14="http://schemas.microsoft.com/office/powerpoint/2010/main" val="26281884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Logo">
            <a:extLst>
              <a:ext uri="{FF2B5EF4-FFF2-40B4-BE49-F238E27FC236}">
                <a16:creationId xmlns:a16="http://schemas.microsoft.com/office/drawing/2014/main" id="{9F0F5CEA-886E-4B05-93BC-F96F6B5DF08A}"/>
              </a:ext>
            </a:extLst>
          </p:cNvPr>
          <p:cNvPicPr>
            <a:picLocks noChangeAspect="1"/>
          </p:cNvPicPr>
          <p:nvPr userDrawn="1"/>
        </p:nvPicPr>
        <p:blipFill rotWithShape="1">
          <a:blip r:embed="rId39" cstate="screen">
            <a:extLst>
              <a:ext uri="{BEBA8EAE-BF5A-486C-A8C5-ECC9F3942E4B}">
                <a14:imgProps xmlns:a14="http://schemas.microsoft.com/office/drawing/2010/main">
                  <a14:imgLayer r:embed="rId40">
                    <a14:imgEffect>
                      <a14:brightnessContrast bright="-8000"/>
                    </a14:imgEffect>
                  </a14:imgLayer>
                </a14:imgProps>
              </a:ext>
              <a:ext uri="{28A0092B-C50C-407E-A947-70E740481C1C}">
                <a14:useLocalDpi xmlns:a14="http://schemas.microsoft.com/office/drawing/2010/main"/>
              </a:ext>
            </a:extLst>
          </a:blip>
          <a:srcRect/>
          <a:stretch/>
        </p:blipFill>
        <p:spPr bwMode="gray">
          <a:xfrm>
            <a:off x="8692041" y="4778859"/>
            <a:ext cx="309835" cy="237625"/>
          </a:xfrm>
          <a:prstGeom prst="rect">
            <a:avLst/>
          </a:prstGeom>
        </p:spPr>
      </p:pic>
      <p:sp>
        <p:nvSpPr>
          <p:cNvPr id="15" name="bar">
            <a:extLst>
              <a:ext uri="{FF2B5EF4-FFF2-40B4-BE49-F238E27FC236}">
                <a16:creationId xmlns:a16="http://schemas.microsoft.com/office/drawing/2014/main" id="{49D9F131-2158-4CE8-878F-18E76BB55EA7}"/>
              </a:ext>
            </a:extLst>
          </p:cNvPr>
          <p:cNvSpPr/>
          <p:nvPr userDrawn="1"/>
        </p:nvSpPr>
        <p:spPr bwMode="gray">
          <a:xfrm>
            <a:off x="8167688" y="4600319"/>
            <a:ext cx="849312" cy="51896"/>
          </a:xfrm>
          <a:prstGeom prst="rect">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de-DE" err="1">
              <a:solidFill>
                <a:schemeClr val="tx2"/>
              </a:solidFill>
              <a:latin typeface="Arial" charset="0"/>
            </a:endParaRPr>
          </a:p>
        </p:txBody>
      </p:sp>
      <p:sp>
        <p:nvSpPr>
          <p:cNvPr id="9" name="Fußzeile">
            <a:extLst>
              <a:ext uri="{FF2B5EF4-FFF2-40B4-BE49-F238E27FC236}">
                <a16:creationId xmlns:a16="http://schemas.microsoft.com/office/drawing/2014/main" id="{19B70EF4-7BC8-4A19-AF2F-96476732805A}"/>
              </a:ext>
            </a:extLst>
          </p:cNvPr>
          <p:cNvSpPr>
            <a:spLocks noGrp="1"/>
          </p:cNvSpPr>
          <p:nvPr>
            <p:ph type="ftr" sz="quarter" idx="3"/>
          </p:nvPr>
        </p:nvSpPr>
        <p:spPr bwMode="gray">
          <a:xfrm>
            <a:off x="2047425" y="4926383"/>
            <a:ext cx="5775978" cy="92333"/>
          </a:xfrm>
          <a:prstGeom prst="rect">
            <a:avLst/>
          </a:prstGeom>
        </p:spPr>
        <p:txBody>
          <a:bodyPr vert="horz" wrap="square" lIns="0" tIns="0" rIns="0" bIns="0" rtlCol="0" anchor="ctr">
            <a:spAutoFit/>
          </a:bodyPr>
          <a:lstStyle>
            <a:lvl1pPr algn="l">
              <a:defRPr sz="600" spc="38" baseline="0">
                <a:solidFill>
                  <a:schemeClr val="tx1">
                    <a:lumMod val="50000"/>
                    <a:lumOff val="50000"/>
                  </a:schemeClr>
                </a:solidFill>
                <a:latin typeface="Arial" panose="020B0604020202020204" pitchFamily="34" charset="0"/>
                <a:cs typeface="Arial" panose="020B0604020202020204" pitchFamily="34" charset="0"/>
              </a:defRPr>
            </a:lvl1pPr>
          </a:lstStyle>
          <a:p>
            <a:r>
              <a:rPr lang="en-GB"/>
              <a:t>Title of the presentation</a:t>
            </a:r>
          </a:p>
        </p:txBody>
      </p:sp>
      <p:sp>
        <p:nvSpPr>
          <p:cNvPr id="10" name="Datum">
            <a:extLst>
              <a:ext uri="{FF2B5EF4-FFF2-40B4-BE49-F238E27FC236}">
                <a16:creationId xmlns:a16="http://schemas.microsoft.com/office/drawing/2014/main" id="{6ED51528-C082-4A1A-9A13-B0D2B18590A6}"/>
              </a:ext>
            </a:extLst>
          </p:cNvPr>
          <p:cNvSpPr>
            <a:spLocks noGrp="1"/>
          </p:cNvSpPr>
          <p:nvPr>
            <p:ph type="dt" sz="half" idx="2"/>
          </p:nvPr>
        </p:nvSpPr>
        <p:spPr bwMode="gray">
          <a:xfrm>
            <a:off x="1059416" y="4926862"/>
            <a:ext cx="727043" cy="92333"/>
          </a:xfrm>
          <a:prstGeom prst="rect">
            <a:avLst/>
          </a:prstGeom>
        </p:spPr>
        <p:txBody>
          <a:bodyPr vert="horz" wrap="square" lIns="0" tIns="0" rIns="0" bIns="0" rtlCol="0" anchor="ctr">
            <a:spAutoFit/>
          </a:bodyPr>
          <a:lstStyle>
            <a:lvl1pPr>
              <a:defRPr lang="de-DE" sz="600" spc="38" baseline="0" smtClean="0">
                <a:solidFill>
                  <a:schemeClr val="tx1">
                    <a:lumMod val="50000"/>
                    <a:lumOff val="50000"/>
                  </a:schemeClr>
                </a:solidFill>
                <a:latin typeface="Arial" panose="020B0604020202020204" pitchFamily="34" charset="0"/>
                <a:cs typeface="Arial" panose="020B0604020202020204" pitchFamily="34" charset="0"/>
              </a:defRPr>
            </a:lvl1pPr>
          </a:lstStyle>
          <a:p>
            <a:fld id="{59455B4D-CF6C-429E-B639-DCE3696B3AC4}" type="datetime3">
              <a:rPr lang="en-GB" smtClean="0"/>
              <a:t>26 November, 2024</a:t>
            </a:fld>
            <a:endParaRPr lang="en-GB"/>
          </a:p>
        </p:txBody>
      </p:sp>
      <p:sp>
        <p:nvSpPr>
          <p:cNvPr id="5" name="Foliennummernplatzhalter">
            <a:extLst>
              <a:ext uri="{FF2B5EF4-FFF2-40B4-BE49-F238E27FC236}">
                <a16:creationId xmlns:a16="http://schemas.microsoft.com/office/drawing/2014/main" id="{4CDA9225-2A86-4401-A66D-D1B6B89C6007}"/>
              </a:ext>
            </a:extLst>
          </p:cNvPr>
          <p:cNvSpPr>
            <a:spLocks noGrp="1"/>
          </p:cNvSpPr>
          <p:nvPr>
            <p:ph type="sldNum" sz="quarter" idx="4"/>
          </p:nvPr>
        </p:nvSpPr>
        <p:spPr bwMode="gray">
          <a:xfrm>
            <a:off x="449817" y="4926383"/>
            <a:ext cx="450850" cy="92333"/>
          </a:xfrm>
          <a:prstGeom prst="rect">
            <a:avLst/>
          </a:prstGeom>
        </p:spPr>
        <p:txBody>
          <a:bodyPr vert="horz" wrap="square" lIns="0" tIns="0" rIns="0" bIns="0" rtlCol="0" anchor="ctr">
            <a:spAutoFit/>
          </a:bodyPr>
          <a:lstStyle>
            <a:lvl1pPr algn="l">
              <a:defRPr lang="de-DE" sz="600" spc="38" baseline="0" smtClean="0">
                <a:solidFill>
                  <a:schemeClr val="tx2"/>
                </a:solidFill>
                <a:latin typeface="Arial" panose="020B0604020202020204" pitchFamily="34" charset="0"/>
                <a:cs typeface="Arial" panose="020B0604020202020204" pitchFamily="34" charset="0"/>
              </a:defRPr>
            </a:lvl1pPr>
          </a:lstStyle>
          <a:p>
            <a:r>
              <a:rPr lang="en-GB"/>
              <a:t>Page </a:t>
            </a:r>
            <a:fld id="{3A8B5DB7-81A8-4ED4-916B-6B23CD603687}" type="slidenum">
              <a:rPr lang="en-GB" smtClean="0"/>
              <a:pPr/>
              <a:t>‹#›</a:t>
            </a:fld>
            <a:endParaRPr lang="en-GB"/>
          </a:p>
        </p:txBody>
      </p:sp>
      <p:cxnSp>
        <p:nvCxnSpPr>
          <p:cNvPr id="14" name="Trennlinie 2">
            <a:extLst>
              <a:ext uri="{FF2B5EF4-FFF2-40B4-BE49-F238E27FC236}">
                <a16:creationId xmlns:a16="http://schemas.microsoft.com/office/drawing/2014/main" id="{BA7763BA-D29F-4859-88A9-E457D7D05001}"/>
              </a:ext>
            </a:extLst>
          </p:cNvPr>
          <p:cNvCxnSpPr>
            <a:cxnSpLocks/>
          </p:cNvCxnSpPr>
          <p:nvPr userDrawn="1"/>
        </p:nvCxnSpPr>
        <p:spPr bwMode="gray">
          <a:xfrm>
            <a:off x="1909051" y="4931713"/>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Trennline 1">
            <a:extLst>
              <a:ext uri="{FF2B5EF4-FFF2-40B4-BE49-F238E27FC236}">
                <a16:creationId xmlns:a16="http://schemas.microsoft.com/office/drawing/2014/main" id="{D7B3BF4D-6640-4657-BD72-5F4E0852873A}"/>
              </a:ext>
            </a:extLst>
          </p:cNvPr>
          <p:cNvCxnSpPr>
            <a:cxnSpLocks/>
          </p:cNvCxnSpPr>
          <p:nvPr userDrawn="1"/>
        </p:nvCxnSpPr>
        <p:spPr bwMode="gray">
          <a:xfrm>
            <a:off x="917820" y="4931714"/>
            <a:ext cx="0" cy="77787"/>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
          <p:cNvSpPr>
            <a:spLocks noGrp="1"/>
          </p:cNvSpPr>
          <p:nvPr>
            <p:ph type="body" idx="1"/>
          </p:nvPr>
        </p:nvSpPr>
        <p:spPr bwMode="gray">
          <a:xfrm>
            <a:off x="449818" y="1020969"/>
            <a:ext cx="7172684" cy="3495470"/>
          </a:xfrm>
          <a:prstGeom prst="rect">
            <a:avLst/>
          </a:prstGeom>
        </p:spPr>
        <p:txBody>
          <a:bodyPr vert="horz" lIns="0" tIns="0" rIns="72000" bIns="0" rtlCol="0">
            <a:noAutofit/>
          </a:bodyPr>
          <a:lstStyle/>
          <a:p>
            <a:pPr lvl="0"/>
            <a:r>
              <a:rPr lang="en-GB" noProof="0"/>
              <a:t>Click to add text</a:t>
            </a:r>
          </a:p>
          <a:p>
            <a:pPr lvl="1">
              <a:buClr>
                <a:schemeClr val="accent1"/>
              </a:buClr>
            </a:pPr>
            <a:r>
              <a:rPr lang="en-GB" noProof="0"/>
              <a:t>Second level</a:t>
            </a:r>
          </a:p>
          <a:p>
            <a:pPr lvl="2">
              <a:buClr>
                <a:schemeClr val="accent1"/>
              </a:buClr>
            </a:pPr>
            <a:r>
              <a:rPr lang="en-GB" noProof="0"/>
              <a:t>Third level</a:t>
            </a:r>
          </a:p>
        </p:txBody>
      </p:sp>
      <p:sp>
        <p:nvSpPr>
          <p:cNvPr id="22" name="Headline">
            <a:extLst>
              <a:ext uri="{FF2B5EF4-FFF2-40B4-BE49-F238E27FC236}">
                <a16:creationId xmlns:a16="http://schemas.microsoft.com/office/drawing/2014/main" id="{288DB87F-225C-44F9-8B2F-85DB9A3E0803}"/>
              </a:ext>
            </a:extLst>
          </p:cNvPr>
          <p:cNvSpPr>
            <a:spLocks noGrp="1"/>
          </p:cNvSpPr>
          <p:nvPr>
            <p:ph type="title"/>
          </p:nvPr>
        </p:nvSpPr>
        <p:spPr bwMode="gray">
          <a:xfrm>
            <a:off x="449817" y="240212"/>
            <a:ext cx="7172684" cy="540544"/>
          </a:xfrm>
          <a:prstGeom prst="rect">
            <a:avLst/>
          </a:prstGeom>
        </p:spPr>
        <p:txBody>
          <a:bodyPr vert="horz" lIns="0" tIns="0" rIns="72000" bIns="0" rtlCol="0" anchor="b">
            <a:noAutofit/>
          </a:bodyPr>
          <a:lstStyle/>
          <a:p>
            <a:r>
              <a:rPr lang="en-GB"/>
              <a:t>Click to edit headline</a:t>
            </a:r>
          </a:p>
        </p:txBody>
      </p:sp>
    </p:spTree>
    <p:extLst>
      <p:ext uri="{BB962C8B-B14F-4D97-AF65-F5344CB8AC3E}">
        <p14:creationId xmlns:p14="http://schemas.microsoft.com/office/powerpoint/2010/main" val="4039776046"/>
      </p:ext>
    </p:extLst>
  </p:cSld>
  <p:clrMap bg1="lt1" tx1="dk1" bg2="lt2" tx2="dk2" accent1="accent1" accent2="accent2" accent3="accent3" accent4="accent4" accent5="accent5" accent6="accent6" hlink="hlink" folHlink="folHlink"/>
  <p:sldLayoutIdLst>
    <p:sldLayoutId id="2147483674" r:id="rId1"/>
    <p:sldLayoutId id="2147483814" r:id="rId2"/>
    <p:sldLayoutId id="2147483815" r:id="rId3"/>
    <p:sldLayoutId id="2147483818" r:id="rId4"/>
    <p:sldLayoutId id="2147483819" r:id="rId5"/>
    <p:sldLayoutId id="2147483858" r:id="rId6"/>
    <p:sldLayoutId id="2147483859" r:id="rId7"/>
    <p:sldLayoutId id="2147483824" r:id="rId8"/>
    <p:sldLayoutId id="2147483822" r:id="rId9"/>
    <p:sldLayoutId id="2147483823" r:id="rId10"/>
    <p:sldLayoutId id="2147483821" r:id="rId11"/>
    <p:sldLayoutId id="2147483826" r:id="rId12"/>
    <p:sldLayoutId id="2147483827" r:id="rId13"/>
    <p:sldLayoutId id="2147483825" r:id="rId14"/>
    <p:sldLayoutId id="2147483829" r:id="rId15"/>
    <p:sldLayoutId id="2147483838" r:id="rId16"/>
    <p:sldLayoutId id="2147483832" r:id="rId17"/>
    <p:sldLayoutId id="2147483828" r:id="rId18"/>
    <p:sldLayoutId id="2147483830" r:id="rId19"/>
    <p:sldLayoutId id="2147483831" r:id="rId20"/>
    <p:sldLayoutId id="2147483834" r:id="rId21"/>
    <p:sldLayoutId id="2147483835" r:id="rId22"/>
    <p:sldLayoutId id="2147483836" r:id="rId23"/>
    <p:sldLayoutId id="2147483837" r:id="rId24"/>
    <p:sldLayoutId id="2147483839" r:id="rId25"/>
    <p:sldLayoutId id="2147483852" r:id="rId26"/>
    <p:sldLayoutId id="2147483843" r:id="rId27"/>
    <p:sldLayoutId id="2147483847" r:id="rId28"/>
    <p:sldLayoutId id="2147483846" r:id="rId29"/>
    <p:sldLayoutId id="2147483841" r:id="rId30"/>
    <p:sldLayoutId id="2147483842" r:id="rId31"/>
    <p:sldLayoutId id="2147483857" r:id="rId32"/>
    <p:sldLayoutId id="2147483856" r:id="rId33"/>
    <p:sldLayoutId id="2147483840" r:id="rId34"/>
    <p:sldLayoutId id="2147483860" r:id="rId35"/>
    <p:sldLayoutId id="2147483861" r:id="rId36"/>
    <p:sldLayoutId id="2147483862" r:id="rId37"/>
  </p:sldLayoutIdLst>
  <p:transition>
    <p:fade/>
  </p:transition>
  <p:hf hdr="0"/>
  <p:txStyles>
    <p:title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p:titleStyle>
    <p:body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78" userDrawn="1">
          <p15:clr>
            <a:srgbClr val="F26B43"/>
          </p15:clr>
        </p15:guide>
        <p15:guide id="5" orient="horz" pos="3162" userDrawn="1">
          <p15:clr>
            <a:srgbClr val="F26B43"/>
          </p15:clr>
        </p15:guide>
        <p15:guide id="7" pos="5680" userDrawn="1">
          <p15:clr>
            <a:srgbClr val="F26B43"/>
          </p15:clr>
        </p15:guide>
        <p15:guide id="8" pos="7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6.jp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48.png"/><Relationship Id="rId5" Type="http://schemas.openxmlformats.org/officeDocument/2006/relationships/image" Target="../media/image33.png"/><Relationship Id="rId4" Type="http://schemas.openxmlformats.org/officeDocument/2006/relationships/image" Target="../media/image47.png"/><Relationship Id="rId9" Type="http://schemas.openxmlformats.org/officeDocument/2006/relationships/image" Target="../media/image51.emf"/></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55.png"/><Relationship Id="rId5" Type="http://schemas.openxmlformats.org/officeDocument/2006/relationships/image" Target="../media/image33.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D0E6B15-389F-E63F-FE83-38DFE7FCEE12}"/>
              </a:ext>
            </a:extLst>
          </p:cNvPr>
          <p:cNvSpPr txBox="1"/>
          <p:nvPr/>
        </p:nvSpPr>
        <p:spPr>
          <a:xfrm>
            <a:off x="889127" y="579450"/>
            <a:ext cx="5409606" cy="1015663"/>
          </a:xfrm>
          <a:prstGeom prst="rect">
            <a:avLst/>
          </a:prstGeom>
          <a:noFill/>
        </p:spPr>
        <p:txBody>
          <a:bodyPr wrap="square" rtlCol="0">
            <a:spAutoFit/>
          </a:bodyPr>
          <a:lstStyle/>
          <a:p>
            <a:pPr algn="ctr"/>
            <a:r>
              <a:rPr lang="en-US" sz="2000" b="1" dirty="0">
                <a:solidFill>
                  <a:srgbClr val="0070C0"/>
                </a:solidFill>
                <a:latin typeface="Aptos" panose="020B0004020202020204" pitchFamily="34" charset="0"/>
                <a:cs typeface="Calibri" panose="020F0502020204030204" pitchFamily="34" charset="0"/>
              </a:rPr>
              <a:t>Mapping The Extent Of Seagrass Ecosystems Through Supervised Classification and Cloud Computing</a:t>
            </a:r>
            <a:endParaRPr lang="en-DE" sz="2000" b="1" dirty="0">
              <a:solidFill>
                <a:srgbClr val="0070C0"/>
              </a:solidFill>
              <a:latin typeface="Aptos" panose="020B00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69D3F65-024D-F3C6-BC5B-EE2FFE087183}"/>
              </a:ext>
            </a:extLst>
          </p:cNvPr>
          <p:cNvSpPr txBox="1"/>
          <p:nvPr/>
        </p:nvSpPr>
        <p:spPr>
          <a:xfrm>
            <a:off x="918863" y="1624431"/>
            <a:ext cx="5324027" cy="954107"/>
          </a:xfrm>
          <a:prstGeom prst="rect">
            <a:avLst/>
          </a:prstGeom>
          <a:noFill/>
        </p:spPr>
        <p:txBody>
          <a:bodyPr wrap="square" rtlCol="0" anchor="ctr">
            <a:spAutoFit/>
          </a:bodyPr>
          <a:lstStyle/>
          <a:p>
            <a:pPr algn="ctr"/>
            <a:r>
              <a:rPr lang="en-US" sz="1400" b="1" dirty="0">
                <a:solidFill>
                  <a:srgbClr val="0070C0"/>
                </a:solidFill>
                <a:latin typeface="Aptos" panose="020B0004020202020204" pitchFamily="34" charset="0"/>
                <a:cs typeface="Calibri" panose="020F0502020204030204" pitchFamily="34" charset="0"/>
              </a:rPr>
              <a:t>Role of Digital Earth Pacific in the MACBLUE Project</a:t>
            </a:r>
          </a:p>
          <a:p>
            <a:pPr algn="ctr"/>
            <a:endParaRPr lang="en-US" sz="1400" b="1" dirty="0">
              <a:solidFill>
                <a:srgbClr val="0070C0"/>
              </a:solidFill>
              <a:latin typeface="Aptos" panose="020B0004020202020204" pitchFamily="34" charset="0"/>
              <a:cs typeface="Calibri" panose="020F0502020204030204" pitchFamily="34" charset="0"/>
            </a:endParaRPr>
          </a:p>
          <a:p>
            <a:pPr marL="285750" indent="-285750">
              <a:buFont typeface="Arial" panose="020B0604020202020204" pitchFamily="34" charset="0"/>
              <a:buChar char="•"/>
            </a:pPr>
            <a:r>
              <a:rPr lang="en-US" sz="1400" b="1" dirty="0">
                <a:solidFill>
                  <a:srgbClr val="0070C0"/>
                </a:solidFill>
                <a:latin typeface="Aptos" panose="020B0004020202020204" pitchFamily="34" charset="0"/>
                <a:cs typeface="Calibri" panose="020F0502020204030204" pitchFamily="34" charset="0"/>
              </a:rPr>
              <a:t>Presenter: Shyam Lodhia</a:t>
            </a:r>
          </a:p>
          <a:p>
            <a:pPr marL="285750" indent="-285750">
              <a:buFont typeface="Arial" panose="020B0604020202020204" pitchFamily="34" charset="0"/>
              <a:buChar char="•"/>
            </a:pPr>
            <a:r>
              <a:rPr lang="en-US" sz="1400" b="1" dirty="0">
                <a:solidFill>
                  <a:srgbClr val="0070C0"/>
                </a:solidFill>
                <a:latin typeface="Aptos" panose="020B0004020202020204" pitchFamily="34" charset="0"/>
                <a:cs typeface="Calibri" panose="020F0502020204030204" pitchFamily="34" charset="0"/>
              </a:rPr>
              <a:t>Affiliation: GIZ</a:t>
            </a:r>
            <a:endParaRPr lang="en-DE" sz="1400" b="1" dirty="0">
              <a:solidFill>
                <a:srgbClr val="0070C0"/>
              </a:solidFill>
              <a:latin typeface="Aptos" panose="020B000402020202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FF39C35D-1C6E-D64D-D0F5-E284AC744571}"/>
              </a:ext>
            </a:extLst>
          </p:cNvPr>
          <p:cNvPicPr>
            <a:picLocks noChangeAspect="1"/>
          </p:cNvPicPr>
          <p:nvPr/>
        </p:nvPicPr>
        <p:blipFill rotWithShape="1">
          <a:blip r:embed="rId3">
            <a:alphaModFix amt="20000"/>
          </a:blip>
          <a:srcRect l="16684" r="14737" b="36363"/>
          <a:stretch/>
        </p:blipFill>
        <p:spPr>
          <a:xfrm>
            <a:off x="2160660" y="89154"/>
            <a:ext cx="3031041" cy="3011917"/>
          </a:xfrm>
          <a:prstGeom prst="rect">
            <a:avLst/>
          </a:prstGeom>
        </p:spPr>
      </p:pic>
      <p:sp>
        <p:nvSpPr>
          <p:cNvPr id="2" name="Rectangle 1">
            <a:extLst>
              <a:ext uri="{FF2B5EF4-FFF2-40B4-BE49-F238E27FC236}">
                <a16:creationId xmlns:a16="http://schemas.microsoft.com/office/drawing/2014/main" id="{FAAE5CB2-4951-7DF8-2BF1-36006C6CCD05}"/>
              </a:ext>
            </a:extLst>
          </p:cNvPr>
          <p:cNvSpPr/>
          <p:nvPr/>
        </p:nvSpPr>
        <p:spPr>
          <a:xfrm>
            <a:off x="-1" y="3433784"/>
            <a:ext cx="9144001" cy="240044"/>
          </a:xfrm>
          <a:prstGeom prst="rect">
            <a:avLst/>
          </a:prstGeom>
          <a:solidFill>
            <a:srgbClr val="2D7766"/>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p>
        </p:txBody>
      </p:sp>
      <p:grpSp>
        <p:nvGrpSpPr>
          <p:cNvPr id="7" name="Group 6">
            <a:extLst>
              <a:ext uri="{FF2B5EF4-FFF2-40B4-BE49-F238E27FC236}">
                <a16:creationId xmlns:a16="http://schemas.microsoft.com/office/drawing/2014/main" id="{EF5E5C70-E0D2-5E4C-4E72-C6B43C8E0B71}"/>
              </a:ext>
            </a:extLst>
          </p:cNvPr>
          <p:cNvGrpSpPr/>
          <p:nvPr/>
        </p:nvGrpSpPr>
        <p:grpSpPr>
          <a:xfrm>
            <a:off x="1077628" y="3894345"/>
            <a:ext cx="6988741" cy="981897"/>
            <a:chOff x="0" y="0"/>
            <a:chExt cx="5774055" cy="763270"/>
          </a:xfrm>
        </p:grpSpPr>
        <p:pic>
          <p:nvPicPr>
            <p:cNvPr id="8" name="Picture 7" descr="A logo for a community">
              <a:extLst>
                <a:ext uri="{FF2B5EF4-FFF2-40B4-BE49-F238E27FC236}">
                  <a16:creationId xmlns:a16="http://schemas.microsoft.com/office/drawing/2014/main" id="{AFB5DDCB-2207-1F52-A7F0-E6C31D7C5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00" y="38100"/>
              <a:ext cx="1538605" cy="725170"/>
            </a:xfrm>
            <a:prstGeom prst="rect">
              <a:avLst/>
            </a:prstGeom>
          </p:spPr>
        </p:pic>
        <p:pic>
          <p:nvPicPr>
            <p:cNvPr id="9" name="Picture 8" descr="A blue and black logo&#10;&#10;Description automatically generated">
              <a:extLst>
                <a:ext uri="{FF2B5EF4-FFF2-40B4-BE49-F238E27FC236}">
                  <a16:creationId xmlns:a16="http://schemas.microsoft.com/office/drawing/2014/main" id="{EDCE0792-834F-C757-E2FC-B229E038A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750" y="184150"/>
              <a:ext cx="1430655" cy="381000"/>
            </a:xfrm>
            <a:prstGeom prst="rect">
              <a:avLst/>
            </a:prstGeom>
          </p:spPr>
        </p:pic>
        <p:pic>
          <p:nvPicPr>
            <p:cNvPr id="10" name="Picture 9" descr="A black background with red letters and a black background">
              <a:extLst>
                <a:ext uri="{FF2B5EF4-FFF2-40B4-BE49-F238E27FC236}">
                  <a16:creationId xmlns:a16="http://schemas.microsoft.com/office/drawing/2014/main" id="{03B74CEB-DA72-C01B-2F0C-2AA670BCD0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000" y="12700"/>
              <a:ext cx="1329055" cy="744220"/>
            </a:xfrm>
            <a:prstGeom prst="rect">
              <a:avLst/>
            </a:prstGeom>
          </p:spPr>
        </p:pic>
        <p:pic>
          <p:nvPicPr>
            <p:cNvPr id="11" name="Picture 10" descr="A logo with blue and green leaves">
              <a:extLst>
                <a:ext uri="{FF2B5EF4-FFF2-40B4-BE49-F238E27FC236}">
                  <a16:creationId xmlns:a16="http://schemas.microsoft.com/office/drawing/2014/main" id="{852130E9-0902-308D-EF55-B22A16289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11200" cy="760730"/>
            </a:xfrm>
            <a:prstGeom prst="rect">
              <a:avLst/>
            </a:prstGeom>
          </p:spPr>
        </p:pic>
        <p:pic>
          <p:nvPicPr>
            <p:cNvPr id="14" name="Picture 13" descr="A logo with blue text">
              <a:extLst>
                <a:ext uri="{FF2B5EF4-FFF2-40B4-BE49-F238E27FC236}">
                  <a16:creationId xmlns:a16="http://schemas.microsoft.com/office/drawing/2014/main" id="{1DEC061A-3630-FC5F-3B4C-D2B40D9BD8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1850" y="139700"/>
              <a:ext cx="1022350" cy="478155"/>
            </a:xfrm>
            <a:prstGeom prst="rect">
              <a:avLst/>
            </a:prstGeom>
          </p:spPr>
        </p:pic>
      </p:grpSp>
      <p:pic>
        <p:nvPicPr>
          <p:cNvPr id="15" name="Picture 2">
            <a:extLst>
              <a:ext uri="{FF2B5EF4-FFF2-40B4-BE49-F238E27FC236}">
                <a16:creationId xmlns:a16="http://schemas.microsoft.com/office/drawing/2014/main" id="{156CE6F7-6BB2-9382-9B8E-E6F175F18BE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10000"/>
                    </a14:imgEffect>
                    <a14:imgEffect>
                      <a14:colorTemperature colorTemp="5500"/>
                    </a14:imgEffect>
                    <a14:imgEffect>
                      <a14:saturation sat="115000"/>
                    </a14:imgEffect>
                    <a14:imgEffect>
                      <a14:brightnessContrast contrast="15000"/>
                    </a14:imgEffect>
                  </a14:imgLayer>
                </a14:imgProps>
              </a:ext>
              <a:ext uri="{28A0092B-C50C-407E-A947-70E740481C1C}">
                <a14:useLocalDpi xmlns:a14="http://schemas.microsoft.com/office/drawing/2010/main" val="0"/>
              </a:ext>
            </a:extLst>
          </a:blip>
          <a:srcRect l="61036" r="42"/>
          <a:stretch/>
        </p:blipFill>
        <p:spPr bwMode="auto">
          <a:xfrm>
            <a:off x="7357378" y="27061"/>
            <a:ext cx="1751323" cy="3376988"/>
          </a:xfrm>
          <a:prstGeom prst="rect">
            <a:avLst/>
          </a:prstGeom>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CC8A6D64-F550-4E9A-E5EE-F5712704E15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10000"/>
                    </a14:imgEffect>
                    <a14:imgEffect>
                      <a14:colorTemperature colorTemp="5500"/>
                    </a14:imgEffect>
                    <a14:imgEffect>
                      <a14:saturation sat="115000"/>
                    </a14:imgEffect>
                    <a14:imgEffect>
                      <a14:brightnessContrast contrast="15000"/>
                    </a14:imgEffect>
                  </a14:imgLayer>
                </a14:imgProps>
              </a:ext>
              <a:ext uri="{28A0092B-C50C-407E-A947-70E740481C1C}">
                <a14:useLocalDpi xmlns:a14="http://schemas.microsoft.com/office/drawing/2010/main" val="0"/>
              </a:ext>
            </a:extLst>
          </a:blip>
          <a:srcRect l="37838" t="-142" r="40287" b="142"/>
          <a:stretch/>
        </p:blipFill>
        <p:spPr bwMode="auto">
          <a:xfrm>
            <a:off x="6327811" y="27063"/>
            <a:ext cx="984546" cy="3376988"/>
          </a:xfrm>
          <a:prstGeom prst="rect">
            <a:avLst/>
          </a:prstGeom>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BDE42AA-4DCF-606A-95EE-30F1793B41C6}"/>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10000"/>
                    </a14:imgEffect>
                    <a14:imgEffect>
                      <a14:colorTemperature colorTemp="5500"/>
                    </a14:imgEffect>
                    <a14:imgEffect>
                      <a14:saturation sat="115000"/>
                    </a14:imgEffect>
                    <a14:imgEffect>
                      <a14:brightnessContrast contrast="15000"/>
                    </a14:imgEffect>
                  </a14:imgLayer>
                </a14:imgProps>
              </a:ext>
              <a:ext uri="{28A0092B-C50C-407E-A947-70E740481C1C}">
                <a14:useLocalDpi xmlns:a14="http://schemas.microsoft.com/office/drawing/2010/main" val="0"/>
              </a:ext>
            </a:extLst>
          </a:blip>
          <a:srcRect l="27028" r="53979"/>
          <a:stretch/>
        </p:blipFill>
        <p:spPr bwMode="auto">
          <a:xfrm>
            <a:off x="34249" y="27061"/>
            <a:ext cx="854879" cy="33769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7530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5F39-4F12-4A19-B851-56D1E80D0407}"/>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BE79F27C-F196-ED42-69B0-BC0B7E98A683}"/>
              </a:ext>
            </a:extLst>
          </p:cNvPr>
          <p:cNvSpPr txBox="1"/>
          <p:nvPr/>
        </p:nvSpPr>
        <p:spPr>
          <a:xfrm>
            <a:off x="1238692" y="181163"/>
            <a:ext cx="7145079" cy="553998"/>
          </a:xfrm>
          <a:prstGeom prst="rect">
            <a:avLst/>
          </a:prstGeom>
        </p:spPr>
        <p:txBody>
          <a:bodyPr wrap="square" lIns="0" tIns="0" rIns="0" bIns="0" rtlCol="0" anchor="ctr">
            <a:spAutoFit/>
          </a:bodyPr>
          <a:lstStyle/>
          <a:p>
            <a:pPr algn="ctr"/>
            <a:r>
              <a:rPr lang="en-US" sz="1800" b="1" dirty="0">
                <a:solidFill>
                  <a:srgbClr val="0070C0"/>
                </a:solidFill>
                <a:latin typeface="Aptos" panose="020B0004020202020204" pitchFamily="34" charset="0"/>
              </a:rPr>
              <a:t>Digital Earth Pacific Outputs: Seagrass Mapping Results</a:t>
            </a:r>
          </a:p>
          <a:p>
            <a:pPr algn="ctr"/>
            <a:endParaRPr lang="en-US" sz="1800" b="1" dirty="0">
              <a:solidFill>
                <a:srgbClr val="0070C0"/>
              </a:solidFill>
              <a:latin typeface="Aptos" panose="020B0004020202020204" pitchFamily="34" charset="0"/>
            </a:endParaRPr>
          </a:p>
        </p:txBody>
      </p:sp>
      <p:pic>
        <p:nvPicPr>
          <p:cNvPr id="7" name="Picture 6" descr="A colorful image of a body of water&#10;&#10;Description automatically generated">
            <a:extLst>
              <a:ext uri="{FF2B5EF4-FFF2-40B4-BE49-F238E27FC236}">
                <a16:creationId xmlns:a16="http://schemas.microsoft.com/office/drawing/2014/main" id="{312E79FE-5B0D-757B-E4D6-749E2A320B85}"/>
              </a:ext>
            </a:extLst>
          </p:cNvPr>
          <p:cNvPicPr>
            <a:picLocks noChangeAspect="1"/>
          </p:cNvPicPr>
          <p:nvPr/>
        </p:nvPicPr>
        <p:blipFill>
          <a:blip r:embed="rId3">
            <a:extLst>
              <a:ext uri="{28A0092B-C50C-407E-A947-70E740481C1C}">
                <a14:useLocalDpi xmlns:a14="http://schemas.microsoft.com/office/drawing/2010/main" val="0"/>
              </a:ext>
            </a:extLst>
          </a:blip>
          <a:srcRect l="7551" r="14861"/>
          <a:stretch/>
        </p:blipFill>
        <p:spPr>
          <a:xfrm>
            <a:off x="5013126" y="820471"/>
            <a:ext cx="3979069" cy="3258959"/>
          </a:xfrm>
          <a:prstGeom prst="rect">
            <a:avLst/>
          </a:prstGeom>
        </p:spPr>
      </p:pic>
      <p:grpSp>
        <p:nvGrpSpPr>
          <p:cNvPr id="12" name="Group 2">
            <a:extLst>
              <a:ext uri="{FF2B5EF4-FFF2-40B4-BE49-F238E27FC236}">
                <a16:creationId xmlns:a16="http://schemas.microsoft.com/office/drawing/2014/main" id="{7F4BB494-87E9-DD34-E631-9800A65930FC}"/>
              </a:ext>
            </a:extLst>
          </p:cNvPr>
          <p:cNvGrpSpPr/>
          <p:nvPr/>
        </p:nvGrpSpPr>
        <p:grpSpPr>
          <a:xfrm>
            <a:off x="-494904" y="-229242"/>
            <a:ext cx="1387002" cy="5501131"/>
            <a:chOff x="3075357" y="-191337"/>
            <a:chExt cx="1492542" cy="5919724"/>
          </a:xfrm>
        </p:grpSpPr>
        <p:sp>
          <p:nvSpPr>
            <p:cNvPr id="14" name="Freeform 3">
              <a:extLst>
                <a:ext uri="{FF2B5EF4-FFF2-40B4-BE49-F238E27FC236}">
                  <a16:creationId xmlns:a16="http://schemas.microsoft.com/office/drawing/2014/main" id="{496D7F47-665F-83DB-DA14-64547027CA6C}"/>
                </a:ext>
              </a:extLst>
            </p:cNvPr>
            <p:cNvSpPr/>
            <p:nvPr/>
          </p:nvSpPr>
          <p:spPr>
            <a:xfrm>
              <a:off x="3075357" y="-191337"/>
              <a:ext cx="1492542"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4" cstate="screen">
                <a:extLst>
                  <a:ext uri="{28A0092B-C50C-407E-A947-70E740481C1C}">
                    <a14:useLocalDpi xmlns:a14="http://schemas.microsoft.com/office/drawing/2010/main"/>
                  </a:ext>
                </a:extLst>
              </a:blip>
              <a:stretch>
                <a:fillRect l="-403408" t="-212" r="-4432" b="212"/>
              </a:stretch>
            </a:blipFill>
          </p:spPr>
          <p:txBody>
            <a:bodyPr/>
            <a:lstStyle/>
            <a:p>
              <a:endParaRPr lang="en-AU" sz="900" dirty="0"/>
            </a:p>
          </p:txBody>
        </p:sp>
      </p:grpSp>
      <p:pic>
        <p:nvPicPr>
          <p:cNvPr id="11" name="Picture 10" descr="An aerial view of an island&#10;&#10;Description automatically generated">
            <a:extLst>
              <a:ext uri="{FF2B5EF4-FFF2-40B4-BE49-F238E27FC236}">
                <a16:creationId xmlns:a16="http://schemas.microsoft.com/office/drawing/2014/main" id="{996E336D-490C-2300-3ED8-722DE992AD42}"/>
              </a:ext>
            </a:extLst>
          </p:cNvPr>
          <p:cNvPicPr>
            <a:picLocks noChangeAspect="1"/>
          </p:cNvPicPr>
          <p:nvPr/>
        </p:nvPicPr>
        <p:blipFill>
          <a:blip r:embed="rId5">
            <a:extLst>
              <a:ext uri="{28A0092B-C50C-407E-A947-70E740481C1C}">
                <a14:useLocalDpi xmlns:a14="http://schemas.microsoft.com/office/drawing/2010/main" val="0"/>
              </a:ext>
            </a:extLst>
          </a:blip>
          <a:srcRect l="12217" r="20258"/>
          <a:stretch/>
        </p:blipFill>
        <p:spPr>
          <a:xfrm>
            <a:off x="994854" y="841902"/>
            <a:ext cx="3857625" cy="3213487"/>
          </a:xfrm>
          <a:prstGeom prst="rect">
            <a:avLst/>
          </a:prstGeom>
        </p:spPr>
      </p:pic>
      <p:sp>
        <p:nvSpPr>
          <p:cNvPr id="15" name="Arrow: Curved Up 14">
            <a:extLst>
              <a:ext uri="{FF2B5EF4-FFF2-40B4-BE49-F238E27FC236}">
                <a16:creationId xmlns:a16="http://schemas.microsoft.com/office/drawing/2014/main" id="{A7ADDA0B-CD0F-ED70-4C03-6C152EC1CD10}"/>
              </a:ext>
            </a:extLst>
          </p:cNvPr>
          <p:cNvSpPr/>
          <p:nvPr/>
        </p:nvSpPr>
        <p:spPr>
          <a:xfrm>
            <a:off x="4333727" y="4127396"/>
            <a:ext cx="1243013" cy="49638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J" sz="1013">
              <a:solidFill>
                <a:schemeClr val="tx1"/>
              </a:solidFill>
            </a:endParaRPr>
          </a:p>
        </p:txBody>
      </p:sp>
      <p:sp>
        <p:nvSpPr>
          <p:cNvPr id="16" name="Title 2">
            <a:extLst>
              <a:ext uri="{FF2B5EF4-FFF2-40B4-BE49-F238E27FC236}">
                <a16:creationId xmlns:a16="http://schemas.microsoft.com/office/drawing/2014/main" id="{EFD15441-7F06-911D-6A0B-7FAA8CF2BAAA}"/>
              </a:ext>
            </a:extLst>
          </p:cNvPr>
          <p:cNvSpPr txBox="1">
            <a:spLocks/>
          </p:cNvSpPr>
          <p:nvPr/>
        </p:nvSpPr>
        <p:spPr>
          <a:xfrm>
            <a:off x="2085823" y="4127396"/>
            <a:ext cx="1675686" cy="341285"/>
          </a:xfrm>
          <a:prstGeom prst="rect">
            <a:avLst/>
          </a:prstGeom>
          <a:solidFill>
            <a:schemeClr val="bg1">
              <a:lumMod val="9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rgbClr val="00B0CA"/>
                </a:solidFill>
                <a:latin typeface="+mj-lt"/>
                <a:ea typeface="+mj-ea"/>
                <a:cs typeface="+mj-cs"/>
              </a:defRPr>
            </a:lvl1pPr>
          </a:lstStyle>
          <a:p>
            <a:pPr algn="ctr"/>
            <a:r>
              <a:rPr lang="en-AU" sz="1200" b="1" dirty="0">
                <a:solidFill>
                  <a:srgbClr val="0070C0"/>
                </a:solidFill>
                <a:latin typeface="AndesW05-Regular" panose="02000000000000000000" charset="0"/>
              </a:rPr>
              <a:t>Google Satellite Image</a:t>
            </a:r>
          </a:p>
        </p:txBody>
      </p:sp>
      <p:sp>
        <p:nvSpPr>
          <p:cNvPr id="17" name="Title 2">
            <a:extLst>
              <a:ext uri="{FF2B5EF4-FFF2-40B4-BE49-F238E27FC236}">
                <a16:creationId xmlns:a16="http://schemas.microsoft.com/office/drawing/2014/main" id="{71834541-B6E4-C1FB-D246-D8C81B6B0A64}"/>
              </a:ext>
            </a:extLst>
          </p:cNvPr>
          <p:cNvSpPr txBox="1">
            <a:spLocks/>
          </p:cNvSpPr>
          <p:nvPr/>
        </p:nvSpPr>
        <p:spPr>
          <a:xfrm>
            <a:off x="6399574" y="4130349"/>
            <a:ext cx="1675686" cy="341285"/>
          </a:xfrm>
          <a:prstGeom prst="rect">
            <a:avLst/>
          </a:prstGeom>
          <a:solidFill>
            <a:schemeClr val="bg1">
              <a:lumMod val="95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rgbClr val="00B0CA"/>
                </a:solidFill>
                <a:latin typeface="+mj-lt"/>
                <a:ea typeface="+mj-ea"/>
                <a:cs typeface="+mj-cs"/>
              </a:defRPr>
            </a:lvl1pPr>
          </a:lstStyle>
          <a:p>
            <a:pPr algn="ctr"/>
            <a:r>
              <a:rPr lang="en-AU" sz="1200" b="1" dirty="0">
                <a:solidFill>
                  <a:srgbClr val="0070C0"/>
                </a:solidFill>
                <a:latin typeface="AndesW05-Regular" panose="02000000000000000000" charset="0"/>
              </a:rPr>
              <a:t>DEP ML Seagrass Map</a:t>
            </a:r>
          </a:p>
        </p:txBody>
      </p:sp>
      <p:pic>
        <p:nvPicPr>
          <p:cNvPr id="19" name="Picture 18" descr="A color palette with black text&#10;&#10;Description automatically generated with medium confidence">
            <a:extLst>
              <a:ext uri="{FF2B5EF4-FFF2-40B4-BE49-F238E27FC236}">
                <a16:creationId xmlns:a16="http://schemas.microsoft.com/office/drawing/2014/main" id="{0990315A-0535-68B5-A43C-9AA4AF6C96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211" y="1098733"/>
            <a:ext cx="644495" cy="1037429"/>
          </a:xfrm>
          <a:prstGeom prst="rect">
            <a:avLst/>
          </a:prstGeom>
        </p:spPr>
      </p:pic>
      <p:sp>
        <p:nvSpPr>
          <p:cNvPr id="3" name="Freeform 5">
            <a:extLst>
              <a:ext uri="{FF2B5EF4-FFF2-40B4-BE49-F238E27FC236}">
                <a16:creationId xmlns:a16="http://schemas.microsoft.com/office/drawing/2014/main" id="{F80126CA-8360-4295-9C79-A0F648973F87}"/>
              </a:ext>
            </a:extLst>
          </p:cNvPr>
          <p:cNvSpPr/>
          <p:nvPr/>
        </p:nvSpPr>
        <p:spPr>
          <a:xfrm>
            <a:off x="8469500" y="31223"/>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7"/>
            <a:stretch>
              <a:fillRect/>
            </a:stretch>
          </a:blipFill>
        </p:spPr>
        <p:txBody>
          <a:bodyPr/>
          <a:lstStyle/>
          <a:p>
            <a:endParaRPr lang="en-AU" sz="900"/>
          </a:p>
        </p:txBody>
      </p:sp>
    </p:spTree>
    <p:extLst>
      <p:ext uri="{BB962C8B-B14F-4D97-AF65-F5344CB8AC3E}">
        <p14:creationId xmlns:p14="http://schemas.microsoft.com/office/powerpoint/2010/main" val="292283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5F39-4F12-4A19-B851-56D1E80D0407}"/>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BE79F27C-F196-ED42-69B0-BC0B7E98A683}"/>
              </a:ext>
            </a:extLst>
          </p:cNvPr>
          <p:cNvSpPr txBox="1"/>
          <p:nvPr/>
        </p:nvSpPr>
        <p:spPr>
          <a:xfrm>
            <a:off x="-3" y="139097"/>
            <a:ext cx="8623609" cy="276999"/>
          </a:xfrm>
          <a:prstGeom prst="rect">
            <a:avLst/>
          </a:prstGeom>
        </p:spPr>
        <p:txBody>
          <a:bodyPr wrap="square" lIns="0" tIns="0" rIns="0" bIns="0" rtlCol="0" anchor="ctr">
            <a:spAutoFit/>
          </a:bodyPr>
          <a:lstStyle/>
          <a:p>
            <a:pPr algn="ctr"/>
            <a:r>
              <a:rPr lang="en-US" sz="1800" b="1" dirty="0">
                <a:solidFill>
                  <a:srgbClr val="0070C0"/>
                </a:solidFill>
                <a:latin typeface="Aptos" panose="020B0004020202020204" pitchFamily="34" charset="0"/>
              </a:rPr>
              <a:t>Comparison of results against existing global model outputs for Fiji</a:t>
            </a:r>
          </a:p>
        </p:txBody>
      </p:sp>
      <p:grpSp>
        <p:nvGrpSpPr>
          <p:cNvPr id="7" name="Group 6">
            <a:extLst>
              <a:ext uri="{FF2B5EF4-FFF2-40B4-BE49-F238E27FC236}">
                <a16:creationId xmlns:a16="http://schemas.microsoft.com/office/drawing/2014/main" id="{0260AF0E-D000-91E2-9490-EE13A986BF66}"/>
              </a:ext>
            </a:extLst>
          </p:cNvPr>
          <p:cNvGrpSpPr/>
          <p:nvPr/>
        </p:nvGrpSpPr>
        <p:grpSpPr>
          <a:xfrm>
            <a:off x="20960" y="1017359"/>
            <a:ext cx="9102080" cy="2818194"/>
            <a:chOff x="20960" y="1115510"/>
            <a:chExt cx="9102080" cy="2818194"/>
          </a:xfrm>
        </p:grpSpPr>
        <p:pic>
          <p:nvPicPr>
            <p:cNvPr id="3" name="Picture 2" descr="A collage of different images&#10;&#10;Description automatically generated">
              <a:extLst>
                <a:ext uri="{FF2B5EF4-FFF2-40B4-BE49-F238E27FC236}">
                  <a16:creationId xmlns:a16="http://schemas.microsoft.com/office/drawing/2014/main" id="{16635AEF-B2DE-EE63-6F20-D5600BCDA373}"/>
                </a:ext>
              </a:extLst>
            </p:cNvPr>
            <p:cNvPicPr>
              <a:picLocks noChangeAspect="1"/>
            </p:cNvPicPr>
            <p:nvPr/>
          </p:nvPicPr>
          <p:blipFill>
            <a:blip r:embed="rId3">
              <a:extLst>
                <a:ext uri="{28A0092B-C50C-407E-A947-70E740481C1C}">
                  <a14:useLocalDpi xmlns:a14="http://schemas.microsoft.com/office/drawing/2010/main" val="0"/>
                </a:ext>
              </a:extLst>
            </a:blip>
            <a:srcRect t="50047" r="1998" b="1646"/>
            <a:stretch/>
          </p:blipFill>
          <p:spPr>
            <a:xfrm>
              <a:off x="20960" y="1115510"/>
              <a:ext cx="9102080" cy="2818194"/>
            </a:xfrm>
            <a:prstGeom prst="rect">
              <a:avLst/>
            </a:prstGeom>
          </p:spPr>
        </p:pic>
        <p:sp>
          <p:nvSpPr>
            <p:cNvPr id="8" name="TextBox 7">
              <a:extLst>
                <a:ext uri="{FF2B5EF4-FFF2-40B4-BE49-F238E27FC236}">
                  <a16:creationId xmlns:a16="http://schemas.microsoft.com/office/drawing/2014/main" id="{59D8A111-2912-E8BB-A557-FC31594E5982}"/>
                </a:ext>
              </a:extLst>
            </p:cNvPr>
            <p:cNvSpPr txBox="1"/>
            <p:nvPr/>
          </p:nvSpPr>
          <p:spPr>
            <a:xfrm>
              <a:off x="182881" y="1233356"/>
              <a:ext cx="2416629"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sz="1200" b="1" dirty="0"/>
                <a:t>GLOBAL MODEL PREDICTION</a:t>
              </a:r>
              <a:endParaRPr lang="en-FJ" sz="1200" b="1" dirty="0"/>
            </a:p>
          </p:txBody>
        </p:sp>
      </p:grpSp>
      <p:sp>
        <p:nvSpPr>
          <p:cNvPr id="4" name="TextBox 3">
            <a:extLst>
              <a:ext uri="{FF2B5EF4-FFF2-40B4-BE49-F238E27FC236}">
                <a16:creationId xmlns:a16="http://schemas.microsoft.com/office/drawing/2014/main" id="{0F043D26-EDD4-AD74-D849-182E04E2D207}"/>
              </a:ext>
            </a:extLst>
          </p:cNvPr>
          <p:cNvSpPr txBox="1"/>
          <p:nvPr/>
        </p:nvSpPr>
        <p:spPr>
          <a:xfrm>
            <a:off x="2340429" y="696826"/>
            <a:ext cx="3942744"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i="1" dirty="0">
                <a:latin typeface="Aptos" panose="020B0004020202020204" pitchFamily="34" charset="0"/>
              </a:rPr>
              <a:t>Both benthic classification maps below are of the Suva Sandbank</a:t>
            </a:r>
            <a:endParaRPr lang="en-FJ" sz="1050" i="1" dirty="0">
              <a:latin typeface="Aptos" panose="020B0004020202020204" pitchFamily="34" charset="0"/>
            </a:endParaRPr>
          </a:p>
        </p:txBody>
      </p:sp>
      <p:sp>
        <p:nvSpPr>
          <p:cNvPr id="2" name="Freeform 5">
            <a:extLst>
              <a:ext uri="{FF2B5EF4-FFF2-40B4-BE49-F238E27FC236}">
                <a16:creationId xmlns:a16="http://schemas.microsoft.com/office/drawing/2014/main" id="{E1E2A801-6281-961E-2ACC-0C0994CDF9CD}"/>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4"/>
            <a:stretch>
              <a:fillRect/>
            </a:stretch>
          </a:blipFill>
        </p:spPr>
        <p:txBody>
          <a:bodyPr/>
          <a:lstStyle/>
          <a:p>
            <a:endParaRPr lang="en-AU" sz="900"/>
          </a:p>
        </p:txBody>
      </p:sp>
      <p:sp>
        <p:nvSpPr>
          <p:cNvPr id="5" name="TextBox 4">
            <a:extLst>
              <a:ext uri="{FF2B5EF4-FFF2-40B4-BE49-F238E27FC236}">
                <a16:creationId xmlns:a16="http://schemas.microsoft.com/office/drawing/2014/main" id="{3A457494-D831-1BE0-EFF2-F75BFF0DCF39}"/>
              </a:ext>
            </a:extLst>
          </p:cNvPr>
          <p:cNvSpPr txBox="1"/>
          <p:nvPr/>
        </p:nvSpPr>
        <p:spPr>
          <a:xfrm>
            <a:off x="182880" y="4126141"/>
            <a:ext cx="8940159"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Arial" panose="020B0604020202020204" pitchFamily="34" charset="0"/>
              <a:buChar char="•"/>
            </a:pPr>
            <a:r>
              <a:rPr lang="en-US" sz="1400" dirty="0">
                <a:latin typeface="Aptos" panose="020B0004020202020204" pitchFamily="34" charset="0"/>
              </a:rPr>
              <a:t>The resulting extent maps from DEP are more detailed and map the different benthic classes more accurately when compared to the global model.</a:t>
            </a:r>
            <a:endParaRPr lang="en-FJ" sz="1400" dirty="0">
              <a:latin typeface="Aptos" panose="020B0004020202020204" pitchFamily="34" charset="0"/>
            </a:endParaRPr>
          </a:p>
        </p:txBody>
      </p:sp>
    </p:spTree>
    <p:extLst>
      <p:ext uri="{BB962C8B-B14F-4D97-AF65-F5344CB8AC3E}">
        <p14:creationId xmlns:p14="http://schemas.microsoft.com/office/powerpoint/2010/main" val="442262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370CF-7C66-151F-4879-2A540C0EA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250E8-C332-DD25-3CB2-F80270F473C3}"/>
              </a:ext>
            </a:extLst>
          </p:cNvPr>
          <p:cNvSpPr txBox="1">
            <a:spLocks/>
          </p:cNvSpPr>
          <p:nvPr/>
        </p:nvSpPr>
        <p:spPr>
          <a:xfrm>
            <a:off x="1254291" y="66942"/>
            <a:ext cx="6635418" cy="540544"/>
          </a:xfrm>
          <a:prstGeom prst="rect">
            <a:avLst/>
          </a:prstGeom>
        </p:spPr>
        <p:txBody>
          <a:bodyPr anchor="t">
            <a:norm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algn="ctr"/>
            <a:r>
              <a:rPr lang="en-US" dirty="0">
                <a:solidFill>
                  <a:srgbClr val="0070C0"/>
                </a:solidFill>
                <a:latin typeface="Aptos" panose="020B0004020202020204" pitchFamily="34" charset="0"/>
              </a:rPr>
              <a:t>Blue Carbon Sampling: Methodology and Applications</a:t>
            </a:r>
            <a:endParaRPr lang="en-FJ" dirty="0">
              <a:solidFill>
                <a:srgbClr val="0070C0"/>
              </a:solidFill>
              <a:latin typeface="Aptos" panose="020B00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F6EBE0-1D4B-34EB-9E02-3BC2DF37F289}"/>
              </a:ext>
            </a:extLst>
          </p:cNvPr>
          <p:cNvPicPr>
            <a:picLocks noChangeAspect="1"/>
          </p:cNvPicPr>
          <p:nvPr/>
        </p:nvPicPr>
        <p:blipFill>
          <a:blip r:embed="rId3"/>
          <a:srcRect l="6874" r="6874"/>
          <a:stretch/>
        </p:blipFill>
        <p:spPr>
          <a:xfrm rot="5400000">
            <a:off x="4725511" y="2036394"/>
            <a:ext cx="1626527" cy="2174651"/>
          </a:xfrm>
          <a:prstGeom prst="rect">
            <a:avLst/>
          </a:prstGeom>
          <a:ln>
            <a:solidFill>
              <a:schemeClr val="tx1"/>
            </a:solidFill>
          </a:ln>
        </p:spPr>
      </p:pic>
      <p:pic>
        <p:nvPicPr>
          <p:cNvPr id="11" name="Picture 10">
            <a:extLst>
              <a:ext uri="{FF2B5EF4-FFF2-40B4-BE49-F238E27FC236}">
                <a16:creationId xmlns:a16="http://schemas.microsoft.com/office/drawing/2014/main" id="{784F7E3A-A930-13E7-3C00-4DD77299A3FC}"/>
              </a:ext>
            </a:extLst>
          </p:cNvPr>
          <p:cNvPicPr>
            <a:picLocks noChangeAspect="1"/>
          </p:cNvPicPr>
          <p:nvPr/>
        </p:nvPicPr>
        <p:blipFill>
          <a:blip r:embed="rId4"/>
          <a:srcRect t="7579"/>
          <a:stretch/>
        </p:blipFill>
        <p:spPr>
          <a:xfrm>
            <a:off x="2165318" y="585782"/>
            <a:ext cx="2174651" cy="1630990"/>
          </a:xfrm>
          <a:prstGeom prst="rect">
            <a:avLst/>
          </a:prstGeom>
          <a:ln>
            <a:solidFill>
              <a:schemeClr val="tx1"/>
            </a:solidFill>
          </a:ln>
        </p:spPr>
      </p:pic>
      <p:sp>
        <p:nvSpPr>
          <p:cNvPr id="13" name="Freeform 5">
            <a:extLst>
              <a:ext uri="{FF2B5EF4-FFF2-40B4-BE49-F238E27FC236}">
                <a16:creationId xmlns:a16="http://schemas.microsoft.com/office/drawing/2014/main" id="{E76B0470-3550-771A-F443-95EE0DA01FEF}"/>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5"/>
            <a:stretch>
              <a:fillRect/>
            </a:stretch>
          </a:blipFill>
        </p:spPr>
        <p:txBody>
          <a:bodyPr/>
          <a:lstStyle/>
          <a:p>
            <a:endParaRPr lang="en-AU" sz="900"/>
          </a:p>
        </p:txBody>
      </p:sp>
      <p:pic>
        <p:nvPicPr>
          <p:cNvPr id="15" name="Picture 14" descr="A poster of a blue carbon&#10;&#10;Description automatically generated">
            <a:extLst>
              <a:ext uri="{FF2B5EF4-FFF2-40B4-BE49-F238E27FC236}">
                <a16:creationId xmlns:a16="http://schemas.microsoft.com/office/drawing/2014/main" id="{AAD13C07-9E7A-5394-44E3-023F30DE7270}"/>
              </a:ext>
            </a:extLst>
          </p:cNvPr>
          <p:cNvPicPr>
            <a:picLocks noChangeAspect="1"/>
          </p:cNvPicPr>
          <p:nvPr/>
        </p:nvPicPr>
        <p:blipFill>
          <a:blip r:embed="rId6"/>
          <a:stretch>
            <a:fillRect/>
          </a:stretch>
        </p:blipFill>
        <p:spPr>
          <a:xfrm>
            <a:off x="32368" y="936121"/>
            <a:ext cx="2054187" cy="2643539"/>
          </a:xfrm>
          <a:prstGeom prst="rect">
            <a:avLst/>
          </a:prstGeom>
          <a:ln>
            <a:solidFill>
              <a:schemeClr val="tx1"/>
            </a:solidFill>
          </a:ln>
        </p:spPr>
      </p:pic>
      <p:pic>
        <p:nvPicPr>
          <p:cNvPr id="17" name="Picture 16">
            <a:extLst>
              <a:ext uri="{FF2B5EF4-FFF2-40B4-BE49-F238E27FC236}">
                <a16:creationId xmlns:a16="http://schemas.microsoft.com/office/drawing/2014/main" id="{40096E67-5376-F8C7-ED0D-7F082D7E1A3E}"/>
              </a:ext>
            </a:extLst>
          </p:cNvPr>
          <p:cNvPicPr>
            <a:picLocks noChangeAspect="1"/>
          </p:cNvPicPr>
          <p:nvPr/>
        </p:nvPicPr>
        <p:blipFill>
          <a:blip r:embed="rId7"/>
          <a:srcRect/>
          <a:stretch/>
        </p:blipFill>
        <p:spPr>
          <a:xfrm>
            <a:off x="6697460" y="1462061"/>
            <a:ext cx="2410746" cy="1457267"/>
          </a:xfrm>
          <a:prstGeom prst="rect">
            <a:avLst/>
          </a:prstGeom>
          <a:ln>
            <a:solidFill>
              <a:schemeClr val="tx1"/>
            </a:solidFill>
          </a:ln>
        </p:spPr>
      </p:pic>
      <p:pic>
        <p:nvPicPr>
          <p:cNvPr id="19" name="Picture 18">
            <a:extLst>
              <a:ext uri="{FF2B5EF4-FFF2-40B4-BE49-F238E27FC236}">
                <a16:creationId xmlns:a16="http://schemas.microsoft.com/office/drawing/2014/main" id="{B992FF97-40EA-1294-9EC5-CF16D4CB17DC}"/>
              </a:ext>
            </a:extLst>
          </p:cNvPr>
          <p:cNvPicPr>
            <a:picLocks noChangeAspect="1"/>
          </p:cNvPicPr>
          <p:nvPr/>
        </p:nvPicPr>
        <p:blipFill>
          <a:blip r:embed="rId8"/>
          <a:srcRect/>
          <a:stretch/>
        </p:blipFill>
        <p:spPr>
          <a:xfrm>
            <a:off x="2165318" y="2310807"/>
            <a:ext cx="2174653" cy="1630990"/>
          </a:xfrm>
          <a:prstGeom prst="rect">
            <a:avLst/>
          </a:prstGeom>
          <a:ln>
            <a:solidFill>
              <a:schemeClr val="tx1"/>
            </a:solidFill>
          </a:ln>
        </p:spPr>
      </p:pic>
      <p:sp>
        <p:nvSpPr>
          <p:cNvPr id="23" name="Arrow: Curved Up 22">
            <a:extLst>
              <a:ext uri="{FF2B5EF4-FFF2-40B4-BE49-F238E27FC236}">
                <a16:creationId xmlns:a16="http://schemas.microsoft.com/office/drawing/2014/main" id="{35BF8B46-3461-DD8B-B7C9-A389480DA9FC}"/>
              </a:ext>
            </a:extLst>
          </p:cNvPr>
          <p:cNvSpPr/>
          <p:nvPr/>
        </p:nvSpPr>
        <p:spPr>
          <a:xfrm>
            <a:off x="1478697" y="4106605"/>
            <a:ext cx="1661486" cy="496386"/>
          </a:xfrm>
          <a:prstGeom prst="curved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FJ" sz="1013">
              <a:solidFill>
                <a:schemeClr val="tx1"/>
              </a:solidFill>
            </a:endParaRPr>
          </a:p>
        </p:txBody>
      </p:sp>
      <p:sp>
        <p:nvSpPr>
          <p:cNvPr id="24" name="Arrow: Curved Up 23">
            <a:extLst>
              <a:ext uri="{FF2B5EF4-FFF2-40B4-BE49-F238E27FC236}">
                <a16:creationId xmlns:a16="http://schemas.microsoft.com/office/drawing/2014/main" id="{6869363E-ACA1-12CB-9336-1EF3DA192AE2}"/>
              </a:ext>
            </a:extLst>
          </p:cNvPr>
          <p:cNvSpPr/>
          <p:nvPr/>
        </p:nvSpPr>
        <p:spPr>
          <a:xfrm>
            <a:off x="5766783" y="4059725"/>
            <a:ext cx="1661486" cy="496386"/>
          </a:xfrm>
          <a:prstGeom prst="curved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FJ" sz="1013">
              <a:solidFill>
                <a:schemeClr val="tx1"/>
              </a:solidFill>
            </a:endParaRPr>
          </a:p>
        </p:txBody>
      </p:sp>
      <p:sp>
        <p:nvSpPr>
          <p:cNvPr id="25" name="TextBox 24">
            <a:extLst>
              <a:ext uri="{FF2B5EF4-FFF2-40B4-BE49-F238E27FC236}">
                <a16:creationId xmlns:a16="http://schemas.microsoft.com/office/drawing/2014/main" id="{57F4B452-FD79-823E-2253-ABB339E6D371}"/>
              </a:ext>
            </a:extLst>
          </p:cNvPr>
          <p:cNvSpPr txBox="1"/>
          <p:nvPr/>
        </p:nvSpPr>
        <p:spPr>
          <a:xfrm>
            <a:off x="3421675" y="3997744"/>
            <a:ext cx="1943631"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i="1" dirty="0">
                <a:latin typeface="Aptos" panose="020B0004020202020204" pitchFamily="34" charset="0"/>
              </a:rPr>
              <a:t>Field sample collection </a:t>
            </a:r>
            <a:endParaRPr lang="en-FJ" sz="1050" i="1" dirty="0">
              <a:latin typeface="Aptos" panose="020B0004020202020204" pitchFamily="34" charset="0"/>
            </a:endParaRPr>
          </a:p>
        </p:txBody>
      </p:sp>
      <p:sp>
        <p:nvSpPr>
          <p:cNvPr id="26" name="TextBox 25">
            <a:extLst>
              <a:ext uri="{FF2B5EF4-FFF2-40B4-BE49-F238E27FC236}">
                <a16:creationId xmlns:a16="http://schemas.microsoft.com/office/drawing/2014/main" id="{3C749D88-B2E7-780B-D044-708F839945E5}"/>
              </a:ext>
            </a:extLst>
          </p:cNvPr>
          <p:cNvSpPr txBox="1"/>
          <p:nvPr/>
        </p:nvSpPr>
        <p:spPr>
          <a:xfrm>
            <a:off x="170216" y="3625754"/>
            <a:ext cx="1716047" cy="4154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i="1" dirty="0">
                <a:latin typeface="Aptos" panose="020B0004020202020204" pitchFamily="34" charset="0"/>
              </a:rPr>
              <a:t>Blue Carbon Initiative Manual </a:t>
            </a:r>
            <a:endParaRPr lang="en-FJ" sz="1050" i="1" dirty="0">
              <a:latin typeface="Aptos" panose="020B0004020202020204" pitchFamily="34" charset="0"/>
            </a:endParaRPr>
          </a:p>
        </p:txBody>
      </p:sp>
      <p:sp>
        <p:nvSpPr>
          <p:cNvPr id="27" name="TextBox 26">
            <a:extLst>
              <a:ext uri="{FF2B5EF4-FFF2-40B4-BE49-F238E27FC236}">
                <a16:creationId xmlns:a16="http://schemas.microsoft.com/office/drawing/2014/main" id="{9DF65721-4A1B-FFC7-5C25-B707B73CB02A}"/>
              </a:ext>
            </a:extLst>
          </p:cNvPr>
          <p:cNvSpPr txBox="1"/>
          <p:nvPr/>
        </p:nvSpPr>
        <p:spPr>
          <a:xfrm>
            <a:off x="7039874" y="2967419"/>
            <a:ext cx="1943631" cy="41549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50" i="1" dirty="0">
                <a:latin typeface="Aptos" panose="020B0004020202020204" pitchFamily="34" charset="0"/>
              </a:rPr>
              <a:t>Sample preparation for analysis </a:t>
            </a:r>
            <a:endParaRPr lang="en-FJ" sz="1050" i="1" dirty="0">
              <a:latin typeface="Aptos" panose="020B0004020202020204" pitchFamily="34" charset="0"/>
            </a:endParaRPr>
          </a:p>
        </p:txBody>
      </p:sp>
      <p:pic>
        <p:nvPicPr>
          <p:cNvPr id="29" name="Picture 28">
            <a:extLst>
              <a:ext uri="{FF2B5EF4-FFF2-40B4-BE49-F238E27FC236}">
                <a16:creationId xmlns:a16="http://schemas.microsoft.com/office/drawing/2014/main" id="{7A2D5413-388F-6CD2-691E-77FDAC65AF8A}"/>
              </a:ext>
            </a:extLst>
          </p:cNvPr>
          <p:cNvPicPr>
            <a:picLocks noChangeAspect="1"/>
          </p:cNvPicPr>
          <p:nvPr/>
        </p:nvPicPr>
        <p:blipFill>
          <a:blip r:embed="rId9"/>
          <a:stretch>
            <a:fillRect/>
          </a:stretch>
        </p:blipFill>
        <p:spPr>
          <a:xfrm>
            <a:off x="4449952" y="585782"/>
            <a:ext cx="2174650" cy="1630989"/>
          </a:xfrm>
          <a:prstGeom prst="rect">
            <a:avLst/>
          </a:prstGeom>
          <a:ln>
            <a:solidFill>
              <a:schemeClr val="tx1"/>
            </a:solidFill>
          </a:ln>
        </p:spPr>
      </p:pic>
    </p:spTree>
    <p:extLst>
      <p:ext uri="{BB962C8B-B14F-4D97-AF65-F5344CB8AC3E}">
        <p14:creationId xmlns:p14="http://schemas.microsoft.com/office/powerpoint/2010/main" val="248928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96F4-908B-09A5-E7D8-5F2F7E3A0E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1D0DCCD-47C9-4C35-88AE-8798F46EE549}"/>
              </a:ext>
            </a:extLst>
          </p:cNvPr>
          <p:cNvGrpSpPr/>
          <p:nvPr/>
        </p:nvGrpSpPr>
        <p:grpSpPr>
          <a:xfrm>
            <a:off x="-356186" y="-271132"/>
            <a:ext cx="2066585" cy="5521754"/>
            <a:chOff x="3098770" y="-213528"/>
            <a:chExt cx="2223836" cy="5941916"/>
          </a:xfrm>
        </p:grpSpPr>
        <p:sp>
          <p:nvSpPr>
            <p:cNvPr id="3" name="Freeform 3">
              <a:extLst>
                <a:ext uri="{FF2B5EF4-FFF2-40B4-BE49-F238E27FC236}">
                  <a16:creationId xmlns:a16="http://schemas.microsoft.com/office/drawing/2014/main" id="{CA7D036D-E834-B561-4218-2E5BAF66F901}"/>
                </a:ext>
              </a:extLst>
            </p:cNvPr>
            <p:cNvSpPr/>
            <p:nvPr/>
          </p:nvSpPr>
          <p:spPr>
            <a:xfrm>
              <a:off x="3098770" y="-213528"/>
              <a:ext cx="2223836" cy="5941916"/>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cstate="screen">
                <a:extLst>
                  <a:ext uri="{28A0092B-C50C-407E-A947-70E740481C1C}">
                    <a14:useLocalDpi xmlns:a14="http://schemas.microsoft.com/office/drawing/2010/main"/>
                  </a:ext>
                </a:extLst>
              </a:blip>
              <a:stretch>
                <a:fillRect l="-239229" t="571" r="-1612" b="-197"/>
              </a:stretch>
            </a:blipFill>
          </p:spPr>
          <p:txBody>
            <a:bodyPr/>
            <a:lstStyle/>
            <a:p>
              <a:endParaRPr lang="en-AU" sz="900" dirty="0"/>
            </a:p>
          </p:txBody>
        </p:sp>
      </p:grpSp>
      <p:sp>
        <p:nvSpPr>
          <p:cNvPr id="5" name="Freeform 5">
            <a:extLst>
              <a:ext uri="{FF2B5EF4-FFF2-40B4-BE49-F238E27FC236}">
                <a16:creationId xmlns:a16="http://schemas.microsoft.com/office/drawing/2014/main" id="{A8E12A71-E65F-BAF8-8324-CFB1140DEB6F}"/>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4"/>
            <a:stretch>
              <a:fillRect/>
            </a:stretch>
          </a:blipFill>
        </p:spPr>
        <p:txBody>
          <a:bodyPr/>
          <a:lstStyle/>
          <a:p>
            <a:endParaRPr lang="en-AU" sz="900"/>
          </a:p>
        </p:txBody>
      </p:sp>
      <p:sp>
        <p:nvSpPr>
          <p:cNvPr id="6" name="TextBox 6">
            <a:extLst>
              <a:ext uri="{FF2B5EF4-FFF2-40B4-BE49-F238E27FC236}">
                <a16:creationId xmlns:a16="http://schemas.microsoft.com/office/drawing/2014/main" id="{16AA0AAE-A544-DC2C-FE87-9E6EE0E83E9E}"/>
              </a:ext>
            </a:extLst>
          </p:cNvPr>
          <p:cNvSpPr txBox="1"/>
          <p:nvPr/>
        </p:nvSpPr>
        <p:spPr>
          <a:xfrm>
            <a:off x="1883107" y="67976"/>
            <a:ext cx="6725411" cy="830997"/>
          </a:xfrm>
          <a:prstGeom prst="rect">
            <a:avLst/>
          </a:prstGeom>
        </p:spPr>
        <p:txBody>
          <a:bodyPr wrap="square" lIns="0" tIns="0" rIns="0" bIns="0" rtlCol="0" anchor="ctr">
            <a:spAutoFit/>
          </a:bodyPr>
          <a:lstStyle/>
          <a:p>
            <a:pPr algn="ctr"/>
            <a:r>
              <a:rPr lang="en-US" sz="1800" b="1" dirty="0">
                <a:solidFill>
                  <a:srgbClr val="0070C0"/>
                </a:solidFill>
                <a:latin typeface="Aptos" panose="020B0004020202020204" pitchFamily="34" charset="0"/>
              </a:rPr>
              <a:t>Combination of Remote Sensing and Blue Carbon field data to assess stored carbon in blue carbon ecosystems</a:t>
            </a:r>
          </a:p>
          <a:p>
            <a:pPr algn="ctr"/>
            <a:endParaRPr lang="en-US" sz="1800" b="1" dirty="0">
              <a:solidFill>
                <a:srgbClr val="0070C0"/>
              </a:solidFill>
              <a:latin typeface="Aptos" panose="020B0004020202020204" pitchFamily="34" charset="0"/>
            </a:endParaRPr>
          </a:p>
        </p:txBody>
      </p:sp>
      <p:graphicFrame>
        <p:nvGraphicFramePr>
          <p:cNvPr id="7" name="Diagram 6">
            <a:extLst>
              <a:ext uri="{FF2B5EF4-FFF2-40B4-BE49-F238E27FC236}">
                <a16:creationId xmlns:a16="http://schemas.microsoft.com/office/drawing/2014/main" id="{6CEAAE98-6B51-FB93-3D7F-A83146BD1424}"/>
              </a:ext>
            </a:extLst>
          </p:cNvPr>
          <p:cNvGraphicFramePr/>
          <p:nvPr>
            <p:extLst>
              <p:ext uri="{D42A27DB-BD31-4B8C-83A1-F6EECF244321}">
                <p14:modId xmlns:p14="http://schemas.microsoft.com/office/powerpoint/2010/main" val="177074602"/>
              </p:ext>
            </p:extLst>
          </p:nvPr>
        </p:nvGraphicFramePr>
        <p:xfrm>
          <a:off x="3928485" y="762775"/>
          <a:ext cx="5178872" cy="37155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9AE0FE1C-CF37-ABAC-6869-E18064B7F8EE}"/>
              </a:ext>
            </a:extLst>
          </p:cNvPr>
          <p:cNvSpPr txBox="1"/>
          <p:nvPr/>
        </p:nvSpPr>
        <p:spPr>
          <a:xfrm>
            <a:off x="1923251" y="1155496"/>
            <a:ext cx="2323914" cy="461665"/>
          </a:xfrm>
          <a:prstGeom prst="rect">
            <a:avLst/>
          </a:prstGeom>
          <a:ln>
            <a:solidFill>
              <a:srgbClr val="138CBA"/>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200" dirty="0">
                <a:latin typeface="Aptos" panose="020B0004020202020204" pitchFamily="34" charset="0"/>
              </a:rPr>
              <a:t>Remote sensing for seagrass and mangrove ecosystems</a:t>
            </a:r>
            <a:endParaRPr lang="en-FJ" sz="1200" dirty="0">
              <a:latin typeface="Aptos" panose="020B0004020202020204" pitchFamily="34" charset="0"/>
            </a:endParaRPr>
          </a:p>
        </p:txBody>
      </p:sp>
      <p:sp>
        <p:nvSpPr>
          <p:cNvPr id="10" name="TextBox 9">
            <a:extLst>
              <a:ext uri="{FF2B5EF4-FFF2-40B4-BE49-F238E27FC236}">
                <a16:creationId xmlns:a16="http://schemas.microsoft.com/office/drawing/2014/main" id="{98192257-5925-7646-0D46-4978A6E92E73}"/>
              </a:ext>
            </a:extLst>
          </p:cNvPr>
          <p:cNvSpPr txBox="1"/>
          <p:nvPr/>
        </p:nvSpPr>
        <p:spPr>
          <a:xfrm>
            <a:off x="1923251" y="3702090"/>
            <a:ext cx="2323914" cy="276999"/>
          </a:xfrm>
          <a:prstGeom prst="rect">
            <a:avLst/>
          </a:prstGeom>
          <a:ln>
            <a:solidFill>
              <a:srgbClr val="43BD9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200" dirty="0">
                <a:latin typeface="Aptos" panose="020B0004020202020204" pitchFamily="34" charset="0"/>
              </a:rPr>
              <a:t>Blue Carbon field samples</a:t>
            </a:r>
            <a:endParaRPr lang="en-FJ" sz="1200" dirty="0">
              <a:latin typeface="Aptos" panose="020B0004020202020204" pitchFamily="34" charset="0"/>
            </a:endParaRPr>
          </a:p>
        </p:txBody>
      </p:sp>
      <p:sp>
        <p:nvSpPr>
          <p:cNvPr id="11" name="TextBox 10">
            <a:extLst>
              <a:ext uri="{FF2B5EF4-FFF2-40B4-BE49-F238E27FC236}">
                <a16:creationId xmlns:a16="http://schemas.microsoft.com/office/drawing/2014/main" id="{D9A10DB5-6A4E-F651-B243-A683FEE63A40}"/>
              </a:ext>
            </a:extLst>
          </p:cNvPr>
          <p:cNvSpPr txBox="1"/>
          <p:nvPr/>
        </p:nvSpPr>
        <p:spPr>
          <a:xfrm>
            <a:off x="6517921" y="3748256"/>
            <a:ext cx="2323914" cy="461665"/>
          </a:xfrm>
          <a:prstGeom prst="rect">
            <a:avLst/>
          </a:prstGeom>
          <a:ln>
            <a:solidFill>
              <a:srgbClr val="AAAAAA"/>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200" dirty="0">
                <a:latin typeface="Aptos" panose="020B0004020202020204" pitchFamily="34" charset="0"/>
              </a:rPr>
              <a:t>Tier 2 values for seagrass &amp; mangrove ecosystems</a:t>
            </a:r>
            <a:endParaRPr lang="en-FJ" sz="1200" dirty="0">
              <a:latin typeface="Aptos" panose="020B0004020202020204" pitchFamily="34" charset="0"/>
            </a:endParaRPr>
          </a:p>
        </p:txBody>
      </p:sp>
      <p:sp>
        <p:nvSpPr>
          <p:cNvPr id="4" name="TextBox 3">
            <a:extLst>
              <a:ext uri="{FF2B5EF4-FFF2-40B4-BE49-F238E27FC236}">
                <a16:creationId xmlns:a16="http://schemas.microsoft.com/office/drawing/2014/main" id="{2036C17D-4F6F-6498-F614-FEA3D14A0496}"/>
              </a:ext>
            </a:extLst>
          </p:cNvPr>
          <p:cNvSpPr txBox="1"/>
          <p:nvPr/>
        </p:nvSpPr>
        <p:spPr>
          <a:xfrm>
            <a:off x="4083855" y="4604048"/>
            <a:ext cx="2323914"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100" i="1" dirty="0">
                <a:solidFill>
                  <a:schemeClr val="accent5"/>
                </a:solidFill>
                <a:latin typeface="Aptos" panose="020B0004020202020204" pitchFamily="34" charset="0"/>
              </a:rPr>
              <a:t>*AG - Above ground</a:t>
            </a:r>
          </a:p>
          <a:p>
            <a:pPr algn="ctr"/>
            <a:r>
              <a:rPr lang="en-US" sz="1100" i="1" dirty="0">
                <a:solidFill>
                  <a:schemeClr val="accent5"/>
                </a:solidFill>
                <a:latin typeface="Aptos" panose="020B0004020202020204" pitchFamily="34" charset="0"/>
              </a:rPr>
              <a:t>*C - Carbon</a:t>
            </a:r>
            <a:endParaRPr lang="en-FJ" sz="1100" i="1" dirty="0">
              <a:solidFill>
                <a:schemeClr val="accent5"/>
              </a:solidFill>
              <a:latin typeface="Aptos" panose="020B0004020202020204" pitchFamily="34" charset="0"/>
            </a:endParaRPr>
          </a:p>
        </p:txBody>
      </p:sp>
    </p:spTree>
    <p:extLst>
      <p:ext uri="{BB962C8B-B14F-4D97-AF65-F5344CB8AC3E}">
        <p14:creationId xmlns:p14="http://schemas.microsoft.com/office/powerpoint/2010/main" val="2971694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FC8B-4F82-6CDD-71DE-A8F20646659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252851D-D37C-6582-8613-8A8A2B8A115E}"/>
              </a:ext>
            </a:extLst>
          </p:cNvPr>
          <p:cNvSpPr txBox="1">
            <a:spLocks/>
          </p:cNvSpPr>
          <p:nvPr/>
        </p:nvSpPr>
        <p:spPr>
          <a:xfrm>
            <a:off x="8058" y="828422"/>
            <a:ext cx="3327549" cy="3241938"/>
          </a:xfrm>
          <a:prstGeom prst="rect">
            <a:avLst/>
          </a:prstGeom>
        </p:spPr>
        <p:txBody>
          <a:bodyPr>
            <a:normAutofit lnSpcReduction="10000"/>
          </a:bodyPr>
          <a:lst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dirty="0">
                <a:solidFill>
                  <a:schemeClr val="accent5"/>
                </a:solidFill>
                <a:latin typeface="Aptos" panose="020B0004020202020204" pitchFamily="34" charset="0"/>
                <a:cs typeface="Calibri" panose="020F0502020204030204" pitchFamily="34" charset="0"/>
              </a:rPr>
              <a:t>Short term action:</a:t>
            </a:r>
          </a:p>
          <a:p>
            <a:pPr marL="285750" indent="-285750">
              <a:buFont typeface="Wingdings" panose="05000000000000000000" pitchFamily="2" charset="2"/>
              <a:buChar char="ü"/>
            </a:pPr>
            <a:r>
              <a:rPr lang="en-US" sz="1400" b="1" dirty="0">
                <a:solidFill>
                  <a:schemeClr val="accent5"/>
                </a:solidFill>
                <a:latin typeface="Aptos" panose="020B0004020202020204" pitchFamily="34" charset="0"/>
                <a:cs typeface="Calibri" panose="020F0502020204030204" pitchFamily="34" charset="0"/>
              </a:rPr>
              <a:t>Analysis and Interpretation</a:t>
            </a:r>
          </a:p>
          <a:p>
            <a:pPr marL="285750" indent="-285750">
              <a:buFont typeface="Wingdings" panose="05000000000000000000" pitchFamily="2" charset="2"/>
              <a:buChar char="ü"/>
            </a:pPr>
            <a:r>
              <a:rPr lang="en-US" sz="1400" b="1" dirty="0">
                <a:solidFill>
                  <a:schemeClr val="accent5"/>
                </a:solidFill>
                <a:latin typeface="Aptos" panose="020B0004020202020204" pitchFamily="34" charset="0"/>
                <a:cs typeface="Calibri" panose="020F0502020204030204" pitchFamily="34" charset="0"/>
              </a:rPr>
              <a:t>Community Engagement and Needs Assessment</a:t>
            </a:r>
          </a:p>
          <a:p>
            <a:pPr marL="285750" indent="-285750">
              <a:buFont typeface="Wingdings" panose="05000000000000000000" pitchFamily="2" charset="2"/>
              <a:buChar char="ü"/>
            </a:pPr>
            <a:r>
              <a:rPr lang="en-US" sz="1400" b="1" dirty="0">
                <a:solidFill>
                  <a:schemeClr val="accent5"/>
                </a:solidFill>
                <a:latin typeface="Aptos" panose="020B0004020202020204" pitchFamily="34" charset="0"/>
                <a:cs typeface="Calibri" panose="020F0502020204030204" pitchFamily="34" charset="0"/>
              </a:rPr>
              <a:t>Tailoring Conservation Strategies</a:t>
            </a:r>
          </a:p>
          <a:p>
            <a:pPr marL="171450" indent="-171450">
              <a:buFont typeface="Arial" panose="020B0604020202020204" pitchFamily="34" charset="0"/>
              <a:buChar char="•"/>
            </a:pPr>
            <a:endParaRPr lang="en-US" sz="1400" b="1" dirty="0">
              <a:solidFill>
                <a:srgbClr val="C00000"/>
              </a:solidFill>
              <a:latin typeface="Aptos" panose="020B0004020202020204" pitchFamily="34" charset="0"/>
              <a:cs typeface="Calibri" panose="020F0502020204030204" pitchFamily="34" charset="0"/>
            </a:endParaRPr>
          </a:p>
          <a:p>
            <a:r>
              <a:rPr lang="en-US" sz="1400" b="1" dirty="0">
                <a:solidFill>
                  <a:srgbClr val="C00000"/>
                </a:solidFill>
                <a:latin typeface="Aptos" panose="020B0004020202020204" pitchFamily="34" charset="0"/>
                <a:cs typeface="Calibri" panose="020F0502020204030204" pitchFamily="34" charset="0"/>
              </a:rPr>
              <a:t>Long term action:</a:t>
            </a:r>
          </a:p>
          <a:p>
            <a:pPr marL="285750" indent="-285750">
              <a:buFont typeface="Wingdings" panose="05000000000000000000" pitchFamily="2" charset="2"/>
              <a:buChar char="ü"/>
            </a:pPr>
            <a:r>
              <a:rPr lang="en-US" sz="1400" b="1" dirty="0">
                <a:solidFill>
                  <a:srgbClr val="C00000"/>
                </a:solidFill>
                <a:latin typeface="Aptos" panose="020B0004020202020204" pitchFamily="34" charset="0"/>
                <a:cs typeface="Calibri" panose="020F0502020204030204" pitchFamily="34" charset="0"/>
              </a:rPr>
              <a:t>Development of Conservation Policies</a:t>
            </a:r>
          </a:p>
          <a:p>
            <a:pPr marL="285750" indent="-285750">
              <a:buFont typeface="Wingdings" panose="05000000000000000000" pitchFamily="2" charset="2"/>
              <a:buChar char="ü"/>
            </a:pPr>
            <a:r>
              <a:rPr lang="en-US" sz="1400" b="1" dirty="0">
                <a:solidFill>
                  <a:srgbClr val="C00000"/>
                </a:solidFill>
                <a:latin typeface="Aptos" panose="020B0004020202020204" pitchFamily="34" charset="0"/>
                <a:cs typeface="Calibri" panose="020F0502020204030204" pitchFamily="34" charset="0"/>
              </a:rPr>
              <a:t>Implementation of Monitoring Programs</a:t>
            </a:r>
          </a:p>
          <a:p>
            <a:pPr marL="285750" indent="-285750">
              <a:buFont typeface="Wingdings" panose="05000000000000000000" pitchFamily="2" charset="2"/>
              <a:buChar char="ü"/>
            </a:pPr>
            <a:r>
              <a:rPr lang="en-US" sz="1400" b="1" dirty="0">
                <a:solidFill>
                  <a:srgbClr val="C00000"/>
                </a:solidFill>
                <a:latin typeface="Aptos" panose="020B0004020202020204" pitchFamily="34" charset="0"/>
                <a:cs typeface="Calibri" panose="020F0502020204030204" pitchFamily="34" charset="0"/>
              </a:rPr>
              <a:t>Capacity Building and Training</a:t>
            </a:r>
          </a:p>
          <a:p>
            <a:pPr marL="285750" indent="-285750">
              <a:buFont typeface="Wingdings" panose="05000000000000000000" pitchFamily="2" charset="2"/>
              <a:buChar char="ü"/>
            </a:pPr>
            <a:r>
              <a:rPr lang="en-US" sz="1400" b="1" dirty="0">
                <a:solidFill>
                  <a:srgbClr val="C00000"/>
                </a:solidFill>
                <a:latin typeface="Aptos" panose="020B0004020202020204" pitchFamily="34" charset="0"/>
                <a:cs typeface="Calibri" panose="020F0502020204030204" pitchFamily="34" charset="0"/>
              </a:rPr>
              <a:t>Education and Awareness Campaigns</a:t>
            </a:r>
          </a:p>
        </p:txBody>
      </p:sp>
      <p:sp>
        <p:nvSpPr>
          <p:cNvPr id="6" name="Title 1">
            <a:extLst>
              <a:ext uri="{FF2B5EF4-FFF2-40B4-BE49-F238E27FC236}">
                <a16:creationId xmlns:a16="http://schemas.microsoft.com/office/drawing/2014/main" id="{C378CAED-2104-48EB-92D4-93DCACAE8B7B}"/>
              </a:ext>
            </a:extLst>
          </p:cNvPr>
          <p:cNvSpPr txBox="1">
            <a:spLocks/>
          </p:cNvSpPr>
          <p:nvPr/>
        </p:nvSpPr>
        <p:spPr>
          <a:xfrm>
            <a:off x="4123758" y="59797"/>
            <a:ext cx="1385423" cy="540544"/>
          </a:xfrm>
          <a:prstGeom prst="rect">
            <a:avLst/>
          </a:prstGeom>
        </p:spPr>
        <p:txBody>
          <a:bodyPr anchor="t">
            <a:norm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algn="ctr"/>
            <a:r>
              <a:rPr lang="en-US" dirty="0">
                <a:solidFill>
                  <a:srgbClr val="0070C0"/>
                </a:solidFill>
                <a:latin typeface="Aptos" panose="020B0004020202020204" pitchFamily="34" charset="0"/>
                <a:cs typeface="Calibri" panose="020F0502020204030204" pitchFamily="34" charset="0"/>
              </a:rPr>
              <a:t>Next Steps</a:t>
            </a:r>
            <a:endParaRPr lang="en-FJ" dirty="0">
              <a:solidFill>
                <a:srgbClr val="0070C0"/>
              </a:solidFill>
              <a:latin typeface="Aptos" panose="020B0004020202020204" pitchFamily="34" charset="0"/>
              <a:cs typeface="Calibri" panose="020F0502020204030204" pitchFamily="34" charset="0"/>
            </a:endParaRPr>
          </a:p>
        </p:txBody>
      </p:sp>
      <p:pic>
        <p:nvPicPr>
          <p:cNvPr id="11" name="Picture 10" descr="A group of people sitting on the floor&#10;&#10;Description automatically generated">
            <a:extLst>
              <a:ext uri="{FF2B5EF4-FFF2-40B4-BE49-F238E27FC236}">
                <a16:creationId xmlns:a16="http://schemas.microsoft.com/office/drawing/2014/main" id="{298F048B-644A-E295-34E0-9AD8B19F1289}"/>
              </a:ext>
            </a:extLst>
          </p:cNvPr>
          <p:cNvPicPr>
            <a:picLocks noChangeAspect="1"/>
          </p:cNvPicPr>
          <p:nvPr/>
        </p:nvPicPr>
        <p:blipFill rotWithShape="1">
          <a:blip r:embed="rId3"/>
          <a:srcRect l="2395" t="28419" r="20141" b="12489"/>
          <a:stretch/>
        </p:blipFill>
        <p:spPr>
          <a:xfrm>
            <a:off x="3335607" y="818445"/>
            <a:ext cx="5666523" cy="3241938"/>
          </a:xfrm>
          <a:prstGeom prst="rect">
            <a:avLst/>
          </a:prstGeom>
        </p:spPr>
      </p:pic>
      <p:sp>
        <p:nvSpPr>
          <p:cNvPr id="12" name="Freeform 5">
            <a:extLst>
              <a:ext uri="{FF2B5EF4-FFF2-40B4-BE49-F238E27FC236}">
                <a16:creationId xmlns:a16="http://schemas.microsoft.com/office/drawing/2014/main" id="{BCDD9136-89BB-90E2-856C-68751BDEB208}"/>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4"/>
            <a:stretch>
              <a:fillRect/>
            </a:stretch>
          </a:blipFill>
        </p:spPr>
        <p:txBody>
          <a:bodyPr/>
          <a:lstStyle/>
          <a:p>
            <a:endParaRPr lang="en-AU" sz="900"/>
          </a:p>
        </p:txBody>
      </p:sp>
    </p:spTree>
    <p:extLst>
      <p:ext uri="{BB962C8B-B14F-4D97-AF65-F5344CB8AC3E}">
        <p14:creationId xmlns:p14="http://schemas.microsoft.com/office/powerpoint/2010/main" val="1341458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F6D88-FA2D-28FD-6CF8-94282526FDF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2318B2-C9EA-0A55-32CC-ABB8BED07FFA}"/>
              </a:ext>
            </a:extLst>
          </p:cNvPr>
          <p:cNvSpPr txBox="1">
            <a:spLocks/>
          </p:cNvSpPr>
          <p:nvPr/>
        </p:nvSpPr>
        <p:spPr>
          <a:xfrm>
            <a:off x="3595841" y="54022"/>
            <a:ext cx="1908731" cy="540544"/>
          </a:xfrm>
          <a:prstGeom prst="rect">
            <a:avLst/>
          </a:prstGeom>
        </p:spPr>
        <p:txBody>
          <a:bodyPr anchor="t">
            <a:norm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algn="ctr"/>
            <a:r>
              <a:rPr lang="en-US" dirty="0">
                <a:solidFill>
                  <a:srgbClr val="0070C0"/>
                </a:solidFill>
                <a:latin typeface="Aptos" panose="020B0004020202020204" pitchFamily="34" charset="0"/>
                <a:cs typeface="Calibri" panose="020F0502020204030204" pitchFamily="34" charset="0"/>
              </a:rPr>
              <a:t>Conclusion</a:t>
            </a:r>
            <a:endParaRPr lang="en-FJ" dirty="0">
              <a:solidFill>
                <a:srgbClr val="0070C0"/>
              </a:solidFill>
              <a:latin typeface="Aptos" panose="020B0004020202020204" pitchFamily="34" charset="0"/>
              <a:cs typeface="Calibri" panose="020F0502020204030204" pitchFamily="34" charset="0"/>
            </a:endParaRPr>
          </a:p>
        </p:txBody>
      </p:sp>
      <p:sp>
        <p:nvSpPr>
          <p:cNvPr id="12" name="Freeform 5">
            <a:extLst>
              <a:ext uri="{FF2B5EF4-FFF2-40B4-BE49-F238E27FC236}">
                <a16:creationId xmlns:a16="http://schemas.microsoft.com/office/drawing/2014/main" id="{CF54E8B3-5215-6A9C-AAFA-4404765D9DB9}"/>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3"/>
            <a:stretch>
              <a:fillRect/>
            </a:stretch>
          </a:blipFill>
        </p:spPr>
        <p:txBody>
          <a:bodyPr/>
          <a:lstStyle/>
          <a:p>
            <a:endParaRPr lang="en-AU" sz="900"/>
          </a:p>
        </p:txBody>
      </p:sp>
      <p:pic>
        <p:nvPicPr>
          <p:cNvPr id="2" name="Picture 1" descr="Close-up of two people's hands pointing at laptop screen with stack of 4 books in background, one person holding a pen">
            <a:extLst>
              <a:ext uri="{FF2B5EF4-FFF2-40B4-BE49-F238E27FC236}">
                <a16:creationId xmlns:a16="http://schemas.microsoft.com/office/drawing/2014/main" id="{8B5D8D21-AE8D-F6AE-8781-0244AA084A90}"/>
              </a:ext>
            </a:extLst>
          </p:cNvPr>
          <p:cNvPicPr>
            <a:picLocks noChangeAspect="1"/>
          </p:cNvPicPr>
          <p:nvPr/>
        </p:nvPicPr>
        <p:blipFill rotWithShape="1">
          <a:blip r:embed="rId4"/>
          <a:srcRect l="7734" t="2" r="27406" b="-3"/>
          <a:stretch/>
        </p:blipFill>
        <p:spPr>
          <a:xfrm>
            <a:off x="5151550" y="675758"/>
            <a:ext cx="3863662" cy="3976330"/>
          </a:xfrm>
          <a:prstGeom prst="rect">
            <a:avLst/>
          </a:prstGeom>
          <a:noFill/>
        </p:spPr>
      </p:pic>
      <p:sp>
        <p:nvSpPr>
          <p:cNvPr id="8" name="Text Placeholder 2">
            <a:extLst>
              <a:ext uri="{FF2B5EF4-FFF2-40B4-BE49-F238E27FC236}">
                <a16:creationId xmlns:a16="http://schemas.microsoft.com/office/drawing/2014/main" id="{F36A7A04-F6B2-57D5-BD4F-025E852C607D}"/>
              </a:ext>
            </a:extLst>
          </p:cNvPr>
          <p:cNvSpPr txBox="1">
            <a:spLocks/>
          </p:cNvSpPr>
          <p:nvPr/>
        </p:nvSpPr>
        <p:spPr>
          <a:xfrm>
            <a:off x="0" y="726839"/>
            <a:ext cx="5132233" cy="3807990"/>
          </a:xfrm>
          <a:prstGeom prst="rect">
            <a:avLst/>
          </a:prstGeom>
        </p:spPr>
        <p:txBody>
          <a:bodyPr>
            <a:normAutofit/>
          </a:bodyPr>
          <a:lst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latin typeface="Aptos" panose="020B0004020202020204" pitchFamily="34" charset="0"/>
                <a:cs typeface="Calibri" panose="020F0502020204030204" pitchFamily="34" charset="0"/>
              </a:rPr>
              <a:t>By utilizing the capabilities of Digital Earth Pacific in conjunction with blue carbon field samples, the ecosystem services valuation of blue carbon ecosystems can be quantified.</a:t>
            </a:r>
          </a:p>
          <a:p>
            <a:pPr marL="285750" indent="-285750">
              <a:buFont typeface="Arial" panose="020B0604020202020204" pitchFamily="34" charset="0"/>
              <a:buChar char="•"/>
            </a:pPr>
            <a:r>
              <a:rPr lang="en-US" sz="1400" dirty="0">
                <a:latin typeface="Aptos" panose="020B0004020202020204" pitchFamily="34" charset="0"/>
                <a:cs typeface="Calibri" panose="020F0502020204030204" pitchFamily="34" charset="0"/>
              </a:rPr>
              <a:t>Why is this important? This can be an important pillar in establishing policy/regulation changes to effectively manage and conserve coastal ecosystems.</a:t>
            </a:r>
          </a:p>
        </p:txBody>
      </p:sp>
    </p:spTree>
    <p:extLst>
      <p:ext uri="{BB962C8B-B14F-4D97-AF65-F5344CB8AC3E}">
        <p14:creationId xmlns:p14="http://schemas.microsoft.com/office/powerpoint/2010/main" val="151494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hidden="1">
            <a:extLst>
              <a:ext uri="{FF2B5EF4-FFF2-40B4-BE49-F238E27FC236}">
                <a16:creationId xmlns:a16="http://schemas.microsoft.com/office/drawing/2014/main" id="{CB4F8190-C9E2-275D-7E64-57061B541D4D}"/>
              </a:ext>
            </a:extLst>
          </p:cNvPr>
          <p:cNvPicPr>
            <a:picLocks noChangeAspect="1"/>
          </p:cNvPicPr>
          <p:nvPr/>
        </p:nvPicPr>
        <p:blipFill rotWithShape="1">
          <a:blip r:embed="rId3">
            <a:alphaModFix amt="20000"/>
          </a:blip>
          <a:srcRect l="16684" r="14737" b="36363"/>
          <a:stretch/>
        </p:blipFill>
        <p:spPr>
          <a:xfrm>
            <a:off x="3189295" y="402124"/>
            <a:ext cx="2765410" cy="2747962"/>
          </a:xfrm>
          <a:prstGeom prst="rect">
            <a:avLst/>
          </a:prstGeom>
        </p:spPr>
      </p:pic>
      <p:grpSp>
        <p:nvGrpSpPr>
          <p:cNvPr id="20" name="Group 19">
            <a:extLst>
              <a:ext uri="{FF2B5EF4-FFF2-40B4-BE49-F238E27FC236}">
                <a16:creationId xmlns:a16="http://schemas.microsoft.com/office/drawing/2014/main" id="{C7634F07-81BB-DB08-C37A-65715CA3237B}"/>
              </a:ext>
            </a:extLst>
          </p:cNvPr>
          <p:cNvGrpSpPr/>
          <p:nvPr/>
        </p:nvGrpSpPr>
        <p:grpSpPr>
          <a:xfrm>
            <a:off x="4761811" y="407760"/>
            <a:ext cx="3738920" cy="4186542"/>
            <a:chOff x="488660" y="249365"/>
            <a:chExt cx="3896405" cy="4327090"/>
          </a:xfrm>
        </p:grpSpPr>
        <p:pic>
          <p:nvPicPr>
            <p:cNvPr id="6" name="Picture 5" descr="A qr code with a dinosaur">
              <a:extLst>
                <a:ext uri="{FF2B5EF4-FFF2-40B4-BE49-F238E27FC236}">
                  <a16:creationId xmlns:a16="http://schemas.microsoft.com/office/drawing/2014/main" id="{0E29E11E-5510-B305-B2FE-15ABC8616442}"/>
                </a:ext>
              </a:extLst>
            </p:cNvPr>
            <p:cNvPicPr>
              <a:picLocks noChangeAspect="1"/>
            </p:cNvPicPr>
            <p:nvPr/>
          </p:nvPicPr>
          <p:blipFill>
            <a:blip r:embed="rId4"/>
            <a:stretch>
              <a:fillRect/>
            </a:stretch>
          </p:blipFill>
          <p:spPr>
            <a:xfrm>
              <a:off x="488660" y="680050"/>
              <a:ext cx="3896405" cy="3896405"/>
            </a:xfrm>
            <a:prstGeom prst="rect">
              <a:avLst/>
            </a:prstGeom>
            <a:ln w="12700">
              <a:solidFill>
                <a:srgbClr val="00B0F0"/>
              </a:solidFill>
            </a:ln>
          </p:spPr>
        </p:pic>
        <p:sp>
          <p:nvSpPr>
            <p:cNvPr id="7" name="TextBox 6">
              <a:extLst>
                <a:ext uri="{FF2B5EF4-FFF2-40B4-BE49-F238E27FC236}">
                  <a16:creationId xmlns:a16="http://schemas.microsoft.com/office/drawing/2014/main" id="{CA1323D7-B5CE-BCF7-7367-C1D648C12D04}"/>
                </a:ext>
              </a:extLst>
            </p:cNvPr>
            <p:cNvSpPr txBox="1"/>
            <p:nvPr/>
          </p:nvSpPr>
          <p:spPr>
            <a:xfrm>
              <a:off x="881593" y="249365"/>
              <a:ext cx="3110538" cy="369332"/>
            </a:xfrm>
            <a:prstGeom prst="rect">
              <a:avLst/>
            </a:prstGeom>
            <a:noFill/>
          </p:spPr>
          <p:txBody>
            <a:bodyPr wrap="square" rtlCol="0">
              <a:spAutoFit/>
            </a:bodyPr>
            <a:lstStyle/>
            <a:p>
              <a:pPr algn="ctr"/>
              <a:r>
                <a:rPr lang="en-US" sz="1800" b="1" dirty="0">
                  <a:solidFill>
                    <a:srgbClr val="0C77C3"/>
                  </a:solidFill>
                  <a:latin typeface="Aptos" panose="020B0004020202020204" pitchFamily="34" charset="0"/>
                </a:rPr>
                <a:t>Digital Earth Pacific (DEP)</a:t>
              </a:r>
              <a:endParaRPr lang="en-FJ" sz="1800" b="1" dirty="0">
                <a:solidFill>
                  <a:srgbClr val="0C77C3"/>
                </a:solidFill>
                <a:latin typeface="Aptos" panose="020B0004020202020204" pitchFamily="34" charset="0"/>
              </a:endParaRPr>
            </a:p>
          </p:txBody>
        </p:sp>
      </p:grpSp>
      <p:sp>
        <p:nvSpPr>
          <p:cNvPr id="19" name="Freeform 5">
            <a:extLst>
              <a:ext uri="{FF2B5EF4-FFF2-40B4-BE49-F238E27FC236}">
                <a16:creationId xmlns:a16="http://schemas.microsoft.com/office/drawing/2014/main" id="{39BDDCAD-EB6C-E618-1E45-BAF2B3B71370}"/>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5"/>
            <a:stretch>
              <a:fillRect/>
            </a:stretch>
          </a:blipFill>
        </p:spPr>
        <p:txBody>
          <a:bodyPr/>
          <a:lstStyle/>
          <a:p>
            <a:endParaRPr lang="en-AU" sz="900"/>
          </a:p>
        </p:txBody>
      </p:sp>
      <p:grpSp>
        <p:nvGrpSpPr>
          <p:cNvPr id="22" name="Group 21">
            <a:extLst>
              <a:ext uri="{FF2B5EF4-FFF2-40B4-BE49-F238E27FC236}">
                <a16:creationId xmlns:a16="http://schemas.microsoft.com/office/drawing/2014/main" id="{696FCAA2-0115-516B-5D7B-29FE22305E66}"/>
              </a:ext>
            </a:extLst>
          </p:cNvPr>
          <p:cNvGrpSpPr/>
          <p:nvPr/>
        </p:nvGrpSpPr>
        <p:grpSpPr>
          <a:xfrm>
            <a:off x="414407" y="406872"/>
            <a:ext cx="3738919" cy="4187402"/>
            <a:chOff x="4618045" y="248477"/>
            <a:chExt cx="3896404" cy="4327979"/>
          </a:xfrm>
        </p:grpSpPr>
        <p:pic>
          <p:nvPicPr>
            <p:cNvPr id="9" name="Picture 8" descr="A qr code with a dinosaur">
              <a:extLst>
                <a:ext uri="{FF2B5EF4-FFF2-40B4-BE49-F238E27FC236}">
                  <a16:creationId xmlns:a16="http://schemas.microsoft.com/office/drawing/2014/main" id="{D29356B9-AEFB-2422-39EF-3A354AD9497A}"/>
                </a:ext>
              </a:extLst>
            </p:cNvPr>
            <p:cNvPicPr>
              <a:picLocks noChangeAspect="1"/>
            </p:cNvPicPr>
            <p:nvPr/>
          </p:nvPicPr>
          <p:blipFill>
            <a:blip r:embed="rId6"/>
            <a:stretch>
              <a:fillRect/>
            </a:stretch>
          </p:blipFill>
          <p:spPr>
            <a:xfrm>
              <a:off x="4618045" y="680052"/>
              <a:ext cx="3896404" cy="3896404"/>
            </a:xfrm>
            <a:prstGeom prst="rect">
              <a:avLst/>
            </a:prstGeom>
            <a:ln w="12700">
              <a:solidFill>
                <a:srgbClr val="43BD94"/>
              </a:solidFill>
            </a:ln>
          </p:spPr>
        </p:pic>
        <p:sp>
          <p:nvSpPr>
            <p:cNvPr id="15" name="TextBox 14">
              <a:extLst>
                <a:ext uri="{FF2B5EF4-FFF2-40B4-BE49-F238E27FC236}">
                  <a16:creationId xmlns:a16="http://schemas.microsoft.com/office/drawing/2014/main" id="{C6EE8E5F-8756-C828-8576-E5428E6C0B00}"/>
                </a:ext>
              </a:extLst>
            </p:cNvPr>
            <p:cNvSpPr txBox="1"/>
            <p:nvPr/>
          </p:nvSpPr>
          <p:spPr>
            <a:xfrm>
              <a:off x="5080495" y="248477"/>
              <a:ext cx="2975698" cy="369332"/>
            </a:xfrm>
            <a:prstGeom prst="rect">
              <a:avLst/>
            </a:prstGeom>
            <a:noFill/>
          </p:spPr>
          <p:txBody>
            <a:bodyPr wrap="square" rtlCol="0">
              <a:spAutoFit/>
            </a:bodyPr>
            <a:lstStyle/>
            <a:p>
              <a:pPr algn="ctr"/>
              <a:r>
                <a:rPr lang="en-US" sz="1800" b="1" dirty="0">
                  <a:solidFill>
                    <a:srgbClr val="43BD94"/>
                  </a:solidFill>
                  <a:latin typeface="Aptos" panose="020B0004020202020204" pitchFamily="34" charset="0"/>
                </a:rPr>
                <a:t>MACBLUE</a:t>
              </a:r>
              <a:endParaRPr lang="en-FJ" sz="1800" b="1" dirty="0">
                <a:solidFill>
                  <a:srgbClr val="43BD94"/>
                </a:solidFill>
                <a:latin typeface="Aptos" panose="020B0004020202020204" pitchFamily="34" charset="0"/>
              </a:endParaRPr>
            </a:p>
          </p:txBody>
        </p:sp>
      </p:grpSp>
    </p:spTree>
    <p:extLst>
      <p:ext uri="{BB962C8B-B14F-4D97-AF65-F5344CB8AC3E}">
        <p14:creationId xmlns:p14="http://schemas.microsoft.com/office/powerpoint/2010/main" val="2302764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48018-713A-264F-FFF5-FF04B22E95A8}"/>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50ECEFCD-1670-713C-C404-FFAA790801C1}"/>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3"/>
            <a:stretch>
              <a:fillRect/>
            </a:stretch>
          </a:blipFill>
        </p:spPr>
        <p:txBody>
          <a:bodyPr/>
          <a:lstStyle/>
          <a:p>
            <a:endParaRPr lang="en-AU" sz="900"/>
          </a:p>
        </p:txBody>
      </p:sp>
      <p:pic>
        <p:nvPicPr>
          <p:cNvPr id="7" name="Picture 6">
            <a:extLst>
              <a:ext uri="{FF2B5EF4-FFF2-40B4-BE49-F238E27FC236}">
                <a16:creationId xmlns:a16="http://schemas.microsoft.com/office/drawing/2014/main" id="{5243123F-CDD9-E865-FCF1-EB5A1E77F03F}"/>
              </a:ext>
            </a:extLst>
          </p:cNvPr>
          <p:cNvPicPr>
            <a:picLocks noChangeAspect="1"/>
          </p:cNvPicPr>
          <p:nvPr/>
        </p:nvPicPr>
        <p:blipFill rotWithShape="1">
          <a:blip r:embed="rId4">
            <a:alphaModFix amt="20000"/>
          </a:blip>
          <a:srcRect l="16684" r="14737" b="36363"/>
          <a:stretch/>
        </p:blipFill>
        <p:spPr>
          <a:xfrm>
            <a:off x="3189294" y="1590099"/>
            <a:ext cx="2765410" cy="2747962"/>
          </a:xfrm>
          <a:prstGeom prst="rect">
            <a:avLst/>
          </a:prstGeom>
        </p:spPr>
      </p:pic>
      <p:pic>
        <p:nvPicPr>
          <p:cNvPr id="8" name="Graphic 7" descr="Customer review outline">
            <a:extLst>
              <a:ext uri="{FF2B5EF4-FFF2-40B4-BE49-F238E27FC236}">
                <a16:creationId xmlns:a16="http://schemas.microsoft.com/office/drawing/2014/main" id="{5D011CAD-1A7D-EA37-33DA-583C879A15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6867" y="1158938"/>
            <a:ext cx="3490261" cy="3490261"/>
          </a:xfrm>
          <a:prstGeom prst="rect">
            <a:avLst/>
          </a:prstGeom>
        </p:spPr>
      </p:pic>
      <p:sp>
        <p:nvSpPr>
          <p:cNvPr id="11" name="Content Placeholder 2">
            <a:extLst>
              <a:ext uri="{FF2B5EF4-FFF2-40B4-BE49-F238E27FC236}">
                <a16:creationId xmlns:a16="http://schemas.microsoft.com/office/drawing/2014/main" id="{52E133DB-DD7A-AE6B-72EF-8182A1989CF0}"/>
              </a:ext>
            </a:extLst>
          </p:cNvPr>
          <p:cNvSpPr txBox="1">
            <a:spLocks/>
          </p:cNvSpPr>
          <p:nvPr/>
        </p:nvSpPr>
        <p:spPr>
          <a:xfrm>
            <a:off x="3189293" y="-48207"/>
            <a:ext cx="2765410" cy="648586"/>
          </a:xfrm>
          <a:prstGeom prst="rect">
            <a:avLst/>
          </a:prstGeom>
        </p:spPr>
        <p:txBody>
          <a:bodyPr anchor="ctr">
            <a:normAutofit/>
          </a:bodyPr>
          <a:lstStyle>
            <a:lvl1pPr marL="0" indent="0" algn="l" defTabSz="685800" rtl="0" eaLnBrk="1" latinLnBrk="0" hangingPunct="1">
              <a:lnSpc>
                <a:spcPct val="90000"/>
              </a:lnSpc>
              <a:spcBef>
                <a:spcPts val="600"/>
              </a:spcBef>
              <a:buFont typeface="Arial" panose="020B0604020202020204" pitchFamily="34" charset="0"/>
              <a:buNone/>
              <a:defRPr lang="de-DE" sz="1200" kern="1200" dirty="0" smtClean="0">
                <a:solidFill>
                  <a:schemeClr val="tx1"/>
                </a:solidFill>
                <a:latin typeface="+mn-lt"/>
                <a:ea typeface="+mn-ea"/>
                <a:cs typeface="+mn-cs"/>
              </a:defRPr>
            </a:lvl1pPr>
            <a:lvl2pPr marL="180975" indent="-180975" algn="l" defTabSz="685800" rtl="0" eaLnBrk="1" latinLnBrk="0" hangingPunct="1">
              <a:lnSpc>
                <a:spcPct val="90000"/>
              </a:lnSpc>
              <a:spcBef>
                <a:spcPts val="600"/>
              </a:spcBef>
              <a:buClr>
                <a:schemeClr val="accent1"/>
              </a:buClr>
              <a:buFont typeface="Wingdings" panose="05000000000000000000" pitchFamily="2" charset="2"/>
              <a:buChar char="§"/>
              <a:defRPr lang="de-DE" sz="1200" kern="1200" dirty="0" smtClean="0">
                <a:solidFill>
                  <a:schemeClr val="tx1"/>
                </a:solidFill>
                <a:latin typeface="+mn-lt"/>
                <a:ea typeface="+mn-ea"/>
                <a:cs typeface="+mn-cs"/>
              </a:defRPr>
            </a:lvl2pPr>
            <a:lvl3pPr marL="357188" indent="-176213" algn="l" defTabSz="685800" rtl="0" eaLnBrk="1" latinLnBrk="0" hangingPunct="1">
              <a:lnSpc>
                <a:spcPct val="90000"/>
              </a:lnSpc>
              <a:spcBef>
                <a:spcPts val="600"/>
              </a:spcBef>
              <a:buClr>
                <a:schemeClr val="accent1"/>
              </a:buClr>
              <a:buFont typeface="Symbol" panose="05050102010706020507" pitchFamily="18" charset="2"/>
              <a:buChar char="-"/>
              <a:defRPr lang="de-DE" sz="1100" kern="1200" dirty="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800" b="1" dirty="0">
                <a:solidFill>
                  <a:srgbClr val="0070C0"/>
                </a:solidFill>
                <a:latin typeface="Aptos" panose="020B0004020202020204" pitchFamily="34" charset="0"/>
                <a:cs typeface="Calibri" panose="020F0502020204030204" pitchFamily="34" charset="0"/>
              </a:rPr>
              <a:t>Questions &amp; Discussion</a:t>
            </a:r>
          </a:p>
        </p:txBody>
      </p:sp>
      <p:sp>
        <p:nvSpPr>
          <p:cNvPr id="3" name="TextBox 2">
            <a:extLst>
              <a:ext uri="{FF2B5EF4-FFF2-40B4-BE49-F238E27FC236}">
                <a16:creationId xmlns:a16="http://schemas.microsoft.com/office/drawing/2014/main" id="{A35EE1FE-2E30-3CA0-86D6-935D9DA62F9F}"/>
              </a:ext>
            </a:extLst>
          </p:cNvPr>
          <p:cNvSpPr txBox="1"/>
          <p:nvPr/>
        </p:nvSpPr>
        <p:spPr>
          <a:xfrm>
            <a:off x="1066800" y="822858"/>
            <a:ext cx="7010400" cy="307777"/>
          </a:xfrm>
          <a:prstGeom prst="rect">
            <a:avLst/>
          </a:prstGeom>
          <a:noFill/>
        </p:spPr>
        <p:txBody>
          <a:bodyPr wrap="square">
            <a:spAutoFit/>
          </a:bodyPr>
          <a:lstStyle/>
          <a:p>
            <a:pPr algn="ctr"/>
            <a:r>
              <a:rPr lang="en-US" sz="1400" i="1" dirty="0">
                <a:solidFill>
                  <a:srgbClr val="0070C0"/>
                </a:solidFill>
                <a:latin typeface="Aptos" panose="020B0004020202020204" pitchFamily="34" charset="0"/>
              </a:rPr>
              <a:t>“How can DEP outputs influence coastal conservation policies in the Pacific?”</a:t>
            </a:r>
            <a:endParaRPr lang="en-FJ" sz="1400" i="1" dirty="0">
              <a:solidFill>
                <a:srgbClr val="0070C0"/>
              </a:solidFill>
              <a:latin typeface="Aptos" panose="020B0004020202020204" pitchFamily="34" charset="0"/>
            </a:endParaRPr>
          </a:p>
        </p:txBody>
      </p:sp>
    </p:spTree>
    <p:extLst>
      <p:ext uri="{BB962C8B-B14F-4D97-AF65-F5344CB8AC3E}">
        <p14:creationId xmlns:p14="http://schemas.microsoft.com/office/powerpoint/2010/main" val="111121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42565-FF36-42E6-2BD4-9DE3CC59EE6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59D6513-5EBB-3657-C03B-D063CC833319}"/>
              </a:ext>
            </a:extLst>
          </p:cNvPr>
          <p:cNvSpPr>
            <a:spLocks noGrp="1"/>
          </p:cNvSpPr>
          <p:nvPr>
            <p:ph type="title"/>
          </p:nvPr>
        </p:nvSpPr>
        <p:spPr>
          <a:xfrm>
            <a:off x="1338146" y="215057"/>
            <a:ext cx="6609599" cy="2804693"/>
          </a:xfrm>
        </p:spPr>
        <p:txBody>
          <a:bodyPr anchor="ctr"/>
          <a:lstStyle/>
          <a:p>
            <a:pPr algn="ctr"/>
            <a:r>
              <a:rPr lang="en-US" sz="2000" b="1" dirty="0">
                <a:solidFill>
                  <a:srgbClr val="0070C0"/>
                </a:solidFill>
                <a:latin typeface="Aptos" panose="020B0004020202020204" pitchFamily="34" charset="0"/>
                <a:cs typeface="Calibri" panose="020F0502020204030204" pitchFamily="34" charset="0"/>
              </a:rPr>
              <a:t>Thank you.</a:t>
            </a:r>
            <a:br>
              <a:rPr lang="en-US" sz="2000" b="1" dirty="0">
                <a:solidFill>
                  <a:srgbClr val="0070C0"/>
                </a:solidFill>
                <a:latin typeface="Aptos" panose="020B0004020202020204" pitchFamily="34" charset="0"/>
                <a:cs typeface="Calibri" panose="020F0502020204030204" pitchFamily="34" charset="0"/>
              </a:rPr>
            </a:br>
            <a:r>
              <a:rPr lang="en-US" sz="2000" b="1" dirty="0">
                <a:solidFill>
                  <a:srgbClr val="0070C0"/>
                </a:solidFill>
                <a:latin typeface="Aptos" panose="020B0004020202020204" pitchFamily="34" charset="0"/>
                <a:cs typeface="Calibri" panose="020F0502020204030204" pitchFamily="34" charset="0"/>
              </a:rPr>
              <a:t>Vinaka Vakalevu.</a:t>
            </a:r>
            <a:br>
              <a:rPr lang="en-US" sz="2000" b="1" dirty="0">
                <a:solidFill>
                  <a:srgbClr val="0070C0"/>
                </a:solidFill>
                <a:latin typeface="Aptos" panose="020B0004020202020204" pitchFamily="34" charset="0"/>
                <a:cs typeface="Calibri" panose="020F0502020204030204" pitchFamily="34" charset="0"/>
              </a:rPr>
            </a:br>
            <a:r>
              <a:rPr lang="en-US" sz="2000" b="1" dirty="0">
                <a:solidFill>
                  <a:srgbClr val="0070C0"/>
                </a:solidFill>
                <a:latin typeface="Aptos" panose="020B0004020202020204" pitchFamily="34" charset="0"/>
                <a:cs typeface="Calibri" panose="020F0502020204030204" pitchFamily="34" charset="0"/>
              </a:rPr>
              <a:t>Tagio Tumas.</a:t>
            </a:r>
            <a:br>
              <a:rPr lang="en-US" sz="2000" b="1" dirty="0">
                <a:solidFill>
                  <a:srgbClr val="0070C0"/>
                </a:solidFill>
                <a:latin typeface="Aptos" panose="020B0004020202020204" pitchFamily="34" charset="0"/>
                <a:cs typeface="Calibri" panose="020F0502020204030204" pitchFamily="34" charset="0"/>
              </a:rPr>
            </a:br>
            <a:r>
              <a:rPr lang="en-US" sz="2000" b="1" dirty="0">
                <a:solidFill>
                  <a:srgbClr val="0070C0"/>
                </a:solidFill>
                <a:latin typeface="Aptos" panose="020B0004020202020204" pitchFamily="34" charset="0"/>
                <a:cs typeface="Calibri" panose="020F0502020204030204" pitchFamily="34" charset="0"/>
              </a:rPr>
              <a:t>Tenkju tru.</a:t>
            </a:r>
            <a:br>
              <a:rPr lang="en-US" sz="2000" b="1" dirty="0">
                <a:solidFill>
                  <a:srgbClr val="0070C0"/>
                </a:solidFill>
                <a:latin typeface="Aptos" panose="020B0004020202020204" pitchFamily="34" charset="0"/>
                <a:cs typeface="Calibri" panose="020F0502020204030204" pitchFamily="34" charset="0"/>
              </a:rPr>
            </a:br>
            <a:r>
              <a:rPr lang="en-US" sz="2000" b="1" dirty="0">
                <a:solidFill>
                  <a:srgbClr val="0070C0"/>
                </a:solidFill>
                <a:latin typeface="Aptos" panose="020B0004020202020204" pitchFamily="34" charset="0"/>
                <a:cs typeface="Calibri" panose="020F0502020204030204" pitchFamily="34" charset="0"/>
              </a:rPr>
              <a:t>Dhanyavaad.</a:t>
            </a:r>
            <a:br>
              <a:rPr lang="en-US" sz="2000" b="1" dirty="0">
                <a:solidFill>
                  <a:srgbClr val="0070C0"/>
                </a:solidFill>
                <a:latin typeface="Aptos" panose="020B0004020202020204" pitchFamily="34" charset="0"/>
                <a:cs typeface="Calibri" panose="020F0502020204030204" pitchFamily="34" charset="0"/>
              </a:rPr>
            </a:br>
            <a:r>
              <a:rPr lang="en-US" sz="2000" b="1" dirty="0">
                <a:solidFill>
                  <a:srgbClr val="0070C0"/>
                </a:solidFill>
                <a:latin typeface="Aptos" panose="020B0004020202020204" pitchFamily="34" charset="0"/>
                <a:cs typeface="Calibri" panose="020F0502020204030204" pitchFamily="34" charset="0"/>
              </a:rPr>
              <a:t>Tankiu tumas.</a:t>
            </a:r>
            <a:br>
              <a:rPr lang="en-US" sz="2000" b="1" dirty="0">
                <a:solidFill>
                  <a:srgbClr val="0070C0"/>
                </a:solidFill>
                <a:latin typeface="Aptos" panose="020B0004020202020204" pitchFamily="34" charset="0"/>
                <a:cs typeface="Calibri" panose="020F0502020204030204" pitchFamily="34" charset="0"/>
              </a:rPr>
            </a:br>
            <a:r>
              <a:rPr lang="en-US" sz="2000" b="1" dirty="0">
                <a:solidFill>
                  <a:srgbClr val="0070C0"/>
                </a:solidFill>
                <a:latin typeface="Aptos" panose="020B0004020202020204" pitchFamily="34" charset="0"/>
                <a:cs typeface="Calibri" panose="020F0502020204030204" pitchFamily="34" charset="0"/>
              </a:rPr>
              <a:t> </a:t>
            </a:r>
            <a:endParaRPr lang="en-DE" sz="2000" b="1" dirty="0">
              <a:solidFill>
                <a:srgbClr val="0070C0"/>
              </a:solidFill>
              <a:latin typeface="Aptos" panose="020B0004020202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9FDD4DBC-E299-0F18-B28C-31E01E018D16}"/>
              </a:ext>
            </a:extLst>
          </p:cNvPr>
          <p:cNvSpPr/>
          <p:nvPr/>
        </p:nvSpPr>
        <p:spPr>
          <a:xfrm>
            <a:off x="-1" y="3421852"/>
            <a:ext cx="9146581" cy="240044"/>
          </a:xfrm>
          <a:prstGeom prst="rect">
            <a:avLst/>
          </a:prstGeom>
          <a:solidFill>
            <a:srgbClr val="2D7766"/>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013">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6270205A-BD05-1516-3D29-8706A207F956}"/>
              </a:ext>
            </a:extLst>
          </p:cNvPr>
          <p:cNvPicPr>
            <a:picLocks noChangeAspect="1"/>
          </p:cNvPicPr>
          <p:nvPr/>
        </p:nvPicPr>
        <p:blipFill rotWithShape="1">
          <a:blip r:embed="rId3">
            <a:alphaModFix amt="20000"/>
          </a:blip>
          <a:srcRect l="16684" r="14737" b="36363"/>
          <a:stretch/>
        </p:blipFill>
        <p:spPr>
          <a:xfrm>
            <a:off x="3189295" y="402124"/>
            <a:ext cx="2765410" cy="2747962"/>
          </a:xfrm>
          <a:prstGeom prst="rect">
            <a:avLst/>
          </a:prstGeom>
        </p:spPr>
      </p:pic>
      <p:grpSp>
        <p:nvGrpSpPr>
          <p:cNvPr id="2" name="Group 1">
            <a:extLst>
              <a:ext uri="{FF2B5EF4-FFF2-40B4-BE49-F238E27FC236}">
                <a16:creationId xmlns:a16="http://schemas.microsoft.com/office/drawing/2014/main" id="{EE1F1BDF-6497-F293-FE84-A694ECAD7B00}"/>
              </a:ext>
            </a:extLst>
          </p:cNvPr>
          <p:cNvGrpSpPr/>
          <p:nvPr/>
        </p:nvGrpSpPr>
        <p:grpSpPr>
          <a:xfrm>
            <a:off x="1077628" y="3894345"/>
            <a:ext cx="6988741" cy="981897"/>
            <a:chOff x="0" y="0"/>
            <a:chExt cx="5774055" cy="763270"/>
          </a:xfrm>
        </p:grpSpPr>
        <p:pic>
          <p:nvPicPr>
            <p:cNvPr id="7" name="Picture 6" descr="A logo for a community">
              <a:extLst>
                <a:ext uri="{FF2B5EF4-FFF2-40B4-BE49-F238E27FC236}">
                  <a16:creationId xmlns:a16="http://schemas.microsoft.com/office/drawing/2014/main" id="{52643712-137A-4604-7972-6CA17625BF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00" y="38100"/>
              <a:ext cx="1538605" cy="725170"/>
            </a:xfrm>
            <a:prstGeom prst="rect">
              <a:avLst/>
            </a:prstGeom>
          </p:spPr>
        </p:pic>
        <p:pic>
          <p:nvPicPr>
            <p:cNvPr id="8" name="Picture 7" descr="A blue and black logo&#10;&#10;Description automatically generated">
              <a:extLst>
                <a:ext uri="{FF2B5EF4-FFF2-40B4-BE49-F238E27FC236}">
                  <a16:creationId xmlns:a16="http://schemas.microsoft.com/office/drawing/2014/main" id="{42F65539-04D9-84EB-5EF5-E7A970C5C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750" y="184150"/>
              <a:ext cx="1430655" cy="381000"/>
            </a:xfrm>
            <a:prstGeom prst="rect">
              <a:avLst/>
            </a:prstGeom>
          </p:spPr>
        </p:pic>
        <p:pic>
          <p:nvPicPr>
            <p:cNvPr id="9" name="Picture 8" descr="A black background with red letters and a black background">
              <a:extLst>
                <a:ext uri="{FF2B5EF4-FFF2-40B4-BE49-F238E27FC236}">
                  <a16:creationId xmlns:a16="http://schemas.microsoft.com/office/drawing/2014/main" id="{432646B7-5276-E555-09E7-627C012BE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000" y="12700"/>
              <a:ext cx="1329055" cy="744220"/>
            </a:xfrm>
            <a:prstGeom prst="rect">
              <a:avLst/>
            </a:prstGeom>
          </p:spPr>
        </p:pic>
        <p:pic>
          <p:nvPicPr>
            <p:cNvPr id="15" name="Picture 14" descr="A logo with blue and green leaves">
              <a:extLst>
                <a:ext uri="{FF2B5EF4-FFF2-40B4-BE49-F238E27FC236}">
                  <a16:creationId xmlns:a16="http://schemas.microsoft.com/office/drawing/2014/main" id="{DF0C3E5D-CA89-6404-E1FD-7569D6D039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711200" cy="760730"/>
            </a:xfrm>
            <a:prstGeom prst="rect">
              <a:avLst/>
            </a:prstGeom>
          </p:spPr>
        </p:pic>
        <p:pic>
          <p:nvPicPr>
            <p:cNvPr id="19" name="Picture 18" descr="A logo with blue text">
              <a:extLst>
                <a:ext uri="{FF2B5EF4-FFF2-40B4-BE49-F238E27FC236}">
                  <a16:creationId xmlns:a16="http://schemas.microsoft.com/office/drawing/2014/main" id="{F89ECAD0-4D44-360E-DDDA-20B5C0FC3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1850" y="139700"/>
              <a:ext cx="1022350" cy="478155"/>
            </a:xfrm>
            <a:prstGeom prst="rect">
              <a:avLst/>
            </a:prstGeom>
          </p:spPr>
        </p:pic>
      </p:grpSp>
    </p:spTree>
    <p:extLst>
      <p:ext uri="{BB962C8B-B14F-4D97-AF65-F5344CB8AC3E}">
        <p14:creationId xmlns:p14="http://schemas.microsoft.com/office/powerpoint/2010/main" val="41777196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1FFB-FAAC-EB4F-F8F6-BE23A4746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3D5C9-36A9-C903-C59E-501CD568CCBE}"/>
              </a:ext>
            </a:extLst>
          </p:cNvPr>
          <p:cNvSpPr>
            <a:spLocks noGrp="1"/>
          </p:cNvSpPr>
          <p:nvPr>
            <p:ph type="ctrTitle"/>
          </p:nvPr>
        </p:nvSpPr>
        <p:spPr>
          <a:xfrm>
            <a:off x="2210730" y="74233"/>
            <a:ext cx="1321976" cy="421805"/>
          </a:xfrm>
        </p:spPr>
        <p:txBody>
          <a:bodyPr anchor="ctr"/>
          <a:lstStyle/>
          <a:p>
            <a:r>
              <a:rPr lang="en-US" sz="1800" dirty="0">
                <a:solidFill>
                  <a:srgbClr val="0070C0"/>
                </a:solidFill>
                <a:latin typeface="Aptos" panose="020B0004020202020204" pitchFamily="34" charset="0"/>
              </a:rPr>
              <a:t>Content</a:t>
            </a:r>
            <a:endParaRPr lang="en-FJ" sz="1800" dirty="0">
              <a:solidFill>
                <a:srgbClr val="0070C0"/>
              </a:solidFill>
              <a:latin typeface="Aptos" panose="020B0004020202020204" pitchFamily="34" charset="0"/>
            </a:endParaRPr>
          </a:p>
        </p:txBody>
      </p:sp>
      <p:sp>
        <p:nvSpPr>
          <p:cNvPr id="3" name="Subtitle 2">
            <a:extLst>
              <a:ext uri="{FF2B5EF4-FFF2-40B4-BE49-F238E27FC236}">
                <a16:creationId xmlns:a16="http://schemas.microsoft.com/office/drawing/2014/main" id="{25911B3E-7824-7E06-C4A0-550FE36C8641}"/>
              </a:ext>
            </a:extLst>
          </p:cNvPr>
          <p:cNvSpPr>
            <a:spLocks noGrp="1"/>
          </p:cNvSpPr>
          <p:nvPr>
            <p:ph type="subTitle" idx="1"/>
          </p:nvPr>
        </p:nvSpPr>
        <p:spPr>
          <a:xfrm>
            <a:off x="200630" y="756795"/>
            <a:ext cx="7420764" cy="3629909"/>
          </a:xfrm>
        </p:spPr>
        <p:txBody>
          <a:bodyPr/>
          <a:lstStyle/>
          <a:p>
            <a:pPr marL="285750" indent="-285750" algn="l">
              <a:lnSpc>
                <a:spcPct val="100000"/>
              </a:lnSpc>
              <a:buFont typeface="Arial" panose="020B0604020202020204" pitchFamily="34" charset="0"/>
              <a:buChar char="•"/>
            </a:pPr>
            <a:r>
              <a:rPr lang="en-US" dirty="0">
                <a:latin typeface="Aptos" panose="020B0004020202020204" pitchFamily="34" charset="0"/>
              </a:rPr>
              <a:t>What is MACBLUE</a:t>
            </a:r>
          </a:p>
          <a:p>
            <a:pPr marL="285750" indent="-285750" algn="l">
              <a:lnSpc>
                <a:spcPct val="100000"/>
              </a:lnSpc>
              <a:buFont typeface="Arial" panose="020B0604020202020204" pitchFamily="34" charset="0"/>
              <a:buChar char="•"/>
            </a:pPr>
            <a:r>
              <a:rPr lang="en-US" dirty="0">
                <a:latin typeface="Aptos" panose="020B0004020202020204" pitchFamily="34" charset="0"/>
              </a:rPr>
              <a:t>MACBLUE Goals</a:t>
            </a:r>
          </a:p>
          <a:p>
            <a:pPr marL="285750" indent="-285750" algn="l">
              <a:lnSpc>
                <a:spcPct val="100000"/>
              </a:lnSpc>
              <a:buFont typeface="Arial" panose="020B0604020202020204" pitchFamily="34" charset="0"/>
              <a:buChar char="•"/>
            </a:pPr>
            <a:r>
              <a:rPr lang="en-US" dirty="0">
                <a:latin typeface="Aptos" panose="020B0004020202020204" pitchFamily="34" charset="0"/>
              </a:rPr>
              <a:t>Digital Earth Pacific (DEP) and its role in MACBLUE</a:t>
            </a:r>
          </a:p>
          <a:p>
            <a:pPr marL="285750" indent="-285750" algn="l">
              <a:lnSpc>
                <a:spcPct val="100000"/>
              </a:lnSpc>
              <a:buFont typeface="Arial" panose="020B0604020202020204" pitchFamily="34" charset="0"/>
              <a:buChar char="•"/>
            </a:pPr>
            <a:r>
              <a:rPr lang="en-US" dirty="0">
                <a:latin typeface="Aptos" panose="020B0004020202020204" pitchFamily="34" charset="0"/>
              </a:rPr>
              <a:t>Field data for machine learning</a:t>
            </a:r>
          </a:p>
          <a:p>
            <a:pPr marL="285750" indent="-285750" algn="l">
              <a:lnSpc>
                <a:spcPct val="100000"/>
              </a:lnSpc>
              <a:buFont typeface="Arial" panose="020B0604020202020204" pitchFamily="34" charset="0"/>
              <a:buChar char="•"/>
            </a:pPr>
            <a:r>
              <a:rPr lang="en-US" dirty="0">
                <a:latin typeface="Aptos" panose="020B0004020202020204" pitchFamily="34" charset="0"/>
              </a:rPr>
              <a:t>Remote sensing and workflows</a:t>
            </a:r>
          </a:p>
          <a:p>
            <a:pPr marL="285750" indent="-285750" algn="l">
              <a:lnSpc>
                <a:spcPct val="100000"/>
              </a:lnSpc>
              <a:buFont typeface="Arial" panose="020B0604020202020204" pitchFamily="34" charset="0"/>
              <a:buChar char="•"/>
            </a:pPr>
            <a:r>
              <a:rPr lang="en-US" dirty="0">
                <a:latin typeface="Aptos" panose="020B0004020202020204" pitchFamily="34" charset="0"/>
              </a:rPr>
              <a:t>Example of results</a:t>
            </a:r>
          </a:p>
          <a:p>
            <a:pPr marL="285750" indent="-285750" algn="l">
              <a:lnSpc>
                <a:spcPct val="100000"/>
              </a:lnSpc>
              <a:buFont typeface="Arial" panose="020B0604020202020204" pitchFamily="34" charset="0"/>
              <a:buChar char="•"/>
            </a:pPr>
            <a:r>
              <a:rPr lang="en-US" dirty="0">
                <a:latin typeface="Aptos" panose="020B0004020202020204" pitchFamily="34" charset="0"/>
              </a:rPr>
              <a:t>Blue carbon field data collection</a:t>
            </a:r>
          </a:p>
          <a:p>
            <a:pPr marL="285750" indent="-285750" algn="l">
              <a:lnSpc>
                <a:spcPct val="100000"/>
              </a:lnSpc>
              <a:buFont typeface="Arial" panose="020B0604020202020204" pitchFamily="34" charset="0"/>
              <a:buChar char="•"/>
            </a:pPr>
            <a:r>
              <a:rPr lang="en-US" dirty="0">
                <a:latin typeface="Aptos" panose="020B0004020202020204" pitchFamily="34" charset="0"/>
              </a:rPr>
              <a:t>Measurement, Reporting and Verification (MRV) </a:t>
            </a:r>
          </a:p>
          <a:p>
            <a:pPr marL="285750" indent="-285750" algn="l">
              <a:lnSpc>
                <a:spcPct val="100000"/>
              </a:lnSpc>
              <a:buFont typeface="Arial" panose="020B0604020202020204" pitchFamily="34" charset="0"/>
              <a:buChar char="•"/>
            </a:pPr>
            <a:r>
              <a:rPr lang="en-US" dirty="0">
                <a:latin typeface="Aptos" panose="020B0004020202020204" pitchFamily="34" charset="0"/>
              </a:rPr>
              <a:t>Next steps</a:t>
            </a:r>
          </a:p>
          <a:p>
            <a:pPr marL="285750" indent="-285750" algn="l">
              <a:lnSpc>
                <a:spcPct val="100000"/>
              </a:lnSpc>
              <a:buFont typeface="Arial" panose="020B0604020202020204" pitchFamily="34" charset="0"/>
              <a:buChar char="•"/>
            </a:pPr>
            <a:r>
              <a:rPr lang="en-US" dirty="0">
                <a:latin typeface="Aptos" panose="020B0004020202020204" pitchFamily="34" charset="0"/>
              </a:rPr>
              <a:t>Conclusion</a:t>
            </a:r>
          </a:p>
          <a:p>
            <a:pPr marL="285750" indent="-285750" algn="l">
              <a:lnSpc>
                <a:spcPct val="100000"/>
              </a:lnSpc>
              <a:buFont typeface="Arial" panose="020B0604020202020204" pitchFamily="34" charset="0"/>
              <a:buChar char="•"/>
            </a:pPr>
            <a:endParaRPr lang="en-US" dirty="0">
              <a:latin typeface="Aptos" panose="020B0004020202020204" pitchFamily="34" charset="0"/>
            </a:endParaRPr>
          </a:p>
          <a:p>
            <a:pPr marL="285750" indent="-285750" algn="l">
              <a:lnSpc>
                <a:spcPct val="100000"/>
              </a:lnSpc>
              <a:buFont typeface="Arial" panose="020B0604020202020204" pitchFamily="34" charset="0"/>
              <a:buChar char="•"/>
            </a:pPr>
            <a:endParaRPr lang="en-US" dirty="0">
              <a:latin typeface="Aptos" panose="020B0004020202020204" pitchFamily="34" charset="0"/>
            </a:endParaRPr>
          </a:p>
          <a:p>
            <a:pPr marL="285750" indent="-285750" algn="l">
              <a:lnSpc>
                <a:spcPct val="100000"/>
              </a:lnSpc>
              <a:buFont typeface="Arial" panose="020B0604020202020204" pitchFamily="34" charset="0"/>
              <a:buChar char="•"/>
            </a:pPr>
            <a:endParaRPr lang="en-US" dirty="0">
              <a:latin typeface="Aptos" panose="020B0004020202020204" pitchFamily="34" charset="0"/>
            </a:endParaRPr>
          </a:p>
          <a:p>
            <a:pPr marL="285750" indent="-285750" algn="l">
              <a:lnSpc>
                <a:spcPct val="100000"/>
              </a:lnSpc>
              <a:buFont typeface="Arial" panose="020B0604020202020204" pitchFamily="34" charset="0"/>
              <a:buChar char="•"/>
            </a:pPr>
            <a:endParaRPr lang="en-US" dirty="0">
              <a:latin typeface="Aptos" panose="020B0004020202020204" pitchFamily="34" charset="0"/>
            </a:endParaRPr>
          </a:p>
          <a:p>
            <a:pPr marL="285750" indent="-285750" algn="l">
              <a:lnSpc>
                <a:spcPct val="100000"/>
              </a:lnSpc>
              <a:buFont typeface="Arial" panose="020B0604020202020204" pitchFamily="34" charset="0"/>
              <a:buChar char="•"/>
            </a:pPr>
            <a:endParaRPr lang="en-US" dirty="0">
              <a:latin typeface="Aptos" panose="020B0004020202020204" pitchFamily="34" charset="0"/>
            </a:endParaRPr>
          </a:p>
          <a:p>
            <a:pPr marL="285750" indent="-285750" algn="l">
              <a:lnSpc>
                <a:spcPct val="100000"/>
              </a:lnSpc>
              <a:buFont typeface="Arial" panose="020B0604020202020204" pitchFamily="34" charset="0"/>
              <a:buChar char="•"/>
            </a:pPr>
            <a:endParaRPr lang="en-US" dirty="0">
              <a:latin typeface="Aptos" panose="020B0004020202020204" pitchFamily="34" charset="0"/>
            </a:endParaRPr>
          </a:p>
          <a:p>
            <a:pPr marL="285750" indent="-285750">
              <a:lnSpc>
                <a:spcPct val="100000"/>
              </a:lnSpc>
              <a:buFont typeface="Arial" panose="020B0604020202020204" pitchFamily="34" charset="0"/>
              <a:buChar char="•"/>
            </a:pPr>
            <a:endParaRPr lang="en-FJ" dirty="0">
              <a:latin typeface="Aptos" panose="020B0004020202020204" pitchFamily="34" charset="0"/>
            </a:endParaRPr>
          </a:p>
        </p:txBody>
      </p:sp>
      <p:grpSp>
        <p:nvGrpSpPr>
          <p:cNvPr id="8" name="Group 2">
            <a:extLst>
              <a:ext uri="{FF2B5EF4-FFF2-40B4-BE49-F238E27FC236}">
                <a16:creationId xmlns:a16="http://schemas.microsoft.com/office/drawing/2014/main" id="{F67BC293-1197-514D-923C-AB9282FC254E}"/>
              </a:ext>
            </a:extLst>
          </p:cNvPr>
          <p:cNvGrpSpPr/>
          <p:nvPr/>
        </p:nvGrpSpPr>
        <p:grpSpPr>
          <a:xfrm>
            <a:off x="4910997" y="-37170"/>
            <a:ext cx="4295450" cy="5277576"/>
            <a:chOff x="-878093" y="49543"/>
            <a:chExt cx="3504159" cy="4305361"/>
          </a:xfrm>
        </p:grpSpPr>
        <p:sp>
          <p:nvSpPr>
            <p:cNvPr id="9" name="Freeform 3">
              <a:extLst>
                <a:ext uri="{FF2B5EF4-FFF2-40B4-BE49-F238E27FC236}">
                  <a16:creationId xmlns:a16="http://schemas.microsoft.com/office/drawing/2014/main" id="{33A60B8B-D393-2DDF-0A78-F7523A0ACDDD}"/>
                </a:ext>
              </a:extLst>
            </p:cNvPr>
            <p:cNvSpPr/>
            <p:nvPr/>
          </p:nvSpPr>
          <p:spPr>
            <a:xfrm>
              <a:off x="-878093" y="49543"/>
              <a:ext cx="3504159" cy="4305361"/>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2" cstate="email">
                <a:extLst>
                  <a:ext uri="{28A0092B-C50C-407E-A947-70E740481C1C}">
                    <a14:useLocalDpi xmlns:a14="http://schemas.microsoft.com/office/drawing/2010/main"/>
                  </a:ext>
                </a:extLst>
              </a:blip>
              <a:stretch>
                <a:fillRect l="-83403" t="-734" r="-317" b="1318"/>
              </a:stretch>
            </a:blipFill>
          </p:spPr>
          <p:txBody>
            <a:bodyPr/>
            <a:lstStyle/>
            <a:p>
              <a:endParaRPr lang="en-AU" sz="900" dirty="0"/>
            </a:p>
          </p:txBody>
        </p:sp>
      </p:grpSp>
    </p:spTree>
    <p:extLst>
      <p:ext uri="{BB962C8B-B14F-4D97-AF65-F5344CB8AC3E}">
        <p14:creationId xmlns:p14="http://schemas.microsoft.com/office/powerpoint/2010/main" val="39178364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2F5D-E8BD-F959-CBC3-958154BEDA8C}"/>
            </a:ext>
          </a:extLst>
        </p:cNvPr>
        <p:cNvGrpSpPr/>
        <p:nvPr/>
      </p:nvGrpSpPr>
      <p:grpSpPr>
        <a:xfrm>
          <a:off x="0" y="0"/>
          <a:ext cx="0" cy="0"/>
          <a:chOff x="0" y="0"/>
          <a:chExt cx="0" cy="0"/>
        </a:xfrm>
      </p:grpSpPr>
      <p:grpSp>
        <p:nvGrpSpPr>
          <p:cNvPr id="42" name="Group 2">
            <a:extLst>
              <a:ext uri="{FF2B5EF4-FFF2-40B4-BE49-F238E27FC236}">
                <a16:creationId xmlns:a16="http://schemas.microsoft.com/office/drawing/2014/main" id="{D4924A12-3ECA-E94D-8B56-B259FE603C63}"/>
              </a:ext>
            </a:extLst>
          </p:cNvPr>
          <p:cNvGrpSpPr>
            <a:grpSpLocks noGrp="1" noUngrp="1" noRot="1" noMove="1" noResize="1"/>
          </p:cNvGrpSpPr>
          <p:nvPr/>
        </p:nvGrpSpPr>
        <p:grpSpPr>
          <a:xfrm>
            <a:off x="7486650" y="-37422"/>
            <a:ext cx="1690345" cy="5218343"/>
            <a:chOff x="1223081" y="19019"/>
            <a:chExt cx="1378956" cy="4257040"/>
          </a:xfrm>
        </p:grpSpPr>
        <p:sp>
          <p:nvSpPr>
            <p:cNvPr id="43" name="Freeform 3">
              <a:extLst>
                <a:ext uri="{FF2B5EF4-FFF2-40B4-BE49-F238E27FC236}">
                  <a16:creationId xmlns:a16="http://schemas.microsoft.com/office/drawing/2014/main" id="{1DD170B0-0AF0-4BEB-81DF-D4A70C1F8F23}"/>
                </a:ext>
              </a:extLst>
            </p:cNvPr>
            <p:cNvSpPr>
              <a:spLocks noGrp="1" noRot="1" noMove="1" noResize="1" noEditPoints="1" noAdjustHandles="1" noChangeArrowheads="1" noChangeShapeType="1"/>
            </p:cNvSpPr>
            <p:nvPr/>
          </p:nvSpPr>
          <p:spPr>
            <a:xfrm>
              <a:off x="1223081" y="19019"/>
              <a:ext cx="1378956"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3" cstate="email">
                <a:extLst>
                  <a:ext uri="{28A0092B-C50C-407E-A947-70E740481C1C}">
                    <a14:useLocalDpi xmlns:a14="http://schemas.microsoft.com/office/drawing/2010/main"/>
                  </a:ext>
                </a:extLst>
              </a:blip>
              <a:stretch>
                <a:fillRect l="-2030" t="-188" r="-364838" b="188"/>
              </a:stretch>
            </a:blipFill>
          </p:spPr>
          <p:txBody>
            <a:bodyPr/>
            <a:lstStyle/>
            <a:p>
              <a:endParaRPr lang="en-AU" sz="900" dirty="0"/>
            </a:p>
          </p:txBody>
        </p:sp>
      </p:grpSp>
      <p:sp>
        <p:nvSpPr>
          <p:cNvPr id="16" name="TextBox 15">
            <a:extLst>
              <a:ext uri="{FF2B5EF4-FFF2-40B4-BE49-F238E27FC236}">
                <a16:creationId xmlns:a16="http://schemas.microsoft.com/office/drawing/2014/main" id="{4917D8D1-9FBD-AF8B-8295-4A9C447167C0}"/>
              </a:ext>
            </a:extLst>
          </p:cNvPr>
          <p:cNvSpPr txBox="1"/>
          <p:nvPr/>
        </p:nvSpPr>
        <p:spPr bwMode="gray">
          <a:xfrm>
            <a:off x="134856" y="370386"/>
            <a:ext cx="7205098" cy="3783051"/>
          </a:xfrm>
          <a:prstGeom prst="rect">
            <a:avLst/>
          </a:prstGeom>
        </p:spPr>
        <p:txBody>
          <a:bodyPr vert="horz" lIns="0" tIns="0" rIns="72000" bIns="0" rtlCol="0" anchor="ctr">
            <a:normAutofit/>
          </a:bodyPr>
          <a:lstStyle/>
          <a:p>
            <a:pPr>
              <a:spcBef>
                <a:spcPts val="600"/>
              </a:spcBef>
            </a:pPr>
            <a:r>
              <a:rPr lang="en-GB" sz="1400" b="1" dirty="0">
                <a:latin typeface="Aptos" panose="020B0004020202020204" pitchFamily="34" charset="0"/>
                <a:cs typeface="Calibri" panose="020F0502020204030204" pitchFamily="34" charset="0"/>
              </a:rPr>
              <a:t>Commissioned:</a:t>
            </a:r>
          </a:p>
          <a:p>
            <a:pPr>
              <a:spcBef>
                <a:spcPts val="600"/>
              </a:spcBef>
            </a:pPr>
            <a:r>
              <a:rPr lang="en-GB" sz="1400" dirty="0">
                <a:latin typeface="Aptos" panose="020B0004020202020204" pitchFamily="34" charset="0"/>
                <a:cs typeface="Calibri" panose="020F0502020204030204" pitchFamily="34" charset="0"/>
              </a:rPr>
              <a:t>German Federal Ministry of Environment, Nature Conservation, Nuclear Safety and Consumer Protection (BMUV) under the International Climate Initiative (IKI).</a:t>
            </a:r>
            <a:endParaRPr lang="en-GB" sz="1400" b="1" dirty="0">
              <a:latin typeface="Aptos" panose="020B0004020202020204" pitchFamily="34" charset="0"/>
              <a:cs typeface="Calibri" panose="020F0502020204030204" pitchFamily="34" charset="0"/>
            </a:endParaRPr>
          </a:p>
          <a:p>
            <a:pPr>
              <a:spcBef>
                <a:spcPts val="600"/>
              </a:spcBef>
            </a:pPr>
            <a:r>
              <a:rPr lang="en-GB" sz="1400" b="1" dirty="0">
                <a:latin typeface="Aptos" panose="020B0004020202020204" pitchFamily="34" charset="0"/>
                <a:cs typeface="Calibri" panose="020F0502020204030204" pitchFamily="34" charset="0"/>
              </a:rPr>
              <a:t>Implemented:</a:t>
            </a:r>
          </a:p>
          <a:p>
            <a:pPr>
              <a:spcBef>
                <a:spcPts val="600"/>
              </a:spcBef>
            </a:pPr>
            <a:r>
              <a:rPr lang="en-US" sz="1400" b="0" i="0" dirty="0">
                <a:effectLst/>
                <a:latin typeface="Aptos" panose="020B0004020202020204" pitchFamily="34" charset="0"/>
                <a:cs typeface="Calibri" panose="020F0502020204030204" pitchFamily="34" charset="0"/>
              </a:rPr>
              <a:t>GIZ, in close collaboration with regional partners SPC and SPREP.</a:t>
            </a:r>
            <a:endParaRPr lang="en-GB" sz="1400" b="1" dirty="0">
              <a:latin typeface="Aptos" panose="020B0004020202020204" pitchFamily="34" charset="0"/>
              <a:cs typeface="Calibri" panose="020F0502020204030204" pitchFamily="34" charset="0"/>
            </a:endParaRPr>
          </a:p>
          <a:p>
            <a:pPr>
              <a:spcBef>
                <a:spcPts val="600"/>
              </a:spcBef>
            </a:pPr>
            <a:r>
              <a:rPr lang="en-GB" sz="1400" b="1" dirty="0">
                <a:latin typeface="Aptos" panose="020B0004020202020204" pitchFamily="34" charset="0"/>
                <a:cs typeface="Calibri" panose="020F0502020204030204" pitchFamily="34" charset="0"/>
              </a:rPr>
              <a:t>Partner Countries:</a:t>
            </a:r>
          </a:p>
          <a:p>
            <a:pPr>
              <a:spcBef>
                <a:spcPts val="600"/>
              </a:spcBef>
            </a:pPr>
            <a:r>
              <a:rPr lang="en-GB" sz="1400" dirty="0">
                <a:latin typeface="Aptos" panose="020B0004020202020204" pitchFamily="34" charset="0"/>
                <a:cs typeface="Calibri" panose="020F0502020204030204" pitchFamily="34" charset="0"/>
              </a:rPr>
              <a:t>Fiji, Papua New Guinea, Solomon Islands, Vanuatu</a:t>
            </a:r>
            <a:endParaRPr lang="en-GB" sz="1400" b="1" dirty="0">
              <a:latin typeface="Aptos" panose="020B0004020202020204" pitchFamily="34" charset="0"/>
              <a:cs typeface="Calibri" panose="020F0502020204030204" pitchFamily="34" charset="0"/>
            </a:endParaRPr>
          </a:p>
          <a:p>
            <a:pPr>
              <a:spcBef>
                <a:spcPts val="600"/>
              </a:spcBef>
            </a:pPr>
            <a:r>
              <a:rPr lang="en-GB" sz="1400" b="1" dirty="0">
                <a:latin typeface="Aptos" panose="020B0004020202020204" pitchFamily="34" charset="0"/>
                <a:cs typeface="Calibri" panose="020F0502020204030204" pitchFamily="34" charset="0"/>
              </a:rPr>
              <a:t>Objectives:</a:t>
            </a:r>
          </a:p>
          <a:p>
            <a:pPr marL="285750" indent="-285750">
              <a:spcBef>
                <a:spcPts val="600"/>
              </a:spcBef>
              <a:buFont typeface="Arial" panose="020B0604020202020204" pitchFamily="34" charset="0"/>
              <a:buChar char="•"/>
            </a:pPr>
            <a:r>
              <a:rPr lang="en-GB" sz="1400" i="0" dirty="0">
                <a:effectLst/>
                <a:latin typeface="Aptos" panose="020B0004020202020204" pitchFamily="34" charset="0"/>
                <a:cs typeface="Calibri" panose="020F0502020204030204" pitchFamily="34" charset="0"/>
              </a:rPr>
              <a:t>Mapping Seagrass and Mangrove Ecosystems</a:t>
            </a:r>
          </a:p>
          <a:p>
            <a:pPr marL="285750" indent="-285750">
              <a:spcBef>
                <a:spcPts val="600"/>
              </a:spcBef>
              <a:buFont typeface="Arial" panose="020B0604020202020204" pitchFamily="34" charset="0"/>
              <a:buChar char="•"/>
            </a:pPr>
            <a:r>
              <a:rPr lang="en-GB" sz="1400" i="0" dirty="0">
                <a:effectLst/>
                <a:latin typeface="Aptos" panose="020B0004020202020204" pitchFamily="34" charset="0"/>
                <a:cs typeface="Calibri" panose="020F0502020204030204" pitchFamily="34" charset="0"/>
              </a:rPr>
              <a:t>Quantifying Ecosystem Services</a:t>
            </a:r>
          </a:p>
          <a:p>
            <a:pPr marL="285750" indent="-285750">
              <a:spcBef>
                <a:spcPts val="600"/>
              </a:spcBef>
              <a:buFont typeface="Arial" panose="020B0604020202020204" pitchFamily="34" charset="0"/>
              <a:buChar char="•"/>
            </a:pPr>
            <a:r>
              <a:rPr lang="en-GB" sz="1400" i="0" dirty="0">
                <a:effectLst/>
                <a:latin typeface="Aptos" panose="020B0004020202020204" pitchFamily="34" charset="0"/>
                <a:cs typeface="Calibri" panose="020F0502020204030204" pitchFamily="34" charset="0"/>
              </a:rPr>
              <a:t>Strengthening Policies and Regulations</a:t>
            </a:r>
          </a:p>
          <a:p>
            <a:pPr marL="285750" indent="-285750">
              <a:spcBef>
                <a:spcPts val="600"/>
              </a:spcBef>
              <a:buFont typeface="Arial" panose="020B0604020202020204" pitchFamily="34" charset="0"/>
              <a:buChar char="•"/>
            </a:pPr>
            <a:r>
              <a:rPr lang="en-GB" sz="1400" i="0" dirty="0">
                <a:effectLst/>
                <a:latin typeface="Aptos" panose="020B0004020202020204" pitchFamily="34" charset="0"/>
                <a:cs typeface="Calibri" panose="020F0502020204030204" pitchFamily="34" charset="0"/>
              </a:rPr>
              <a:t>Effective Management and Rehabilitation</a:t>
            </a:r>
          </a:p>
          <a:p>
            <a:pPr marL="285750" indent="-285750">
              <a:spcBef>
                <a:spcPts val="600"/>
              </a:spcBef>
              <a:buFont typeface="Arial" panose="020B0604020202020204" pitchFamily="34" charset="0"/>
              <a:buChar char="•"/>
            </a:pPr>
            <a:r>
              <a:rPr lang="en-GB" sz="1400" i="0" dirty="0">
                <a:effectLst/>
                <a:latin typeface="Aptos" panose="020B0004020202020204" pitchFamily="34" charset="0"/>
                <a:cs typeface="Calibri" panose="020F0502020204030204" pitchFamily="34" charset="0"/>
              </a:rPr>
              <a:t>Knowledge Sharing</a:t>
            </a:r>
            <a:endParaRPr lang="en-GB" sz="1400" dirty="0">
              <a:latin typeface="Aptos" panose="020B0004020202020204" pitchFamily="34" charset="0"/>
              <a:cs typeface="Calibri" panose="020F0502020204030204" pitchFamily="34" charset="0"/>
            </a:endParaRPr>
          </a:p>
        </p:txBody>
      </p:sp>
      <p:sp>
        <p:nvSpPr>
          <p:cNvPr id="10" name="Title 1">
            <a:extLst>
              <a:ext uri="{FF2B5EF4-FFF2-40B4-BE49-F238E27FC236}">
                <a16:creationId xmlns:a16="http://schemas.microsoft.com/office/drawing/2014/main" id="{156F25CE-A9B7-D23A-8FB3-741E55849579}"/>
              </a:ext>
            </a:extLst>
          </p:cNvPr>
          <p:cNvSpPr txBox="1">
            <a:spLocks/>
          </p:cNvSpPr>
          <p:nvPr/>
        </p:nvSpPr>
        <p:spPr>
          <a:xfrm>
            <a:off x="3335575" y="65853"/>
            <a:ext cx="2137444" cy="322209"/>
          </a:xfrm>
          <a:prstGeom prst="rect">
            <a:avLst/>
          </a:prstGeom>
        </p:spPr>
        <p:txBody>
          <a:bodyPr vert="horz" lIns="0" tIns="0" rIns="72000" bIns="0" rtlCol="0" anchor="t">
            <a:normAutofit/>
          </a:bodyPr>
          <a:lstStyle>
            <a:lvl1pPr algn="l" defTabSz="685800" rtl="0" eaLnBrk="1" latinLnBrk="0" hangingPunct="1">
              <a:lnSpc>
                <a:spcPct val="90000"/>
              </a:lnSpc>
              <a:spcBef>
                <a:spcPct val="0"/>
              </a:spcBef>
              <a:buNone/>
              <a:defRPr sz="1800" b="1" kern="1200" cap="none" baseline="0">
                <a:solidFill>
                  <a:schemeClr val="tx1"/>
                </a:solidFill>
                <a:latin typeface="+mj-lt"/>
                <a:ea typeface="+mj-ea"/>
                <a:cs typeface="+mj-cs"/>
              </a:defRPr>
            </a:lvl1pPr>
          </a:lstStyle>
          <a:p>
            <a:pPr algn="ctr"/>
            <a:r>
              <a:rPr lang="en-GB" dirty="0">
                <a:solidFill>
                  <a:srgbClr val="0070C0"/>
                </a:solidFill>
                <a:latin typeface="Aptos" panose="020B0004020202020204" pitchFamily="34" charset="0"/>
                <a:cs typeface="Calibri" panose="020F0502020204030204" pitchFamily="34" charset="0"/>
              </a:rPr>
              <a:t>What is MACBLUE</a:t>
            </a:r>
          </a:p>
        </p:txBody>
      </p:sp>
      <p:grpSp>
        <p:nvGrpSpPr>
          <p:cNvPr id="11" name="Gruppieren 10">
            <a:extLst>
              <a:ext uri="{FF2B5EF4-FFF2-40B4-BE49-F238E27FC236}">
                <a16:creationId xmlns:a16="http://schemas.microsoft.com/office/drawing/2014/main" id="{0964E447-4CF9-D8F1-7607-88C41D041EEF}"/>
              </a:ext>
            </a:extLst>
          </p:cNvPr>
          <p:cNvGrpSpPr/>
          <p:nvPr/>
        </p:nvGrpSpPr>
        <p:grpSpPr>
          <a:xfrm>
            <a:off x="5134745" y="657537"/>
            <a:ext cx="3944941" cy="3495900"/>
            <a:chOff x="4686467" y="434375"/>
            <a:chExt cx="4331643" cy="3899504"/>
          </a:xfrm>
        </p:grpSpPr>
        <p:pic>
          <p:nvPicPr>
            <p:cNvPr id="18" name="Picture 13">
              <a:extLst>
                <a:ext uri="{FF2B5EF4-FFF2-40B4-BE49-F238E27FC236}">
                  <a16:creationId xmlns:a16="http://schemas.microsoft.com/office/drawing/2014/main" id="{C575F387-B52E-A08D-BFC4-6FE8F6A88277}"/>
                </a:ext>
              </a:extLst>
            </p:cNvPr>
            <p:cNvPicPr>
              <a:picLocks noChangeAspect="1"/>
            </p:cNvPicPr>
            <p:nvPr/>
          </p:nvPicPr>
          <p:blipFill>
            <a:blip r:embed="rId4"/>
            <a:stretch>
              <a:fillRect/>
            </a:stretch>
          </p:blipFill>
          <p:spPr>
            <a:xfrm>
              <a:off x="4686467" y="1104838"/>
              <a:ext cx="3090004" cy="2744107"/>
            </a:xfrm>
            <a:prstGeom prst="rect">
              <a:avLst/>
            </a:prstGeom>
          </p:spPr>
        </p:pic>
        <p:sp>
          <p:nvSpPr>
            <p:cNvPr id="19" name="Oval 14">
              <a:extLst>
                <a:ext uri="{FF2B5EF4-FFF2-40B4-BE49-F238E27FC236}">
                  <a16:creationId xmlns:a16="http://schemas.microsoft.com/office/drawing/2014/main" id="{6CA9AE69-9859-57E3-A7B4-4AC1857E3CEF}"/>
                </a:ext>
              </a:extLst>
            </p:cNvPr>
            <p:cNvSpPr/>
            <p:nvPr/>
          </p:nvSpPr>
          <p:spPr>
            <a:xfrm>
              <a:off x="6884690" y="434375"/>
              <a:ext cx="1440000" cy="1440000"/>
            </a:xfrm>
            <a:prstGeom prst="ellipse">
              <a:avLst/>
            </a:prstGeom>
            <a:solidFill>
              <a:schemeClr val="bg1"/>
            </a:solidFill>
            <a:ln w="38100">
              <a:solidFill>
                <a:srgbClr val="11729F"/>
              </a:solidFill>
              <a:extLst>
                <a:ext uri="{C807C97D-BFC1-408E-A445-0C87EB9F89A2}">
                  <ask:lineSketchStyleProps xmlns:ask="http://schemas.microsoft.com/office/drawing/2018/sketchyshapes" sd="981765707">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28741" y="295038"/>
                            <a:pt x="359365" y="2442"/>
                            <a:pt x="720000" y="0"/>
                          </a:cubicBezTo>
                          <a:cubicBezTo>
                            <a:pt x="1145369" y="47389"/>
                            <a:pt x="1371783" y="320889"/>
                            <a:pt x="1440000" y="720000"/>
                          </a:cubicBezTo>
                          <a:cubicBezTo>
                            <a:pt x="1486514" y="1124390"/>
                            <a:pt x="1101123" y="1432460"/>
                            <a:pt x="720000" y="1440000"/>
                          </a:cubicBezTo>
                          <a:cubicBezTo>
                            <a:pt x="313366" y="1442683"/>
                            <a:pt x="10607" y="1103266"/>
                            <a:pt x="0" y="720000"/>
                          </a:cubicBezTo>
                          <a:close/>
                        </a:path>
                        <a:path w="1440000" h="1440000" stroke="0" extrusionOk="0">
                          <a:moveTo>
                            <a:pt x="0" y="720000"/>
                          </a:moveTo>
                          <a:cubicBezTo>
                            <a:pt x="-39094" y="390943"/>
                            <a:pt x="265837" y="-23339"/>
                            <a:pt x="720000" y="0"/>
                          </a:cubicBezTo>
                          <a:cubicBezTo>
                            <a:pt x="1139725" y="-3260"/>
                            <a:pt x="1414158" y="369423"/>
                            <a:pt x="1440000" y="720000"/>
                          </a:cubicBezTo>
                          <a:cubicBezTo>
                            <a:pt x="1370255" y="1140956"/>
                            <a:pt x="1067719" y="1499038"/>
                            <a:pt x="720000" y="1440000"/>
                          </a:cubicBezTo>
                          <a:cubicBezTo>
                            <a:pt x="387312" y="1397964"/>
                            <a:pt x="-55265" y="1130322"/>
                            <a:pt x="0" y="720000"/>
                          </a:cubicBezTo>
                          <a:close/>
                        </a:path>
                      </a:pathLst>
                    </a:custGeom>
                    <ask:type>
                      <ask:lineSketchNone/>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Oval 17">
              <a:extLst>
                <a:ext uri="{FF2B5EF4-FFF2-40B4-BE49-F238E27FC236}">
                  <a16:creationId xmlns:a16="http://schemas.microsoft.com/office/drawing/2014/main" id="{82CF7F76-A1B8-2AEC-955D-94166C39CF91}"/>
                </a:ext>
              </a:extLst>
            </p:cNvPr>
            <p:cNvSpPr/>
            <p:nvPr/>
          </p:nvSpPr>
          <p:spPr>
            <a:xfrm>
              <a:off x="7495411" y="1575469"/>
              <a:ext cx="1440000" cy="1440000"/>
            </a:xfrm>
            <a:prstGeom prst="ellipse">
              <a:avLst/>
            </a:prstGeom>
            <a:solidFill>
              <a:schemeClr val="bg1"/>
            </a:solidFill>
            <a:ln w="38100">
              <a:solidFill>
                <a:srgbClr val="11729F"/>
              </a:solidFill>
              <a:extLst>
                <a:ext uri="{C807C97D-BFC1-408E-A445-0C87EB9F89A2}">
                  <ask:lineSketchStyleProps xmlns:ask="http://schemas.microsoft.com/office/drawing/2018/sketchyshapes" sd="3978248048">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37140" y="353393"/>
                            <a:pt x="303007" y="-24264"/>
                            <a:pt x="720000" y="0"/>
                          </a:cubicBezTo>
                          <a:cubicBezTo>
                            <a:pt x="1071527" y="2896"/>
                            <a:pt x="1435222" y="341663"/>
                            <a:pt x="1440000" y="720000"/>
                          </a:cubicBezTo>
                          <a:cubicBezTo>
                            <a:pt x="1440070" y="1096641"/>
                            <a:pt x="1070622" y="1456092"/>
                            <a:pt x="720000" y="1440000"/>
                          </a:cubicBezTo>
                          <a:cubicBezTo>
                            <a:pt x="294199" y="1403569"/>
                            <a:pt x="12483" y="1110644"/>
                            <a:pt x="0" y="720000"/>
                          </a:cubicBezTo>
                          <a:close/>
                        </a:path>
                        <a:path w="1440000" h="1440000" stroke="0" extrusionOk="0">
                          <a:moveTo>
                            <a:pt x="0" y="720000"/>
                          </a:moveTo>
                          <a:cubicBezTo>
                            <a:pt x="-23501" y="279019"/>
                            <a:pt x="356681" y="-15308"/>
                            <a:pt x="720000" y="0"/>
                          </a:cubicBezTo>
                          <a:cubicBezTo>
                            <a:pt x="1120824" y="6740"/>
                            <a:pt x="1394674" y="343488"/>
                            <a:pt x="1440000" y="720000"/>
                          </a:cubicBezTo>
                          <a:cubicBezTo>
                            <a:pt x="1431921" y="1110635"/>
                            <a:pt x="1171163" y="1420110"/>
                            <a:pt x="720000" y="1440000"/>
                          </a:cubicBezTo>
                          <a:cubicBezTo>
                            <a:pt x="275678" y="1391351"/>
                            <a:pt x="27999" y="1138861"/>
                            <a:pt x="0" y="720000"/>
                          </a:cubicBezTo>
                          <a:close/>
                        </a:path>
                      </a:pathLst>
                    </a:custGeom>
                    <ask:type>
                      <ask:lineSketchNone/>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Oval 23">
              <a:extLst>
                <a:ext uri="{FF2B5EF4-FFF2-40B4-BE49-F238E27FC236}">
                  <a16:creationId xmlns:a16="http://schemas.microsoft.com/office/drawing/2014/main" id="{E5DF95EC-EFC5-703B-5D2B-3772C4A90717}"/>
                </a:ext>
              </a:extLst>
            </p:cNvPr>
            <p:cNvSpPr/>
            <p:nvPr/>
          </p:nvSpPr>
          <p:spPr>
            <a:xfrm>
              <a:off x="7578110" y="2893879"/>
              <a:ext cx="1440000" cy="1440000"/>
            </a:xfrm>
            <a:prstGeom prst="ellipse">
              <a:avLst/>
            </a:prstGeom>
            <a:solidFill>
              <a:schemeClr val="bg1"/>
            </a:solidFill>
            <a:ln w="38100">
              <a:solidFill>
                <a:srgbClr val="11729F"/>
              </a:solidFill>
              <a:extLst>
                <a:ext uri="{C807C97D-BFC1-408E-A445-0C87EB9F89A2}">
                  <ask:lineSketchStyleProps xmlns:ask="http://schemas.microsoft.com/office/drawing/2018/sketchyshapes" sd="1617256088">
                    <a:custGeom>
                      <a:avLst/>
                      <a:gdLst>
                        <a:gd name="connsiteX0" fmla="*/ 0 w 1440000"/>
                        <a:gd name="connsiteY0" fmla="*/ 720000 h 1440000"/>
                        <a:gd name="connsiteX1" fmla="*/ 720000 w 1440000"/>
                        <a:gd name="connsiteY1" fmla="*/ 0 h 1440000"/>
                        <a:gd name="connsiteX2" fmla="*/ 1440000 w 1440000"/>
                        <a:gd name="connsiteY2" fmla="*/ 720000 h 1440000"/>
                        <a:gd name="connsiteX3" fmla="*/ 720000 w 1440000"/>
                        <a:gd name="connsiteY3" fmla="*/ 1440000 h 1440000"/>
                        <a:gd name="connsiteX4" fmla="*/ 0 w 1440000"/>
                        <a:gd name="connsiteY4" fmla="*/ 72000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fill="none" extrusionOk="0">
                          <a:moveTo>
                            <a:pt x="0" y="720000"/>
                          </a:moveTo>
                          <a:cubicBezTo>
                            <a:pt x="-37393" y="307036"/>
                            <a:pt x="305145" y="31099"/>
                            <a:pt x="720000" y="0"/>
                          </a:cubicBezTo>
                          <a:cubicBezTo>
                            <a:pt x="1155645" y="43634"/>
                            <a:pt x="1483442" y="366765"/>
                            <a:pt x="1440000" y="720000"/>
                          </a:cubicBezTo>
                          <a:cubicBezTo>
                            <a:pt x="1431573" y="1115062"/>
                            <a:pt x="1141235" y="1467243"/>
                            <a:pt x="720000" y="1440000"/>
                          </a:cubicBezTo>
                          <a:cubicBezTo>
                            <a:pt x="315279" y="1449567"/>
                            <a:pt x="-50242" y="1071560"/>
                            <a:pt x="0" y="720000"/>
                          </a:cubicBezTo>
                          <a:close/>
                        </a:path>
                        <a:path w="1440000" h="1440000" stroke="0" extrusionOk="0">
                          <a:moveTo>
                            <a:pt x="0" y="720000"/>
                          </a:moveTo>
                          <a:cubicBezTo>
                            <a:pt x="37538" y="267106"/>
                            <a:pt x="341427" y="29894"/>
                            <a:pt x="720000" y="0"/>
                          </a:cubicBezTo>
                          <a:cubicBezTo>
                            <a:pt x="1103143" y="-40366"/>
                            <a:pt x="1474202" y="342813"/>
                            <a:pt x="1440000" y="720000"/>
                          </a:cubicBezTo>
                          <a:cubicBezTo>
                            <a:pt x="1438505" y="1101337"/>
                            <a:pt x="1073071" y="1460077"/>
                            <a:pt x="720000" y="1440000"/>
                          </a:cubicBezTo>
                          <a:cubicBezTo>
                            <a:pt x="317419" y="1416319"/>
                            <a:pt x="38134" y="1172636"/>
                            <a:pt x="0" y="720000"/>
                          </a:cubicBezTo>
                          <a:close/>
                        </a:path>
                      </a:pathLst>
                    </a:custGeom>
                    <ask:type>
                      <ask:lineSketchNone/>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26" name="Picture 25" descr="A picture containing text, font, logo, graphics&#10;&#10;Description automatically generated">
            <a:extLst>
              <a:ext uri="{FF2B5EF4-FFF2-40B4-BE49-F238E27FC236}">
                <a16:creationId xmlns:a16="http://schemas.microsoft.com/office/drawing/2014/main" id="{A876A713-D415-1A8B-4ECA-F87EEF2CDA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49" t="18662" r="62843" b="18654"/>
          <a:stretch/>
        </p:blipFill>
        <p:spPr>
          <a:xfrm>
            <a:off x="7417627" y="1018056"/>
            <a:ext cx="777354" cy="635615"/>
          </a:xfrm>
          <a:prstGeom prst="rect">
            <a:avLst/>
          </a:prstGeom>
        </p:spPr>
      </p:pic>
      <p:pic>
        <p:nvPicPr>
          <p:cNvPr id="27" name="Picture 26">
            <a:extLst>
              <a:ext uri="{FF2B5EF4-FFF2-40B4-BE49-F238E27FC236}">
                <a16:creationId xmlns:a16="http://schemas.microsoft.com/office/drawing/2014/main" id="{14795CE5-F708-965F-5D91-4C242C071535}"/>
              </a:ext>
            </a:extLst>
          </p:cNvPr>
          <p:cNvPicPr>
            <a:picLocks noChangeAspect="1"/>
          </p:cNvPicPr>
          <p:nvPr/>
        </p:nvPicPr>
        <p:blipFill rotWithShape="1">
          <a:blip r:embed="rId6"/>
          <a:srcRect l="10040" t="10754" r="59086" b="22711"/>
          <a:stretch/>
        </p:blipFill>
        <p:spPr>
          <a:xfrm>
            <a:off x="7958384" y="1895706"/>
            <a:ext cx="821957" cy="854511"/>
          </a:xfrm>
          <a:prstGeom prst="rect">
            <a:avLst/>
          </a:prstGeom>
        </p:spPr>
      </p:pic>
      <p:pic>
        <p:nvPicPr>
          <p:cNvPr id="29" name="Picture 28">
            <a:extLst>
              <a:ext uri="{FF2B5EF4-FFF2-40B4-BE49-F238E27FC236}">
                <a16:creationId xmlns:a16="http://schemas.microsoft.com/office/drawing/2014/main" id="{0D9D0499-DBF6-8A9B-76C1-039A41E7FCA5}"/>
              </a:ext>
            </a:extLst>
          </p:cNvPr>
          <p:cNvPicPr>
            <a:picLocks noChangeAspect="1"/>
          </p:cNvPicPr>
          <p:nvPr/>
        </p:nvPicPr>
        <p:blipFill rotWithShape="1">
          <a:blip r:embed="rId7"/>
          <a:srcRect r="61925"/>
          <a:stretch/>
        </p:blipFill>
        <p:spPr>
          <a:xfrm>
            <a:off x="8104239" y="3169806"/>
            <a:ext cx="698161" cy="664198"/>
          </a:xfrm>
          <a:prstGeom prst="rect">
            <a:avLst/>
          </a:prstGeom>
        </p:spPr>
      </p:pic>
    </p:spTree>
    <p:extLst>
      <p:ext uri="{BB962C8B-B14F-4D97-AF65-F5344CB8AC3E}">
        <p14:creationId xmlns:p14="http://schemas.microsoft.com/office/powerpoint/2010/main" val="223238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56F25CE-A9B7-D23A-8FB3-741E55849579}"/>
              </a:ext>
            </a:extLst>
          </p:cNvPr>
          <p:cNvSpPr>
            <a:spLocks noGrp="1"/>
          </p:cNvSpPr>
          <p:nvPr>
            <p:ph type="title"/>
          </p:nvPr>
        </p:nvSpPr>
        <p:spPr>
          <a:xfrm>
            <a:off x="3278939" y="90876"/>
            <a:ext cx="2586122" cy="540001"/>
          </a:xfrm>
        </p:spPr>
        <p:txBody>
          <a:bodyPr anchor="ctr"/>
          <a:lstStyle/>
          <a:p>
            <a:pPr algn="ctr"/>
            <a:r>
              <a:rPr lang="de-DE" dirty="0">
                <a:solidFill>
                  <a:srgbClr val="0070C0"/>
                </a:solidFill>
                <a:latin typeface="Aptos" panose="020B0004020202020204" pitchFamily="34" charset="0"/>
              </a:rPr>
              <a:t>MACBUE Goals</a:t>
            </a:r>
            <a:endParaRPr lang="en-DE" dirty="0">
              <a:solidFill>
                <a:srgbClr val="0070C0"/>
              </a:solidFill>
              <a:latin typeface="Aptos" panose="020B0004020202020204" pitchFamily="34" charset="0"/>
            </a:endParaRPr>
          </a:p>
        </p:txBody>
      </p:sp>
      <p:sp>
        <p:nvSpPr>
          <p:cNvPr id="8" name="TextBox 7">
            <a:extLst>
              <a:ext uri="{FF2B5EF4-FFF2-40B4-BE49-F238E27FC236}">
                <a16:creationId xmlns:a16="http://schemas.microsoft.com/office/drawing/2014/main" id="{FBF609DC-720F-E29D-C304-507A5A8FCD96}"/>
              </a:ext>
            </a:extLst>
          </p:cNvPr>
          <p:cNvSpPr txBox="1"/>
          <p:nvPr/>
        </p:nvSpPr>
        <p:spPr>
          <a:xfrm>
            <a:off x="183481" y="1819022"/>
            <a:ext cx="1640636" cy="954107"/>
          </a:xfrm>
          <a:prstGeom prst="rect">
            <a:avLst/>
          </a:prstGeom>
          <a:noFill/>
        </p:spPr>
        <p:txBody>
          <a:bodyPr wrap="square" rtlCol="0">
            <a:spAutoFit/>
          </a:bodyPr>
          <a:lstStyle/>
          <a:p>
            <a:r>
              <a:rPr lang="en-US" sz="1400" b="1" dirty="0">
                <a:latin typeface="Aptos" panose="020B0004020202020204" pitchFamily="34" charset="0"/>
              </a:rPr>
              <a:t>Mapping and monitoring</a:t>
            </a:r>
          </a:p>
          <a:p>
            <a:r>
              <a:rPr lang="en-US" sz="1400" dirty="0">
                <a:latin typeface="Aptos" panose="020B0004020202020204" pitchFamily="34" charset="0"/>
              </a:rPr>
              <a:t>the extent of </a:t>
            </a:r>
          </a:p>
          <a:p>
            <a:r>
              <a:rPr lang="en-US" sz="1400" dirty="0">
                <a:latin typeface="Aptos" panose="020B0004020202020204" pitchFamily="34" charset="0"/>
              </a:rPr>
              <a:t>SaM ecosystems</a:t>
            </a:r>
          </a:p>
        </p:txBody>
      </p:sp>
      <p:grpSp>
        <p:nvGrpSpPr>
          <p:cNvPr id="34" name="Group 33">
            <a:extLst>
              <a:ext uri="{FF2B5EF4-FFF2-40B4-BE49-F238E27FC236}">
                <a16:creationId xmlns:a16="http://schemas.microsoft.com/office/drawing/2014/main" id="{75217428-2075-F243-CB53-45235DAD4DB4}"/>
              </a:ext>
            </a:extLst>
          </p:cNvPr>
          <p:cNvGrpSpPr/>
          <p:nvPr/>
        </p:nvGrpSpPr>
        <p:grpSpPr>
          <a:xfrm>
            <a:off x="3759224" y="1040824"/>
            <a:ext cx="540000" cy="1983902"/>
            <a:chOff x="3759224" y="1040824"/>
            <a:chExt cx="540000" cy="1983902"/>
          </a:xfrm>
          <a:solidFill>
            <a:srgbClr val="0070C0"/>
          </a:solidFill>
        </p:grpSpPr>
        <p:sp>
          <p:nvSpPr>
            <p:cNvPr id="5" name="Oval 4">
              <a:extLst>
                <a:ext uri="{FF2B5EF4-FFF2-40B4-BE49-F238E27FC236}">
                  <a16:creationId xmlns:a16="http://schemas.microsoft.com/office/drawing/2014/main" id="{01BDCC4A-7333-4939-6E20-A0F0B8C81967}"/>
                </a:ext>
              </a:extLst>
            </p:cNvPr>
            <p:cNvSpPr/>
            <p:nvPr/>
          </p:nvSpPr>
          <p:spPr>
            <a:xfrm>
              <a:off x="3759224" y="1040824"/>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bg1"/>
                  </a:solidFill>
                  <a:latin typeface="Aptos" panose="020B0004020202020204" pitchFamily="34" charset="0"/>
                </a:rPr>
                <a:t>III</a:t>
              </a:r>
            </a:p>
          </p:txBody>
        </p:sp>
        <p:cxnSp>
          <p:nvCxnSpPr>
            <p:cNvPr id="14" name="Straight Connector 13">
              <a:extLst>
                <a:ext uri="{FF2B5EF4-FFF2-40B4-BE49-F238E27FC236}">
                  <a16:creationId xmlns:a16="http://schemas.microsoft.com/office/drawing/2014/main" id="{DEC3F26C-23F0-550C-892D-4F28B79424CD}"/>
                </a:ext>
              </a:extLst>
            </p:cNvPr>
            <p:cNvCxnSpPr>
              <a:cxnSpLocks/>
            </p:cNvCxnSpPr>
            <p:nvPr/>
          </p:nvCxnSpPr>
          <p:spPr>
            <a:xfrm flipH="1">
              <a:off x="3780147" y="1310824"/>
              <a:ext cx="6439" cy="1713902"/>
            </a:xfrm>
            <a:prstGeom prst="line">
              <a:avLst/>
            </a:prstGeom>
            <a:grpFill/>
            <a:ln w="38100">
              <a:solidFill>
                <a:srgbClr val="0070C0"/>
              </a:solidFill>
            </a:ln>
          </p:spPr>
          <p:style>
            <a:lnRef idx="3">
              <a:schemeClr val="accent1"/>
            </a:lnRef>
            <a:fillRef idx="0">
              <a:schemeClr val="accent1"/>
            </a:fillRef>
            <a:effectRef idx="2">
              <a:schemeClr val="accent1"/>
            </a:effectRef>
            <a:fontRef idx="minor">
              <a:schemeClr val="tx1"/>
            </a:fontRef>
          </p:style>
        </p:cxnSp>
      </p:grpSp>
      <p:sp>
        <p:nvSpPr>
          <p:cNvPr id="13" name="TextBox 12">
            <a:extLst>
              <a:ext uri="{FF2B5EF4-FFF2-40B4-BE49-F238E27FC236}">
                <a16:creationId xmlns:a16="http://schemas.microsoft.com/office/drawing/2014/main" id="{6C69E2DF-C0B7-0AAC-8CC0-6FAD12FEF6C0}"/>
              </a:ext>
            </a:extLst>
          </p:cNvPr>
          <p:cNvSpPr txBox="1"/>
          <p:nvPr/>
        </p:nvSpPr>
        <p:spPr>
          <a:xfrm>
            <a:off x="1999840" y="1819021"/>
            <a:ext cx="1640636" cy="954107"/>
          </a:xfrm>
          <a:prstGeom prst="rect">
            <a:avLst/>
          </a:prstGeom>
          <a:noFill/>
        </p:spPr>
        <p:txBody>
          <a:bodyPr wrap="square" rtlCol="0">
            <a:spAutoFit/>
          </a:bodyPr>
          <a:lstStyle/>
          <a:p>
            <a:r>
              <a:rPr lang="en-US" sz="1400" b="1" dirty="0">
                <a:latin typeface="Aptos" panose="020B0004020202020204" pitchFamily="34" charset="0"/>
              </a:rPr>
              <a:t>Documenting and quantifying </a:t>
            </a:r>
            <a:r>
              <a:rPr lang="en-US" sz="1400" dirty="0">
                <a:latin typeface="Aptos" panose="020B0004020202020204" pitchFamily="34" charset="0"/>
              </a:rPr>
              <a:t>ecosystem goods and services</a:t>
            </a:r>
          </a:p>
        </p:txBody>
      </p:sp>
      <p:grpSp>
        <p:nvGrpSpPr>
          <p:cNvPr id="35" name="Group 34">
            <a:extLst>
              <a:ext uri="{FF2B5EF4-FFF2-40B4-BE49-F238E27FC236}">
                <a16:creationId xmlns:a16="http://schemas.microsoft.com/office/drawing/2014/main" id="{1CFC92A3-2603-362B-0EEA-0F0CC2A72249}"/>
              </a:ext>
            </a:extLst>
          </p:cNvPr>
          <p:cNvGrpSpPr/>
          <p:nvPr/>
        </p:nvGrpSpPr>
        <p:grpSpPr>
          <a:xfrm>
            <a:off x="5562936" y="1040824"/>
            <a:ext cx="540000" cy="1983903"/>
            <a:chOff x="5562936" y="1040824"/>
            <a:chExt cx="540000" cy="1983903"/>
          </a:xfrm>
          <a:solidFill>
            <a:srgbClr val="0070C0"/>
          </a:solidFill>
        </p:grpSpPr>
        <p:sp>
          <p:nvSpPr>
            <p:cNvPr id="6" name="Oval 5">
              <a:extLst>
                <a:ext uri="{FF2B5EF4-FFF2-40B4-BE49-F238E27FC236}">
                  <a16:creationId xmlns:a16="http://schemas.microsoft.com/office/drawing/2014/main" id="{E9C3CE0D-2B19-CEFE-C1E2-9EFEEA4EB971}"/>
                </a:ext>
              </a:extLst>
            </p:cNvPr>
            <p:cNvSpPr/>
            <p:nvPr/>
          </p:nvSpPr>
          <p:spPr>
            <a:xfrm>
              <a:off x="5562936" y="1040824"/>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bg1"/>
                  </a:solidFill>
                  <a:latin typeface="Aptos" panose="020B0004020202020204" pitchFamily="34" charset="0"/>
                </a:rPr>
                <a:t>IV</a:t>
              </a:r>
            </a:p>
          </p:txBody>
        </p:sp>
        <p:cxnSp>
          <p:nvCxnSpPr>
            <p:cNvPr id="18" name="Straight Connector 17">
              <a:extLst>
                <a:ext uri="{FF2B5EF4-FFF2-40B4-BE49-F238E27FC236}">
                  <a16:creationId xmlns:a16="http://schemas.microsoft.com/office/drawing/2014/main" id="{85233DD7-1E43-A8BF-1035-C0FAD09133B9}"/>
                </a:ext>
              </a:extLst>
            </p:cNvPr>
            <p:cNvCxnSpPr>
              <a:cxnSpLocks/>
            </p:cNvCxnSpPr>
            <p:nvPr/>
          </p:nvCxnSpPr>
          <p:spPr>
            <a:xfrm flipH="1">
              <a:off x="5565197" y="1302144"/>
              <a:ext cx="16391" cy="1722583"/>
            </a:xfrm>
            <a:prstGeom prst="line">
              <a:avLst/>
            </a:prstGeom>
            <a:grpFill/>
            <a:ln w="38100">
              <a:solidFill>
                <a:srgbClr val="0070C0"/>
              </a:solidFill>
            </a:ln>
          </p:spPr>
          <p:style>
            <a:lnRef idx="3">
              <a:schemeClr val="accent1"/>
            </a:lnRef>
            <a:fillRef idx="0">
              <a:schemeClr val="accent1"/>
            </a:fillRef>
            <a:effectRef idx="2">
              <a:schemeClr val="accent1"/>
            </a:effectRef>
            <a:fontRef idx="minor">
              <a:schemeClr val="tx1"/>
            </a:fontRef>
          </p:style>
        </p:cxnSp>
      </p:grpSp>
      <p:sp>
        <p:nvSpPr>
          <p:cNvPr id="15" name="TextBox 14">
            <a:extLst>
              <a:ext uri="{FF2B5EF4-FFF2-40B4-BE49-F238E27FC236}">
                <a16:creationId xmlns:a16="http://schemas.microsoft.com/office/drawing/2014/main" id="{79EB0577-ACBD-2A7A-4028-070A42748E45}"/>
              </a:ext>
            </a:extLst>
          </p:cNvPr>
          <p:cNvSpPr txBox="1"/>
          <p:nvPr/>
        </p:nvSpPr>
        <p:spPr>
          <a:xfrm>
            <a:off x="3807564" y="1819021"/>
            <a:ext cx="1640636" cy="1169551"/>
          </a:xfrm>
          <a:prstGeom prst="rect">
            <a:avLst/>
          </a:prstGeom>
          <a:noFill/>
        </p:spPr>
        <p:txBody>
          <a:bodyPr wrap="square" rtlCol="0">
            <a:spAutoFit/>
          </a:bodyPr>
          <a:lstStyle/>
          <a:p>
            <a:r>
              <a:rPr lang="en-US" sz="1400" b="1" dirty="0">
                <a:latin typeface="Aptos" panose="020B0004020202020204" pitchFamily="34" charset="0"/>
              </a:rPr>
              <a:t>Assessing policy and incentive options </a:t>
            </a:r>
            <a:r>
              <a:rPr lang="en-US" sz="1400" dirty="0">
                <a:latin typeface="Aptos" panose="020B0004020202020204" pitchFamily="34" charset="0"/>
              </a:rPr>
              <a:t>for conservation and rehabilitation</a:t>
            </a:r>
          </a:p>
        </p:txBody>
      </p:sp>
      <p:grpSp>
        <p:nvGrpSpPr>
          <p:cNvPr id="36" name="Group 35">
            <a:extLst>
              <a:ext uri="{FF2B5EF4-FFF2-40B4-BE49-F238E27FC236}">
                <a16:creationId xmlns:a16="http://schemas.microsoft.com/office/drawing/2014/main" id="{DA1EFEE3-EAB2-9A71-9B14-5E2777128601}"/>
              </a:ext>
            </a:extLst>
          </p:cNvPr>
          <p:cNvGrpSpPr/>
          <p:nvPr/>
        </p:nvGrpSpPr>
        <p:grpSpPr>
          <a:xfrm>
            <a:off x="7366649" y="1042319"/>
            <a:ext cx="540000" cy="1968520"/>
            <a:chOff x="7366649" y="1042319"/>
            <a:chExt cx="540000" cy="1968520"/>
          </a:xfrm>
          <a:solidFill>
            <a:srgbClr val="0070C0"/>
          </a:solidFill>
        </p:grpSpPr>
        <p:sp>
          <p:nvSpPr>
            <p:cNvPr id="7" name="Oval 6">
              <a:extLst>
                <a:ext uri="{FF2B5EF4-FFF2-40B4-BE49-F238E27FC236}">
                  <a16:creationId xmlns:a16="http://schemas.microsoft.com/office/drawing/2014/main" id="{478CF2B0-99F6-B194-44A8-7722C8DB45FB}"/>
                </a:ext>
              </a:extLst>
            </p:cNvPr>
            <p:cNvSpPr/>
            <p:nvPr/>
          </p:nvSpPr>
          <p:spPr>
            <a:xfrm>
              <a:off x="7366649" y="1042319"/>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bg1"/>
                  </a:solidFill>
                  <a:latin typeface="Aptos" panose="020B0004020202020204" pitchFamily="34" charset="0"/>
                </a:rPr>
                <a:t>V</a:t>
              </a:r>
            </a:p>
          </p:txBody>
        </p:sp>
        <p:cxnSp>
          <p:nvCxnSpPr>
            <p:cNvPr id="21" name="Straight Connector 20">
              <a:extLst>
                <a:ext uri="{FF2B5EF4-FFF2-40B4-BE49-F238E27FC236}">
                  <a16:creationId xmlns:a16="http://schemas.microsoft.com/office/drawing/2014/main" id="{C0E33FAF-31DE-D67A-1F0C-02F7FEA49E65}"/>
                </a:ext>
              </a:extLst>
            </p:cNvPr>
            <p:cNvCxnSpPr>
              <a:cxnSpLocks/>
            </p:cNvCxnSpPr>
            <p:nvPr/>
          </p:nvCxnSpPr>
          <p:spPr>
            <a:xfrm flipH="1">
              <a:off x="7380725" y="1293464"/>
              <a:ext cx="10439" cy="1717375"/>
            </a:xfrm>
            <a:prstGeom prst="line">
              <a:avLst/>
            </a:prstGeom>
            <a:grpFill/>
            <a:ln w="38100">
              <a:solidFill>
                <a:srgbClr val="0070C0"/>
              </a:solidFill>
            </a:ln>
          </p:spPr>
          <p:style>
            <a:lnRef idx="3">
              <a:schemeClr val="accent1"/>
            </a:lnRef>
            <a:fillRef idx="0">
              <a:schemeClr val="accent1"/>
            </a:fillRef>
            <a:effectRef idx="2">
              <a:schemeClr val="accent1"/>
            </a:effectRef>
            <a:fontRef idx="minor">
              <a:schemeClr val="tx1"/>
            </a:fontRef>
          </p:style>
        </p:cxnSp>
      </p:grpSp>
      <p:sp>
        <p:nvSpPr>
          <p:cNvPr id="20" name="TextBox 19">
            <a:extLst>
              <a:ext uri="{FF2B5EF4-FFF2-40B4-BE49-F238E27FC236}">
                <a16:creationId xmlns:a16="http://schemas.microsoft.com/office/drawing/2014/main" id="{01E535B1-1DB2-DA7A-CD9B-74701C411F05}"/>
              </a:ext>
            </a:extLst>
          </p:cNvPr>
          <p:cNvSpPr txBox="1"/>
          <p:nvPr/>
        </p:nvSpPr>
        <p:spPr>
          <a:xfrm>
            <a:off x="5638639" y="1791124"/>
            <a:ext cx="1640636" cy="954107"/>
          </a:xfrm>
          <a:prstGeom prst="rect">
            <a:avLst/>
          </a:prstGeom>
          <a:noFill/>
        </p:spPr>
        <p:txBody>
          <a:bodyPr wrap="square" rtlCol="0">
            <a:spAutoFit/>
          </a:bodyPr>
          <a:lstStyle/>
          <a:p>
            <a:r>
              <a:rPr lang="en-US" sz="1400" b="1" dirty="0">
                <a:latin typeface="Aptos" panose="020B0004020202020204" pitchFamily="34" charset="0"/>
              </a:rPr>
              <a:t>Identifying and managing </a:t>
            </a:r>
          </a:p>
          <a:p>
            <a:r>
              <a:rPr lang="en-US" sz="1400" dirty="0">
                <a:latin typeface="Aptos" panose="020B0004020202020204" pitchFamily="34" charset="0"/>
              </a:rPr>
              <a:t>national SaM priority sites</a:t>
            </a:r>
          </a:p>
        </p:txBody>
      </p:sp>
      <p:sp>
        <p:nvSpPr>
          <p:cNvPr id="22" name="TextBox 21">
            <a:extLst>
              <a:ext uri="{FF2B5EF4-FFF2-40B4-BE49-F238E27FC236}">
                <a16:creationId xmlns:a16="http://schemas.microsoft.com/office/drawing/2014/main" id="{9417012B-CB83-5BA1-A167-E9A9F705FE53}"/>
              </a:ext>
            </a:extLst>
          </p:cNvPr>
          <p:cNvSpPr txBox="1"/>
          <p:nvPr/>
        </p:nvSpPr>
        <p:spPr>
          <a:xfrm>
            <a:off x="7371209" y="1819021"/>
            <a:ext cx="1660541" cy="1169551"/>
          </a:xfrm>
          <a:prstGeom prst="rect">
            <a:avLst/>
          </a:prstGeom>
          <a:noFill/>
        </p:spPr>
        <p:txBody>
          <a:bodyPr wrap="square" rtlCol="0">
            <a:spAutoFit/>
          </a:bodyPr>
          <a:lstStyle/>
          <a:p>
            <a:r>
              <a:rPr lang="en-US" sz="1400" b="1" dirty="0">
                <a:latin typeface="Aptos" panose="020B0004020202020204" pitchFamily="34" charset="0"/>
              </a:rPr>
              <a:t>Sharing and communicating </a:t>
            </a:r>
            <a:r>
              <a:rPr lang="en-US" sz="1400" dirty="0">
                <a:latin typeface="Aptos" panose="020B0004020202020204" pitchFamily="34" charset="0"/>
              </a:rPr>
              <a:t>concepts, lessons learnt &amp; instruments</a:t>
            </a:r>
          </a:p>
        </p:txBody>
      </p:sp>
      <p:sp>
        <p:nvSpPr>
          <p:cNvPr id="23" name="Rectangle 22">
            <a:extLst>
              <a:ext uri="{FF2B5EF4-FFF2-40B4-BE49-F238E27FC236}">
                <a16:creationId xmlns:a16="http://schemas.microsoft.com/office/drawing/2014/main" id="{5E3C6B5E-F1A7-8251-188D-8EA3A03D532C}"/>
              </a:ext>
            </a:extLst>
          </p:cNvPr>
          <p:cNvSpPr/>
          <p:nvPr/>
        </p:nvSpPr>
        <p:spPr>
          <a:xfrm>
            <a:off x="142747" y="3010838"/>
            <a:ext cx="8768988" cy="685800"/>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Strengthening Coastal Biodiversity Conservation and Management through Protection </a:t>
            </a:r>
          </a:p>
          <a:p>
            <a:pPr algn="ctr"/>
            <a:r>
              <a:rPr lang="en-GB" sz="1400" b="1" dirty="0">
                <a:solidFill>
                  <a:schemeClr val="bg1"/>
                </a:solidFill>
                <a:latin typeface="Aptos" panose="020B0004020202020204" pitchFamily="34" charset="0"/>
                <a:ea typeface="Calibri" panose="020F0502020204030204" pitchFamily="34" charset="0"/>
                <a:cs typeface="Times New Roman" panose="02020603050405020304" pitchFamily="18" charset="0"/>
              </a:rPr>
              <a:t>and Rehabilitation Incentives for Coastal Carbon Sinks in Pacific Island Countries</a:t>
            </a:r>
            <a:endParaRPr lang="en-DE" sz="1400" b="1" dirty="0">
              <a:solidFill>
                <a:schemeClr val="bg1"/>
              </a:solidFill>
              <a:latin typeface="Aptos" panose="020B00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FD13418-D899-1B2F-C220-5019B94DAA36}"/>
              </a:ext>
            </a:extLst>
          </p:cNvPr>
          <p:cNvSpPr txBox="1"/>
          <p:nvPr/>
        </p:nvSpPr>
        <p:spPr>
          <a:xfrm>
            <a:off x="170033" y="3718196"/>
            <a:ext cx="2762142" cy="276999"/>
          </a:xfrm>
          <a:prstGeom prst="rect">
            <a:avLst/>
          </a:prstGeom>
          <a:noFill/>
        </p:spPr>
        <p:txBody>
          <a:bodyPr wrap="square" rtlCol="0">
            <a:spAutoFit/>
          </a:bodyPr>
          <a:lstStyle/>
          <a:p>
            <a:r>
              <a:rPr lang="en-US" sz="1200" b="1" i="1" dirty="0">
                <a:solidFill>
                  <a:srgbClr val="0070C0"/>
                </a:solidFill>
                <a:latin typeface="Aptos" panose="020B0004020202020204" pitchFamily="34" charset="0"/>
              </a:rPr>
              <a:t>* SaM</a:t>
            </a:r>
            <a:r>
              <a:rPr lang="en-US" sz="1200" i="1" dirty="0">
                <a:solidFill>
                  <a:srgbClr val="0070C0"/>
                </a:solidFill>
                <a:latin typeface="Aptos" panose="020B0004020202020204" pitchFamily="34" charset="0"/>
              </a:rPr>
              <a:t> - Seagrass and Mangrove</a:t>
            </a:r>
          </a:p>
        </p:txBody>
      </p:sp>
      <p:sp>
        <p:nvSpPr>
          <p:cNvPr id="10" name="Freeform 5">
            <a:extLst>
              <a:ext uri="{FF2B5EF4-FFF2-40B4-BE49-F238E27FC236}">
                <a16:creationId xmlns:a16="http://schemas.microsoft.com/office/drawing/2014/main" id="{EAB4A2A6-B2A1-F73D-4CDD-989152AF008B}"/>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3"/>
            <a:stretch>
              <a:fillRect/>
            </a:stretch>
          </a:blipFill>
        </p:spPr>
        <p:txBody>
          <a:bodyPr/>
          <a:lstStyle/>
          <a:p>
            <a:endParaRPr lang="en-AU" sz="900"/>
          </a:p>
        </p:txBody>
      </p:sp>
      <p:grpSp>
        <p:nvGrpSpPr>
          <p:cNvPr id="33" name="Group 32">
            <a:extLst>
              <a:ext uri="{FF2B5EF4-FFF2-40B4-BE49-F238E27FC236}">
                <a16:creationId xmlns:a16="http://schemas.microsoft.com/office/drawing/2014/main" id="{4103AA21-494A-C26B-67A9-8F69D4F0BF73}"/>
              </a:ext>
            </a:extLst>
          </p:cNvPr>
          <p:cNvGrpSpPr/>
          <p:nvPr/>
        </p:nvGrpSpPr>
        <p:grpSpPr>
          <a:xfrm>
            <a:off x="1955511" y="1040824"/>
            <a:ext cx="540000" cy="1966806"/>
            <a:chOff x="1955511" y="1040824"/>
            <a:chExt cx="540000" cy="1966806"/>
          </a:xfrm>
          <a:solidFill>
            <a:srgbClr val="0070C0"/>
          </a:solidFill>
        </p:grpSpPr>
        <p:sp>
          <p:nvSpPr>
            <p:cNvPr id="3" name="Oval 2">
              <a:extLst>
                <a:ext uri="{FF2B5EF4-FFF2-40B4-BE49-F238E27FC236}">
                  <a16:creationId xmlns:a16="http://schemas.microsoft.com/office/drawing/2014/main" id="{CC2A73F2-7BB2-4A91-7D5F-810109684111}"/>
                </a:ext>
              </a:extLst>
            </p:cNvPr>
            <p:cNvSpPr/>
            <p:nvPr/>
          </p:nvSpPr>
          <p:spPr>
            <a:xfrm>
              <a:off x="1955511" y="1040824"/>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bg1"/>
                  </a:solidFill>
                  <a:latin typeface="Aptos" panose="020B0004020202020204" pitchFamily="34" charset="0"/>
                </a:rPr>
                <a:t>II</a:t>
              </a:r>
            </a:p>
          </p:txBody>
        </p:sp>
        <p:cxnSp>
          <p:nvCxnSpPr>
            <p:cNvPr id="30" name="Straight Connector 29">
              <a:extLst>
                <a:ext uri="{FF2B5EF4-FFF2-40B4-BE49-F238E27FC236}">
                  <a16:creationId xmlns:a16="http://schemas.microsoft.com/office/drawing/2014/main" id="{EDB4D4EA-557C-E85D-16CC-474AE9444A76}"/>
                </a:ext>
              </a:extLst>
            </p:cNvPr>
            <p:cNvCxnSpPr>
              <a:cxnSpLocks/>
            </p:cNvCxnSpPr>
            <p:nvPr/>
          </p:nvCxnSpPr>
          <p:spPr>
            <a:xfrm flipH="1">
              <a:off x="1969939" y="1293728"/>
              <a:ext cx="6439" cy="1713902"/>
            </a:xfrm>
            <a:prstGeom prst="line">
              <a:avLst/>
            </a:prstGeom>
            <a:grpFill/>
            <a:ln w="38100">
              <a:solidFill>
                <a:srgbClr val="0070C0"/>
              </a:solidFill>
            </a:ln>
          </p:spPr>
          <p:style>
            <a:lnRef idx="3">
              <a:schemeClr val="accent1"/>
            </a:lnRef>
            <a:fillRef idx="0">
              <a:schemeClr val="accent1"/>
            </a:fillRef>
            <a:effectRef idx="2">
              <a:schemeClr val="accent1"/>
            </a:effectRef>
            <a:fontRef idx="minor">
              <a:schemeClr val="tx1"/>
            </a:fontRef>
          </p:style>
        </p:cxnSp>
      </p:grpSp>
      <p:grpSp>
        <p:nvGrpSpPr>
          <p:cNvPr id="32" name="Group 31">
            <a:extLst>
              <a:ext uri="{FF2B5EF4-FFF2-40B4-BE49-F238E27FC236}">
                <a16:creationId xmlns:a16="http://schemas.microsoft.com/office/drawing/2014/main" id="{421DAFE5-1A95-294F-849F-BB0704A658CD}"/>
              </a:ext>
            </a:extLst>
          </p:cNvPr>
          <p:cNvGrpSpPr/>
          <p:nvPr/>
        </p:nvGrpSpPr>
        <p:grpSpPr>
          <a:xfrm>
            <a:off x="137285" y="1035591"/>
            <a:ext cx="540000" cy="1972778"/>
            <a:chOff x="137285" y="1035591"/>
            <a:chExt cx="540000" cy="1972778"/>
          </a:xfrm>
          <a:solidFill>
            <a:srgbClr val="0070C0"/>
          </a:solidFill>
        </p:grpSpPr>
        <p:sp>
          <p:nvSpPr>
            <p:cNvPr id="2" name="Oval 1">
              <a:extLst>
                <a:ext uri="{FF2B5EF4-FFF2-40B4-BE49-F238E27FC236}">
                  <a16:creationId xmlns:a16="http://schemas.microsoft.com/office/drawing/2014/main" id="{2939BDCB-EEFA-23F7-8CA2-AFB95EA482BA}"/>
                </a:ext>
              </a:extLst>
            </p:cNvPr>
            <p:cNvSpPr/>
            <p:nvPr/>
          </p:nvSpPr>
          <p:spPr>
            <a:xfrm>
              <a:off x="137285" y="1035591"/>
              <a:ext cx="540000" cy="54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400">
                  <a:solidFill>
                    <a:schemeClr val="bg1"/>
                  </a:solidFill>
                  <a:latin typeface="Aptos" panose="020B0004020202020204" pitchFamily="34" charset="0"/>
                </a:rPr>
                <a:t>I</a:t>
              </a:r>
            </a:p>
          </p:txBody>
        </p:sp>
        <p:cxnSp>
          <p:nvCxnSpPr>
            <p:cNvPr id="31" name="Straight Connector 30">
              <a:extLst>
                <a:ext uri="{FF2B5EF4-FFF2-40B4-BE49-F238E27FC236}">
                  <a16:creationId xmlns:a16="http://schemas.microsoft.com/office/drawing/2014/main" id="{7D880D03-46EC-9075-D362-B2899B5A196A}"/>
                </a:ext>
              </a:extLst>
            </p:cNvPr>
            <p:cNvCxnSpPr>
              <a:cxnSpLocks/>
            </p:cNvCxnSpPr>
            <p:nvPr/>
          </p:nvCxnSpPr>
          <p:spPr>
            <a:xfrm flipH="1">
              <a:off x="159734" y="1294467"/>
              <a:ext cx="6439" cy="1713902"/>
            </a:xfrm>
            <a:prstGeom prst="line">
              <a:avLst/>
            </a:prstGeom>
            <a:grpFill/>
            <a:ln w="38100">
              <a:solidFill>
                <a:srgbClr val="0070C0"/>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19338913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17413A2-1037-EFB4-25E7-8788F1E9E7DE}"/>
              </a:ext>
            </a:extLst>
          </p:cNvPr>
          <p:cNvSpPr>
            <a:spLocks noGrp="1"/>
          </p:cNvSpPr>
          <p:nvPr>
            <p:ph type="body" sz="quarter" idx="13"/>
          </p:nvPr>
        </p:nvSpPr>
        <p:spPr>
          <a:xfrm>
            <a:off x="6239186" y="824490"/>
            <a:ext cx="2864669" cy="959020"/>
          </a:xfrm>
        </p:spPr>
        <p:txBody>
          <a:bodyPr>
            <a:normAutofit/>
          </a:bodyPr>
          <a:lstStyle/>
          <a:p>
            <a:pPr marL="285750" indent="-285750">
              <a:buFont typeface="Arial" panose="020B0604020202020204" pitchFamily="34" charset="0"/>
              <a:buChar char="•"/>
            </a:pPr>
            <a:r>
              <a:rPr lang="en-US" sz="1400" dirty="0">
                <a:latin typeface="Aptos" panose="020B0004020202020204" pitchFamily="34" charset="0"/>
                <a:cs typeface="Calibri" panose="020F0502020204030204" pitchFamily="34" charset="0"/>
              </a:rPr>
              <a:t>Digital Earth Pacific is a cloud computing platform designed to deliver an operational earth and marine observation system.</a:t>
            </a:r>
          </a:p>
          <a:p>
            <a:endParaRPr lang="en-US" sz="1400" dirty="0">
              <a:latin typeface="Aptos" panose="020B0004020202020204" pitchFamily="34" charset="0"/>
              <a:cs typeface="Calibri" panose="020F0502020204030204" pitchFamily="34" charset="0"/>
            </a:endParaRPr>
          </a:p>
          <a:p>
            <a:endParaRPr lang="en-US" sz="1400" dirty="0">
              <a:latin typeface="Aptos" panose="020B0004020202020204" pitchFamily="34" charset="0"/>
              <a:cs typeface="Calibri" panose="020F0502020204030204" pitchFamily="34" charset="0"/>
            </a:endParaRPr>
          </a:p>
          <a:p>
            <a:endParaRPr lang="en-US" sz="1400" dirty="0">
              <a:latin typeface="Aptos" panose="020B0004020202020204" pitchFamily="34" charset="0"/>
              <a:cs typeface="Calibri" panose="020F0502020204030204" pitchFamily="34" charset="0"/>
            </a:endParaRPr>
          </a:p>
          <a:p>
            <a:endParaRPr lang="en-US" sz="1400" dirty="0">
              <a:latin typeface="Aptos" panose="020B0004020202020204" pitchFamily="34" charset="0"/>
              <a:cs typeface="Calibri" panose="020F0502020204030204" pitchFamily="34" charset="0"/>
            </a:endParaRPr>
          </a:p>
          <a:p>
            <a:endParaRPr lang="en-US" sz="1400" dirty="0">
              <a:latin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C378CAED-2104-48EB-92D4-93DCACAE8B7B}"/>
              </a:ext>
            </a:extLst>
          </p:cNvPr>
          <p:cNvSpPr>
            <a:spLocks noGrp="1"/>
          </p:cNvSpPr>
          <p:nvPr>
            <p:ph type="title"/>
          </p:nvPr>
        </p:nvSpPr>
        <p:spPr>
          <a:xfrm>
            <a:off x="2686250" y="80367"/>
            <a:ext cx="3771500" cy="540544"/>
          </a:xfrm>
        </p:spPr>
        <p:txBody>
          <a:bodyPr anchor="b">
            <a:normAutofit/>
          </a:bodyPr>
          <a:lstStyle/>
          <a:p>
            <a:pPr algn="ctr"/>
            <a:r>
              <a:rPr lang="en-US" dirty="0">
                <a:solidFill>
                  <a:srgbClr val="0070C0"/>
                </a:solidFill>
                <a:latin typeface="Aptos" panose="020B0004020202020204" pitchFamily="34" charset="0"/>
                <a:cs typeface="Calibri" panose="020F0502020204030204" pitchFamily="34" charset="0"/>
              </a:rPr>
              <a:t>What is Digital Earth Pacific (DEP)?</a:t>
            </a:r>
            <a:br>
              <a:rPr lang="en-US" dirty="0">
                <a:solidFill>
                  <a:srgbClr val="0070C0"/>
                </a:solidFill>
                <a:latin typeface="Aptos" panose="020B0004020202020204" pitchFamily="34" charset="0"/>
                <a:cs typeface="Calibri" panose="020F0502020204030204" pitchFamily="34" charset="0"/>
              </a:rPr>
            </a:br>
            <a:endParaRPr lang="en-FJ" dirty="0">
              <a:solidFill>
                <a:srgbClr val="0070C0"/>
              </a:solidFill>
              <a:latin typeface="Aptos" panose="020B00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2B98BC0-771D-CAD7-4ACD-0520B6F3FE02}"/>
              </a:ext>
            </a:extLst>
          </p:cNvPr>
          <p:cNvPicPr>
            <a:picLocks noChangeAspect="1"/>
          </p:cNvPicPr>
          <p:nvPr/>
        </p:nvPicPr>
        <p:blipFill>
          <a:blip r:embed="rId3"/>
          <a:srcRect l="562" r="302"/>
          <a:stretch/>
        </p:blipFill>
        <p:spPr>
          <a:xfrm>
            <a:off x="113778" y="668375"/>
            <a:ext cx="6059538" cy="3930390"/>
          </a:xfrm>
          <a:prstGeom prst="rect">
            <a:avLst/>
          </a:prstGeom>
          <a:ln>
            <a:solidFill>
              <a:schemeClr val="tx1"/>
            </a:solidFill>
          </a:ln>
        </p:spPr>
      </p:pic>
      <p:sp>
        <p:nvSpPr>
          <p:cNvPr id="3" name="Freeform 5">
            <a:extLst>
              <a:ext uri="{FF2B5EF4-FFF2-40B4-BE49-F238E27FC236}">
                <a16:creationId xmlns:a16="http://schemas.microsoft.com/office/drawing/2014/main" id="{C0AAF71A-A4EE-E2AB-0E10-AFF98415BD67}"/>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4"/>
            <a:stretch>
              <a:fillRect/>
            </a:stretch>
          </a:blipFill>
        </p:spPr>
        <p:txBody>
          <a:bodyPr/>
          <a:lstStyle/>
          <a:p>
            <a:endParaRPr lang="en-AU" sz="900"/>
          </a:p>
        </p:txBody>
      </p:sp>
    </p:spTree>
    <p:extLst>
      <p:ext uri="{BB962C8B-B14F-4D97-AF65-F5344CB8AC3E}">
        <p14:creationId xmlns:p14="http://schemas.microsoft.com/office/powerpoint/2010/main" val="39027430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5F39-4F12-4A19-B851-56D1E80D0407}"/>
            </a:ext>
          </a:extLst>
        </p:cNvPr>
        <p:cNvGrpSpPr/>
        <p:nvPr/>
      </p:nvGrpSpPr>
      <p:grpSpPr>
        <a:xfrm>
          <a:off x="0" y="0"/>
          <a:ext cx="0" cy="0"/>
          <a:chOff x="0" y="0"/>
          <a:chExt cx="0" cy="0"/>
        </a:xfrm>
      </p:grpSpPr>
      <p:grpSp>
        <p:nvGrpSpPr>
          <p:cNvPr id="42" name="Group 2">
            <a:extLst>
              <a:ext uri="{FF2B5EF4-FFF2-40B4-BE49-F238E27FC236}">
                <a16:creationId xmlns:a16="http://schemas.microsoft.com/office/drawing/2014/main" id="{5011C2CA-FCAA-A806-1B5C-3C1605C18E3B}"/>
              </a:ext>
            </a:extLst>
          </p:cNvPr>
          <p:cNvGrpSpPr>
            <a:grpSpLocks noGrp="1" noUngrp="1" noRot="1" noMove="1" noResize="1"/>
          </p:cNvGrpSpPr>
          <p:nvPr/>
        </p:nvGrpSpPr>
        <p:grpSpPr>
          <a:xfrm>
            <a:off x="7486650" y="-37422"/>
            <a:ext cx="1690345" cy="5218343"/>
            <a:chOff x="1223081" y="19019"/>
            <a:chExt cx="1378956" cy="4257040"/>
          </a:xfrm>
        </p:grpSpPr>
        <p:sp>
          <p:nvSpPr>
            <p:cNvPr id="43" name="Freeform 3">
              <a:extLst>
                <a:ext uri="{FF2B5EF4-FFF2-40B4-BE49-F238E27FC236}">
                  <a16:creationId xmlns:a16="http://schemas.microsoft.com/office/drawing/2014/main" id="{87323A1C-3808-CB12-5AF5-6C83971A2FBD}"/>
                </a:ext>
              </a:extLst>
            </p:cNvPr>
            <p:cNvSpPr>
              <a:spLocks noGrp="1" noRot="1" noMove="1" noResize="1" noEditPoints="1" noAdjustHandles="1" noChangeArrowheads="1" noChangeShapeType="1"/>
            </p:cNvSpPr>
            <p:nvPr/>
          </p:nvSpPr>
          <p:spPr>
            <a:xfrm>
              <a:off x="1223081" y="19019"/>
              <a:ext cx="1378956"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2" cstate="email">
                <a:extLst>
                  <a:ext uri="{28A0092B-C50C-407E-A947-70E740481C1C}">
                    <a14:useLocalDpi xmlns:a14="http://schemas.microsoft.com/office/drawing/2010/main"/>
                  </a:ext>
                </a:extLst>
              </a:blip>
              <a:stretch>
                <a:fillRect l="-2030" t="-188" r="-364838" b="188"/>
              </a:stretch>
            </a:blipFill>
          </p:spPr>
          <p:txBody>
            <a:bodyPr/>
            <a:lstStyle/>
            <a:p>
              <a:endParaRPr lang="en-AU" sz="900" dirty="0"/>
            </a:p>
          </p:txBody>
        </p:sp>
      </p:grpSp>
      <p:sp>
        <p:nvSpPr>
          <p:cNvPr id="4" name="TextBox 6">
            <a:extLst>
              <a:ext uri="{FF2B5EF4-FFF2-40B4-BE49-F238E27FC236}">
                <a16:creationId xmlns:a16="http://schemas.microsoft.com/office/drawing/2014/main" id="{F8E268B3-1766-A93F-297F-B3B20E061344}"/>
              </a:ext>
            </a:extLst>
          </p:cNvPr>
          <p:cNvSpPr txBox="1"/>
          <p:nvPr/>
        </p:nvSpPr>
        <p:spPr>
          <a:xfrm>
            <a:off x="2279221" y="31168"/>
            <a:ext cx="4284801" cy="378886"/>
          </a:xfrm>
          <a:prstGeom prst="rect">
            <a:avLst/>
          </a:prstGeom>
        </p:spPr>
        <p:txBody>
          <a:bodyPr wrap="square" lIns="0" tIns="0" rIns="0" bIns="0" rtlCol="0" anchor="ctr">
            <a:spAutoFit/>
          </a:bodyPr>
          <a:lstStyle/>
          <a:p>
            <a:pPr algn="ctr">
              <a:lnSpc>
                <a:spcPts val="3216"/>
              </a:lnSpc>
            </a:pPr>
            <a:r>
              <a:rPr lang="en-AU" sz="2100" b="1" dirty="0">
                <a:solidFill>
                  <a:srgbClr val="0070C0"/>
                </a:solidFill>
                <a:latin typeface="AndesW05-Regular" panose="02000000000000000000" charset="0"/>
              </a:rPr>
              <a:t>Digital Earth Pacific’s role in MACBLUE</a:t>
            </a:r>
          </a:p>
        </p:txBody>
      </p:sp>
      <p:sp>
        <p:nvSpPr>
          <p:cNvPr id="3" name="Rectangle: Rounded Corners 2">
            <a:extLst>
              <a:ext uri="{FF2B5EF4-FFF2-40B4-BE49-F238E27FC236}">
                <a16:creationId xmlns:a16="http://schemas.microsoft.com/office/drawing/2014/main" id="{99305BF6-DCA3-D8E5-A96E-7CD67F9A6A3A}"/>
              </a:ext>
            </a:extLst>
          </p:cNvPr>
          <p:cNvSpPr/>
          <p:nvPr/>
        </p:nvSpPr>
        <p:spPr>
          <a:xfrm>
            <a:off x="1349009" y="694268"/>
            <a:ext cx="1395478" cy="95925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latin typeface="Aptos" panose="020B0004020202020204" pitchFamily="34" charset="0"/>
              </a:rPr>
              <a:t>DEP generated extent maps</a:t>
            </a:r>
            <a:endParaRPr lang="en-FJ" sz="1200" dirty="0" err="1">
              <a:latin typeface="Aptos" panose="020B0004020202020204" pitchFamily="34" charset="0"/>
            </a:endParaRPr>
          </a:p>
        </p:txBody>
      </p:sp>
      <p:sp>
        <p:nvSpPr>
          <p:cNvPr id="5" name="Rectangle: Rounded Corners 4">
            <a:extLst>
              <a:ext uri="{FF2B5EF4-FFF2-40B4-BE49-F238E27FC236}">
                <a16:creationId xmlns:a16="http://schemas.microsoft.com/office/drawing/2014/main" id="{8CBCF48F-5260-272F-475A-AEE4906BC742}"/>
              </a:ext>
            </a:extLst>
          </p:cNvPr>
          <p:cNvSpPr/>
          <p:nvPr/>
        </p:nvSpPr>
        <p:spPr>
          <a:xfrm>
            <a:off x="1349009" y="1750428"/>
            <a:ext cx="1395478" cy="95925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Aptos" panose="020B0004020202020204" pitchFamily="34" charset="0"/>
              </a:rPr>
              <a:t>BC assessment data</a:t>
            </a:r>
            <a:endParaRPr lang="en-FJ" sz="1200" dirty="0" err="1">
              <a:latin typeface="Aptos" panose="020B0004020202020204" pitchFamily="34" charset="0"/>
            </a:endParaRPr>
          </a:p>
        </p:txBody>
      </p:sp>
      <p:sp>
        <p:nvSpPr>
          <p:cNvPr id="6" name="Rectangle: Rounded Corners 5">
            <a:extLst>
              <a:ext uri="{FF2B5EF4-FFF2-40B4-BE49-F238E27FC236}">
                <a16:creationId xmlns:a16="http://schemas.microsoft.com/office/drawing/2014/main" id="{AEEEEAEB-8D0E-8B29-4B52-C2FD4610A7A3}"/>
              </a:ext>
            </a:extLst>
          </p:cNvPr>
          <p:cNvSpPr/>
          <p:nvPr/>
        </p:nvSpPr>
        <p:spPr>
          <a:xfrm>
            <a:off x="2952031" y="1204325"/>
            <a:ext cx="1395478" cy="95925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ptos" panose="020B0004020202020204" pitchFamily="34" charset="0"/>
              </a:rPr>
              <a:t>Carbon stock &amp; emission factors</a:t>
            </a:r>
            <a:endParaRPr lang="en-FJ" sz="1200" dirty="0" err="1">
              <a:latin typeface="Aptos" panose="020B0004020202020204" pitchFamily="34" charset="0"/>
            </a:endParaRPr>
          </a:p>
        </p:txBody>
      </p:sp>
      <p:sp>
        <p:nvSpPr>
          <p:cNvPr id="7" name="Rectangle: Rounded Corners 6">
            <a:extLst>
              <a:ext uri="{FF2B5EF4-FFF2-40B4-BE49-F238E27FC236}">
                <a16:creationId xmlns:a16="http://schemas.microsoft.com/office/drawing/2014/main" id="{1DD60629-0673-1908-A16B-B6858924941A}"/>
              </a:ext>
            </a:extLst>
          </p:cNvPr>
          <p:cNvSpPr/>
          <p:nvPr/>
        </p:nvSpPr>
        <p:spPr>
          <a:xfrm>
            <a:off x="4555053" y="1203017"/>
            <a:ext cx="1395478" cy="959251"/>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dirty="0">
                <a:latin typeface="Aptos" panose="020B0004020202020204" pitchFamily="34" charset="0"/>
              </a:rPr>
              <a:t>Ecosystem service valuation</a:t>
            </a:r>
            <a:endParaRPr lang="en-FJ" sz="1200" dirty="0" err="1">
              <a:latin typeface="Aptos" panose="020B0004020202020204" pitchFamily="34" charset="0"/>
            </a:endParaRPr>
          </a:p>
        </p:txBody>
      </p:sp>
      <p:sp>
        <p:nvSpPr>
          <p:cNvPr id="12" name="Rectangle: Rounded Corners 11">
            <a:extLst>
              <a:ext uri="{FF2B5EF4-FFF2-40B4-BE49-F238E27FC236}">
                <a16:creationId xmlns:a16="http://schemas.microsoft.com/office/drawing/2014/main" id="{34C292A3-7433-1B90-9D5A-274FE9641AD1}"/>
              </a:ext>
            </a:extLst>
          </p:cNvPr>
          <p:cNvSpPr/>
          <p:nvPr/>
        </p:nvSpPr>
        <p:spPr>
          <a:xfrm>
            <a:off x="163043" y="752409"/>
            <a:ext cx="934427" cy="43341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latin typeface="Aptos" panose="020B0004020202020204" pitchFamily="34" charset="0"/>
              </a:rPr>
              <a:t>Training data</a:t>
            </a:r>
            <a:endParaRPr lang="en-FJ" sz="1200" dirty="0" err="1">
              <a:latin typeface="Aptos" panose="020B0004020202020204" pitchFamily="34" charset="0"/>
            </a:endParaRPr>
          </a:p>
        </p:txBody>
      </p:sp>
      <p:sp>
        <p:nvSpPr>
          <p:cNvPr id="13" name="Rectangle: Rounded Corners 12">
            <a:extLst>
              <a:ext uri="{FF2B5EF4-FFF2-40B4-BE49-F238E27FC236}">
                <a16:creationId xmlns:a16="http://schemas.microsoft.com/office/drawing/2014/main" id="{B2FFD9DC-3757-B965-0B22-C08155E69035}"/>
              </a:ext>
            </a:extLst>
          </p:cNvPr>
          <p:cNvSpPr/>
          <p:nvPr/>
        </p:nvSpPr>
        <p:spPr>
          <a:xfrm>
            <a:off x="163043" y="1233487"/>
            <a:ext cx="934427" cy="43341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latin typeface="Aptos" panose="020B0004020202020204" pitchFamily="34" charset="0"/>
              </a:rPr>
              <a:t>DEP</a:t>
            </a:r>
            <a:endParaRPr lang="en-FJ" sz="1200" dirty="0" err="1">
              <a:latin typeface="Aptos" panose="020B0004020202020204" pitchFamily="34" charset="0"/>
            </a:endParaRPr>
          </a:p>
        </p:txBody>
      </p:sp>
      <p:sp>
        <p:nvSpPr>
          <p:cNvPr id="14" name="Rectangle: Rounded Corners 13">
            <a:extLst>
              <a:ext uri="{FF2B5EF4-FFF2-40B4-BE49-F238E27FC236}">
                <a16:creationId xmlns:a16="http://schemas.microsoft.com/office/drawing/2014/main" id="{3880C8D5-6F21-5D7E-E7CD-8564AC00CDB2}"/>
              </a:ext>
            </a:extLst>
          </p:cNvPr>
          <p:cNvSpPr/>
          <p:nvPr/>
        </p:nvSpPr>
        <p:spPr>
          <a:xfrm>
            <a:off x="163043" y="2276267"/>
            <a:ext cx="934427" cy="43341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Aptos" panose="020B0004020202020204" pitchFamily="34" charset="0"/>
              </a:rPr>
              <a:t>Biomass</a:t>
            </a:r>
            <a:endParaRPr lang="en-FJ" sz="1200" dirty="0" err="1">
              <a:latin typeface="Aptos" panose="020B0004020202020204" pitchFamily="34" charset="0"/>
            </a:endParaRPr>
          </a:p>
        </p:txBody>
      </p:sp>
      <p:sp>
        <p:nvSpPr>
          <p:cNvPr id="15" name="Rectangle: Rounded Corners 14">
            <a:extLst>
              <a:ext uri="{FF2B5EF4-FFF2-40B4-BE49-F238E27FC236}">
                <a16:creationId xmlns:a16="http://schemas.microsoft.com/office/drawing/2014/main" id="{5206B0CC-F295-9288-7E14-14A53D5D0E1B}"/>
              </a:ext>
            </a:extLst>
          </p:cNvPr>
          <p:cNvSpPr/>
          <p:nvPr/>
        </p:nvSpPr>
        <p:spPr>
          <a:xfrm>
            <a:off x="163043" y="1792789"/>
            <a:ext cx="934427" cy="43341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a:latin typeface="Aptos" panose="020B0004020202020204" pitchFamily="34" charset="0"/>
              </a:rPr>
              <a:t>Soil</a:t>
            </a:r>
            <a:r>
              <a:rPr lang="en-US" sz="1200" dirty="0"/>
              <a:t> </a:t>
            </a:r>
            <a:r>
              <a:rPr lang="en-US" sz="1200" dirty="0">
                <a:latin typeface="Aptos" panose="020B0004020202020204" pitchFamily="34" charset="0"/>
              </a:rPr>
              <a:t>core</a:t>
            </a:r>
            <a:endParaRPr lang="en-FJ" sz="1200" dirty="0" err="1">
              <a:latin typeface="Aptos" panose="020B0004020202020204" pitchFamily="34" charset="0"/>
            </a:endParaRPr>
          </a:p>
        </p:txBody>
      </p:sp>
      <p:cxnSp>
        <p:nvCxnSpPr>
          <p:cNvPr id="17" name="Straight Arrow Connector 16">
            <a:extLst>
              <a:ext uri="{FF2B5EF4-FFF2-40B4-BE49-F238E27FC236}">
                <a16:creationId xmlns:a16="http://schemas.microsoft.com/office/drawing/2014/main" id="{7790FCA1-C76E-CB20-733A-A71CED5C5480}"/>
              </a:ext>
            </a:extLst>
          </p:cNvPr>
          <p:cNvCxnSpPr>
            <a:cxnSpLocks/>
            <a:stCxn id="12" idx="3"/>
            <a:endCxn id="3" idx="1"/>
          </p:cNvCxnSpPr>
          <p:nvPr/>
        </p:nvCxnSpPr>
        <p:spPr>
          <a:xfrm>
            <a:off x="1097470" y="969115"/>
            <a:ext cx="251539" cy="204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18AB33D-2BDD-AAD1-2234-B4D60BBB5D58}"/>
              </a:ext>
            </a:extLst>
          </p:cNvPr>
          <p:cNvCxnSpPr>
            <a:cxnSpLocks/>
            <a:stCxn id="13" idx="3"/>
            <a:endCxn id="3" idx="1"/>
          </p:cNvCxnSpPr>
          <p:nvPr/>
        </p:nvCxnSpPr>
        <p:spPr>
          <a:xfrm flipV="1">
            <a:off x="1097470" y="1173894"/>
            <a:ext cx="251539" cy="276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582C917-F96D-C119-8CD0-A2FA52EC938F}"/>
              </a:ext>
            </a:extLst>
          </p:cNvPr>
          <p:cNvCxnSpPr>
            <a:cxnSpLocks/>
            <a:stCxn id="15" idx="3"/>
            <a:endCxn id="5" idx="1"/>
          </p:cNvCxnSpPr>
          <p:nvPr/>
        </p:nvCxnSpPr>
        <p:spPr>
          <a:xfrm>
            <a:off x="1097470" y="2009495"/>
            <a:ext cx="251539" cy="2205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83FDF6EC-4343-F1A8-7CE9-E04410E472F0}"/>
              </a:ext>
            </a:extLst>
          </p:cNvPr>
          <p:cNvCxnSpPr>
            <a:cxnSpLocks/>
            <a:stCxn id="14" idx="3"/>
            <a:endCxn id="5" idx="1"/>
          </p:cNvCxnSpPr>
          <p:nvPr/>
        </p:nvCxnSpPr>
        <p:spPr>
          <a:xfrm flipV="1">
            <a:off x="1097470" y="2230054"/>
            <a:ext cx="251539" cy="2629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05A1BD9F-93EE-33F2-6012-79E31FFED3E0}"/>
              </a:ext>
            </a:extLst>
          </p:cNvPr>
          <p:cNvCxnSpPr>
            <a:stCxn id="3" idx="3"/>
            <a:endCxn id="6" idx="1"/>
          </p:cNvCxnSpPr>
          <p:nvPr/>
        </p:nvCxnSpPr>
        <p:spPr>
          <a:xfrm>
            <a:off x="2744487" y="1173894"/>
            <a:ext cx="207544" cy="51005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1124BC05-655A-7A91-4BF9-D6FC0325EDB1}"/>
              </a:ext>
            </a:extLst>
          </p:cNvPr>
          <p:cNvCxnSpPr>
            <a:cxnSpLocks/>
            <a:stCxn id="5" idx="3"/>
            <a:endCxn id="6" idx="1"/>
          </p:cNvCxnSpPr>
          <p:nvPr/>
        </p:nvCxnSpPr>
        <p:spPr>
          <a:xfrm flipV="1">
            <a:off x="2744487" y="1683951"/>
            <a:ext cx="207544" cy="54610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7" name="Straight Arrow Connector 36">
            <a:extLst>
              <a:ext uri="{FF2B5EF4-FFF2-40B4-BE49-F238E27FC236}">
                <a16:creationId xmlns:a16="http://schemas.microsoft.com/office/drawing/2014/main" id="{FDEEB322-30E2-A921-C39B-B42D11EFC19D}"/>
              </a:ext>
            </a:extLst>
          </p:cNvPr>
          <p:cNvCxnSpPr>
            <a:stCxn id="6" idx="3"/>
            <a:endCxn id="7" idx="1"/>
          </p:cNvCxnSpPr>
          <p:nvPr/>
        </p:nvCxnSpPr>
        <p:spPr>
          <a:xfrm flipV="1">
            <a:off x="4347509" y="1682643"/>
            <a:ext cx="207544" cy="13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8" name="Rectangle: Rounded Corners 37">
            <a:extLst>
              <a:ext uri="{FF2B5EF4-FFF2-40B4-BE49-F238E27FC236}">
                <a16:creationId xmlns:a16="http://schemas.microsoft.com/office/drawing/2014/main" id="{88951824-B436-09A3-0A08-7ABAC79D987E}"/>
              </a:ext>
            </a:extLst>
          </p:cNvPr>
          <p:cNvSpPr/>
          <p:nvPr/>
        </p:nvSpPr>
        <p:spPr>
          <a:xfrm>
            <a:off x="6158075" y="1203016"/>
            <a:ext cx="1395478" cy="95925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lnSpc>
                <a:spcPct val="90000"/>
              </a:lnSpc>
              <a:spcBef>
                <a:spcPts val="600"/>
              </a:spcBef>
            </a:pPr>
            <a:r>
              <a:rPr lang="en-GB" sz="1200" i="0" dirty="0">
                <a:effectLst/>
                <a:latin typeface="Aptos" panose="020B0004020202020204" pitchFamily="34" charset="0"/>
                <a:cs typeface="Calibri" panose="020F0502020204030204" pitchFamily="34" charset="0"/>
              </a:rPr>
              <a:t>Policy &amp; Regulation reform</a:t>
            </a:r>
          </a:p>
        </p:txBody>
      </p:sp>
      <p:cxnSp>
        <p:nvCxnSpPr>
          <p:cNvPr id="40" name="Straight Arrow Connector 39">
            <a:extLst>
              <a:ext uri="{FF2B5EF4-FFF2-40B4-BE49-F238E27FC236}">
                <a16:creationId xmlns:a16="http://schemas.microsoft.com/office/drawing/2014/main" id="{143853B2-D4DB-7325-1910-6D5BC858F943}"/>
              </a:ext>
            </a:extLst>
          </p:cNvPr>
          <p:cNvCxnSpPr>
            <a:stCxn id="7" idx="3"/>
            <a:endCxn id="38" idx="1"/>
          </p:cNvCxnSpPr>
          <p:nvPr/>
        </p:nvCxnSpPr>
        <p:spPr>
          <a:xfrm flipV="1">
            <a:off x="5950531" y="1682642"/>
            <a:ext cx="207544" cy="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53" name="Left Brace 52">
            <a:extLst>
              <a:ext uri="{FF2B5EF4-FFF2-40B4-BE49-F238E27FC236}">
                <a16:creationId xmlns:a16="http://schemas.microsoft.com/office/drawing/2014/main" id="{7147A980-D3C6-A2AF-5A24-D500D2833867}"/>
              </a:ext>
            </a:extLst>
          </p:cNvPr>
          <p:cNvSpPr/>
          <p:nvPr/>
        </p:nvSpPr>
        <p:spPr>
          <a:xfrm rot="16200000">
            <a:off x="2720512" y="1393717"/>
            <a:ext cx="255495" cy="2998501"/>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FJ" sz="1200"/>
          </a:p>
        </p:txBody>
      </p:sp>
      <p:sp>
        <p:nvSpPr>
          <p:cNvPr id="57" name="Left Brace 56">
            <a:extLst>
              <a:ext uri="{FF2B5EF4-FFF2-40B4-BE49-F238E27FC236}">
                <a16:creationId xmlns:a16="http://schemas.microsoft.com/office/drawing/2014/main" id="{0000E4AB-FEDD-DD54-249C-91BE281B3E23}"/>
              </a:ext>
            </a:extLst>
          </p:cNvPr>
          <p:cNvSpPr/>
          <p:nvPr/>
        </p:nvSpPr>
        <p:spPr>
          <a:xfrm rot="16200000">
            <a:off x="5137669" y="2186241"/>
            <a:ext cx="230249" cy="1395479"/>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FJ" sz="1200"/>
          </a:p>
        </p:txBody>
      </p:sp>
      <p:sp>
        <p:nvSpPr>
          <p:cNvPr id="58" name="Left Brace 57">
            <a:extLst>
              <a:ext uri="{FF2B5EF4-FFF2-40B4-BE49-F238E27FC236}">
                <a16:creationId xmlns:a16="http://schemas.microsoft.com/office/drawing/2014/main" id="{75A83377-EAFA-61BE-56EA-4A862D0281E2}"/>
              </a:ext>
            </a:extLst>
          </p:cNvPr>
          <p:cNvSpPr/>
          <p:nvPr/>
        </p:nvSpPr>
        <p:spPr>
          <a:xfrm rot="16200000">
            <a:off x="6722837" y="2183855"/>
            <a:ext cx="265955" cy="1395478"/>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FJ" sz="1200" dirty="0"/>
          </a:p>
        </p:txBody>
      </p:sp>
      <p:sp>
        <p:nvSpPr>
          <p:cNvPr id="59" name="TextBox 58">
            <a:extLst>
              <a:ext uri="{FF2B5EF4-FFF2-40B4-BE49-F238E27FC236}">
                <a16:creationId xmlns:a16="http://schemas.microsoft.com/office/drawing/2014/main" id="{6F950050-2B70-D8E1-5AD4-27EC99B552EC}"/>
              </a:ext>
            </a:extLst>
          </p:cNvPr>
          <p:cNvSpPr txBox="1"/>
          <p:nvPr/>
        </p:nvSpPr>
        <p:spPr>
          <a:xfrm>
            <a:off x="2448209" y="3012435"/>
            <a:ext cx="8001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Aptos" panose="020B0004020202020204" pitchFamily="34" charset="0"/>
              </a:rPr>
              <a:t>Output 1</a:t>
            </a:r>
            <a:endParaRPr lang="en-FJ" sz="1200" dirty="0">
              <a:latin typeface="Aptos" panose="020B0004020202020204" pitchFamily="34" charset="0"/>
            </a:endParaRPr>
          </a:p>
        </p:txBody>
      </p:sp>
      <p:sp>
        <p:nvSpPr>
          <p:cNvPr id="60" name="TextBox 59">
            <a:extLst>
              <a:ext uri="{FF2B5EF4-FFF2-40B4-BE49-F238E27FC236}">
                <a16:creationId xmlns:a16="http://schemas.microsoft.com/office/drawing/2014/main" id="{8FD7BA10-3700-57AB-D88D-8046B110F587}"/>
              </a:ext>
            </a:extLst>
          </p:cNvPr>
          <p:cNvSpPr txBox="1"/>
          <p:nvPr/>
        </p:nvSpPr>
        <p:spPr>
          <a:xfrm>
            <a:off x="4852742" y="2995914"/>
            <a:ext cx="8001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Aptos" panose="020B0004020202020204" pitchFamily="34" charset="0"/>
              </a:rPr>
              <a:t>Output 2</a:t>
            </a:r>
            <a:endParaRPr lang="en-FJ" sz="1200" dirty="0">
              <a:latin typeface="Aptos" panose="020B0004020202020204" pitchFamily="34" charset="0"/>
            </a:endParaRPr>
          </a:p>
        </p:txBody>
      </p:sp>
      <p:sp>
        <p:nvSpPr>
          <p:cNvPr id="61" name="TextBox 60">
            <a:extLst>
              <a:ext uri="{FF2B5EF4-FFF2-40B4-BE49-F238E27FC236}">
                <a16:creationId xmlns:a16="http://schemas.microsoft.com/office/drawing/2014/main" id="{51308CAD-99DE-90CD-2C47-A165711581B7}"/>
              </a:ext>
            </a:extLst>
          </p:cNvPr>
          <p:cNvSpPr txBox="1"/>
          <p:nvPr/>
        </p:nvSpPr>
        <p:spPr>
          <a:xfrm>
            <a:off x="6457175" y="3017214"/>
            <a:ext cx="80010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a:latin typeface="Aptos" panose="020B0004020202020204" pitchFamily="34" charset="0"/>
              </a:rPr>
              <a:t>Output 3</a:t>
            </a:r>
            <a:endParaRPr lang="en-FJ" sz="1200" dirty="0">
              <a:latin typeface="Aptos" panose="020B0004020202020204" pitchFamily="34" charset="0"/>
            </a:endParaRPr>
          </a:p>
        </p:txBody>
      </p:sp>
      <p:sp>
        <p:nvSpPr>
          <p:cNvPr id="8" name="Left Brace 7">
            <a:extLst>
              <a:ext uri="{FF2B5EF4-FFF2-40B4-BE49-F238E27FC236}">
                <a16:creationId xmlns:a16="http://schemas.microsoft.com/office/drawing/2014/main" id="{0750A3E9-8DA5-0C55-FB59-EBDBA4DAFC67}"/>
              </a:ext>
            </a:extLst>
          </p:cNvPr>
          <p:cNvSpPr/>
          <p:nvPr/>
        </p:nvSpPr>
        <p:spPr>
          <a:xfrm rot="16200000">
            <a:off x="4323534" y="442853"/>
            <a:ext cx="255495" cy="6204542"/>
          </a:xfrm>
          <a:prstGeom prst="leftBrac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FJ" sz="1200"/>
          </a:p>
        </p:txBody>
      </p:sp>
      <p:sp>
        <p:nvSpPr>
          <p:cNvPr id="9" name="TextBox 8">
            <a:extLst>
              <a:ext uri="{FF2B5EF4-FFF2-40B4-BE49-F238E27FC236}">
                <a16:creationId xmlns:a16="http://schemas.microsoft.com/office/drawing/2014/main" id="{C6CF2B57-4AFF-4172-1E95-BF21EC84B202}"/>
              </a:ext>
            </a:extLst>
          </p:cNvPr>
          <p:cNvSpPr txBox="1"/>
          <p:nvPr/>
        </p:nvSpPr>
        <p:spPr>
          <a:xfrm>
            <a:off x="3465263" y="3706122"/>
            <a:ext cx="1972035" cy="2769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200" dirty="0">
                <a:latin typeface="Aptos" panose="020B0004020202020204" pitchFamily="34" charset="0"/>
              </a:rPr>
              <a:t>MACBLUE Goals</a:t>
            </a:r>
            <a:endParaRPr lang="en-FJ" sz="1200" dirty="0">
              <a:latin typeface="Aptos" panose="020B0004020202020204" pitchFamily="34" charset="0"/>
            </a:endParaRPr>
          </a:p>
        </p:txBody>
      </p:sp>
      <p:sp>
        <p:nvSpPr>
          <p:cNvPr id="10" name="TextBox 9">
            <a:extLst>
              <a:ext uri="{FF2B5EF4-FFF2-40B4-BE49-F238E27FC236}">
                <a16:creationId xmlns:a16="http://schemas.microsoft.com/office/drawing/2014/main" id="{439275B0-ED3B-2544-B763-3B2AF0E4838B}"/>
              </a:ext>
            </a:extLst>
          </p:cNvPr>
          <p:cNvSpPr txBox="1"/>
          <p:nvPr/>
        </p:nvSpPr>
        <p:spPr>
          <a:xfrm>
            <a:off x="42616" y="4203480"/>
            <a:ext cx="7589276" cy="646331"/>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Aptos" panose="020B0004020202020204" pitchFamily="34" charset="0"/>
                <a:cs typeface="Calibri" panose="020F0502020204030204" pitchFamily="34" charset="0"/>
              </a:rPr>
              <a:t>In the context of the MACBLUE project, the utilization of Digital Earth Pacific for mapping the extent of seagrass and mangrove ecosystems aligns with the MACBLUE projects first objective. </a:t>
            </a:r>
          </a:p>
          <a:p>
            <a:endParaRPr lang="en-US" sz="1200" dirty="0">
              <a:latin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996889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5F39-4F12-4A19-B851-56D1E80D040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3D29159-69F4-FEE9-0D44-4B17221BFAE0}"/>
              </a:ext>
            </a:extLst>
          </p:cNvPr>
          <p:cNvGrpSpPr/>
          <p:nvPr/>
        </p:nvGrpSpPr>
        <p:grpSpPr>
          <a:xfrm>
            <a:off x="-356186" y="-271132"/>
            <a:ext cx="2066585" cy="5521754"/>
            <a:chOff x="3098770" y="-213528"/>
            <a:chExt cx="2223836" cy="5941916"/>
          </a:xfrm>
        </p:grpSpPr>
        <p:sp>
          <p:nvSpPr>
            <p:cNvPr id="3" name="Freeform 3">
              <a:extLst>
                <a:ext uri="{FF2B5EF4-FFF2-40B4-BE49-F238E27FC236}">
                  <a16:creationId xmlns:a16="http://schemas.microsoft.com/office/drawing/2014/main" id="{8DB1C562-B17D-7342-0596-5E944F9A4120}"/>
                </a:ext>
              </a:extLst>
            </p:cNvPr>
            <p:cNvSpPr/>
            <p:nvPr/>
          </p:nvSpPr>
          <p:spPr>
            <a:xfrm>
              <a:off x="3098770" y="-213528"/>
              <a:ext cx="2223836" cy="5941916"/>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cstate="screen">
                <a:extLst>
                  <a:ext uri="{28A0092B-C50C-407E-A947-70E740481C1C}">
                    <a14:useLocalDpi xmlns:a14="http://schemas.microsoft.com/office/drawing/2010/main"/>
                  </a:ext>
                </a:extLst>
              </a:blip>
              <a:stretch>
                <a:fillRect l="-234935" t="167" r="-5906" b="207"/>
              </a:stretch>
            </a:blipFill>
          </p:spPr>
          <p:txBody>
            <a:bodyPr/>
            <a:lstStyle/>
            <a:p>
              <a:endParaRPr lang="en-AU" sz="900" dirty="0"/>
            </a:p>
          </p:txBody>
        </p:sp>
      </p:grpSp>
      <p:sp>
        <p:nvSpPr>
          <p:cNvPr id="5" name="Freeform 5">
            <a:extLst>
              <a:ext uri="{FF2B5EF4-FFF2-40B4-BE49-F238E27FC236}">
                <a16:creationId xmlns:a16="http://schemas.microsoft.com/office/drawing/2014/main" id="{57291147-464E-9857-62F4-5C3ED94B659E}"/>
              </a:ext>
            </a:extLst>
          </p:cNvPr>
          <p:cNvSpPr/>
          <p:nvPr/>
        </p:nvSpPr>
        <p:spPr>
          <a:xfrm>
            <a:off x="8500730" y="1"/>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4"/>
            <a:stretch>
              <a:fillRect/>
            </a:stretch>
          </a:blipFill>
        </p:spPr>
        <p:txBody>
          <a:bodyPr/>
          <a:lstStyle/>
          <a:p>
            <a:endParaRPr lang="en-AU" sz="900"/>
          </a:p>
        </p:txBody>
      </p:sp>
      <p:sp>
        <p:nvSpPr>
          <p:cNvPr id="6" name="TextBox 6">
            <a:extLst>
              <a:ext uri="{FF2B5EF4-FFF2-40B4-BE49-F238E27FC236}">
                <a16:creationId xmlns:a16="http://schemas.microsoft.com/office/drawing/2014/main" id="{BE79F27C-F196-ED42-69B0-BC0B7E98A683}"/>
              </a:ext>
            </a:extLst>
          </p:cNvPr>
          <p:cNvSpPr txBox="1"/>
          <p:nvPr/>
        </p:nvSpPr>
        <p:spPr>
          <a:xfrm>
            <a:off x="1860805" y="51625"/>
            <a:ext cx="6725411" cy="830997"/>
          </a:xfrm>
          <a:prstGeom prst="rect">
            <a:avLst/>
          </a:prstGeom>
        </p:spPr>
        <p:txBody>
          <a:bodyPr wrap="square" lIns="0" tIns="0" rIns="0" bIns="0" rtlCol="0" anchor="ctr">
            <a:spAutoFit/>
          </a:bodyPr>
          <a:lstStyle/>
          <a:p>
            <a:pPr algn="ctr"/>
            <a:r>
              <a:rPr lang="en-AU" sz="1800" b="1" dirty="0">
                <a:solidFill>
                  <a:srgbClr val="0070C0"/>
                </a:solidFill>
                <a:latin typeface="Aptos" panose="020B0004020202020204" pitchFamily="34" charset="0"/>
              </a:rPr>
              <a:t>Research on Remote Sensing Satellites and Sensors for Seagrass  Classification</a:t>
            </a:r>
          </a:p>
          <a:p>
            <a:endParaRPr lang="en-US" sz="1800" b="1" dirty="0">
              <a:solidFill>
                <a:srgbClr val="0070C0"/>
              </a:solidFill>
              <a:latin typeface="Aptos" panose="020B0004020202020204" pitchFamily="34" charset="0"/>
            </a:endParaRPr>
          </a:p>
        </p:txBody>
      </p:sp>
      <p:pic>
        <p:nvPicPr>
          <p:cNvPr id="8" name="Picture 7" descr="A screenshot of a web page&#10;&#10;Description automatically generated">
            <a:extLst>
              <a:ext uri="{FF2B5EF4-FFF2-40B4-BE49-F238E27FC236}">
                <a16:creationId xmlns:a16="http://schemas.microsoft.com/office/drawing/2014/main" id="{1CF9AAEE-3BF4-D76A-F5A4-C0F2A502B983}"/>
              </a:ext>
            </a:extLst>
          </p:cNvPr>
          <p:cNvPicPr>
            <a:picLocks noChangeAspect="1"/>
          </p:cNvPicPr>
          <p:nvPr/>
        </p:nvPicPr>
        <p:blipFill>
          <a:blip r:embed="rId5"/>
          <a:srcRect l="6091" r="846" b="9612"/>
          <a:stretch/>
        </p:blipFill>
        <p:spPr>
          <a:xfrm>
            <a:off x="1745598" y="681258"/>
            <a:ext cx="3983745" cy="2677494"/>
          </a:xfrm>
          <a:prstGeom prst="rect">
            <a:avLst/>
          </a:prstGeom>
          <a:ln>
            <a:solidFill>
              <a:schemeClr val="tx1"/>
            </a:solidFill>
          </a:ln>
        </p:spPr>
      </p:pic>
      <p:pic>
        <p:nvPicPr>
          <p:cNvPr id="16" name="Picture 15" descr="A screenshot of a computer screen&#10;&#10;Description automatically generated">
            <a:extLst>
              <a:ext uri="{FF2B5EF4-FFF2-40B4-BE49-F238E27FC236}">
                <a16:creationId xmlns:a16="http://schemas.microsoft.com/office/drawing/2014/main" id="{EB864FA0-0EE2-F830-B09A-A8539EAAE2CE}"/>
              </a:ext>
            </a:extLst>
          </p:cNvPr>
          <p:cNvPicPr>
            <a:picLocks noChangeAspect="1"/>
          </p:cNvPicPr>
          <p:nvPr/>
        </p:nvPicPr>
        <p:blipFill>
          <a:blip r:embed="rId6"/>
          <a:srcRect l="50000" t="14570" r="9606" b="6254"/>
          <a:stretch/>
        </p:blipFill>
        <p:spPr>
          <a:xfrm>
            <a:off x="5813602" y="677045"/>
            <a:ext cx="3149522" cy="3691288"/>
          </a:xfrm>
          <a:prstGeom prst="rect">
            <a:avLst/>
          </a:prstGeom>
          <a:ln>
            <a:solidFill>
              <a:schemeClr val="tx1"/>
            </a:solidFill>
          </a:ln>
        </p:spPr>
      </p:pic>
      <p:sp>
        <p:nvSpPr>
          <p:cNvPr id="17" name="TextBox 16">
            <a:extLst>
              <a:ext uri="{FF2B5EF4-FFF2-40B4-BE49-F238E27FC236}">
                <a16:creationId xmlns:a16="http://schemas.microsoft.com/office/drawing/2014/main" id="{B5C65311-CD14-DA22-338D-3BD3F3E280E6}"/>
              </a:ext>
            </a:extLst>
          </p:cNvPr>
          <p:cNvSpPr txBox="1"/>
          <p:nvPr/>
        </p:nvSpPr>
        <p:spPr>
          <a:xfrm>
            <a:off x="5810057" y="4366110"/>
            <a:ext cx="2923581" cy="215444"/>
          </a:xfrm>
          <a:prstGeom prst="rect">
            <a:avLst/>
          </a:prstGeom>
          <a:noFill/>
        </p:spPr>
        <p:txBody>
          <a:bodyPr wrap="square" rtlCol="0">
            <a:spAutoFit/>
          </a:bodyPr>
          <a:lstStyle/>
          <a:p>
            <a:pPr algn="l"/>
            <a:r>
              <a:rPr lang="en-US" sz="800" i="1" dirty="0">
                <a:latin typeface="Aptos" panose="020B0004020202020204" pitchFamily="34" charset="0"/>
              </a:rPr>
              <a:t>Source: Seagrass from above – drones and satellites</a:t>
            </a:r>
            <a:endParaRPr lang="en-FJ" sz="800" i="1" dirty="0">
              <a:latin typeface="Aptos" panose="020B0004020202020204" pitchFamily="34" charset="0"/>
            </a:endParaRPr>
          </a:p>
        </p:txBody>
      </p:sp>
      <p:grpSp>
        <p:nvGrpSpPr>
          <p:cNvPr id="18" name="Group 17">
            <a:extLst>
              <a:ext uri="{FF2B5EF4-FFF2-40B4-BE49-F238E27FC236}">
                <a16:creationId xmlns:a16="http://schemas.microsoft.com/office/drawing/2014/main" id="{AF086AFF-18F7-A5A4-AFF5-3DEC4A691F82}"/>
              </a:ext>
            </a:extLst>
          </p:cNvPr>
          <p:cNvGrpSpPr/>
          <p:nvPr/>
        </p:nvGrpSpPr>
        <p:grpSpPr>
          <a:xfrm>
            <a:off x="1634095" y="3396203"/>
            <a:ext cx="3780941" cy="1582487"/>
            <a:chOff x="6988096" y="2269167"/>
            <a:chExt cx="3780941" cy="1582487"/>
          </a:xfrm>
        </p:grpSpPr>
        <p:pic>
          <p:nvPicPr>
            <p:cNvPr id="19" name="Picture 18">
              <a:extLst>
                <a:ext uri="{FF2B5EF4-FFF2-40B4-BE49-F238E27FC236}">
                  <a16:creationId xmlns:a16="http://schemas.microsoft.com/office/drawing/2014/main" id="{331893AB-C955-9E23-A083-A4C2BFC8FC50}"/>
                </a:ext>
              </a:extLst>
            </p:cNvPr>
            <p:cNvPicPr>
              <a:picLocks noChangeAspect="1"/>
            </p:cNvPicPr>
            <p:nvPr/>
          </p:nvPicPr>
          <p:blipFill rotWithShape="1">
            <a:blip r:embed="rId7"/>
            <a:srcRect r="2527" b="25599"/>
            <a:stretch/>
          </p:blipFill>
          <p:spPr>
            <a:xfrm>
              <a:off x="6988096" y="2450820"/>
              <a:ext cx="1947686" cy="1400834"/>
            </a:xfrm>
            <a:prstGeom prst="rect">
              <a:avLst/>
            </a:prstGeom>
          </p:spPr>
        </p:pic>
        <p:sp>
          <p:nvSpPr>
            <p:cNvPr id="20" name="TextBox 19">
              <a:extLst>
                <a:ext uri="{FF2B5EF4-FFF2-40B4-BE49-F238E27FC236}">
                  <a16:creationId xmlns:a16="http://schemas.microsoft.com/office/drawing/2014/main" id="{81F9501A-D698-58C0-CF20-60AA6593A7D6}"/>
                </a:ext>
              </a:extLst>
            </p:cNvPr>
            <p:cNvSpPr txBox="1"/>
            <p:nvPr/>
          </p:nvSpPr>
          <p:spPr>
            <a:xfrm>
              <a:off x="6994052" y="2269167"/>
              <a:ext cx="3774985" cy="276999"/>
            </a:xfrm>
            <a:prstGeom prst="rect">
              <a:avLst/>
            </a:prstGeom>
            <a:noFill/>
          </p:spPr>
          <p:txBody>
            <a:bodyPr wrap="square">
              <a:spAutoFit/>
            </a:bodyPr>
            <a:lstStyle/>
            <a:p>
              <a:r>
                <a:rPr lang="en-AU" sz="1200" b="1" dirty="0">
                  <a:solidFill>
                    <a:srgbClr val="0C77C3"/>
                  </a:solidFill>
                  <a:latin typeface="Aptos" panose="020B0004020202020204" pitchFamily="34" charset="0"/>
                  <a:cs typeface="Helvetica" panose="020B0604020202020204" pitchFamily="34" charset="0"/>
                </a:rPr>
                <a:t>Scientific papers researched on seagrass mapping</a:t>
              </a:r>
            </a:p>
          </p:txBody>
        </p:sp>
      </p:grpSp>
    </p:spTree>
    <p:extLst>
      <p:ext uri="{BB962C8B-B14F-4D97-AF65-F5344CB8AC3E}">
        <p14:creationId xmlns:p14="http://schemas.microsoft.com/office/powerpoint/2010/main" val="388122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9345-EFCE-F03B-0EBA-2BF91C16F2E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DE0DB26-CE33-9D2A-2F07-FA125E934EB0}"/>
              </a:ext>
            </a:extLst>
          </p:cNvPr>
          <p:cNvGrpSpPr/>
          <p:nvPr/>
        </p:nvGrpSpPr>
        <p:grpSpPr>
          <a:xfrm>
            <a:off x="129370" y="573373"/>
            <a:ext cx="3343864" cy="3995909"/>
            <a:chOff x="188842" y="565939"/>
            <a:chExt cx="3330278" cy="4036812"/>
          </a:xfrm>
        </p:grpSpPr>
        <p:pic>
          <p:nvPicPr>
            <p:cNvPr id="9" name="Picture 8">
              <a:extLst>
                <a:ext uri="{FF2B5EF4-FFF2-40B4-BE49-F238E27FC236}">
                  <a16:creationId xmlns:a16="http://schemas.microsoft.com/office/drawing/2014/main" id="{A6AE1493-2129-1905-7929-A6D523C11294}"/>
                </a:ext>
              </a:extLst>
            </p:cNvPr>
            <p:cNvPicPr>
              <a:picLocks noChangeAspect="1"/>
            </p:cNvPicPr>
            <p:nvPr/>
          </p:nvPicPr>
          <p:blipFill>
            <a:blip r:embed="rId3"/>
            <a:srcRect l="17333" r="22942"/>
            <a:stretch/>
          </p:blipFill>
          <p:spPr>
            <a:xfrm>
              <a:off x="188842" y="881229"/>
              <a:ext cx="3330278" cy="3721522"/>
            </a:xfrm>
            <a:prstGeom prst="rect">
              <a:avLst/>
            </a:prstGeom>
            <a:ln>
              <a:solidFill>
                <a:schemeClr val="tx1"/>
              </a:solidFill>
            </a:ln>
          </p:spPr>
        </p:pic>
        <p:sp>
          <p:nvSpPr>
            <p:cNvPr id="11" name="TextBox 10">
              <a:extLst>
                <a:ext uri="{FF2B5EF4-FFF2-40B4-BE49-F238E27FC236}">
                  <a16:creationId xmlns:a16="http://schemas.microsoft.com/office/drawing/2014/main" id="{94F37644-65C7-D7FC-1A16-C4037FF4C0F4}"/>
                </a:ext>
              </a:extLst>
            </p:cNvPr>
            <p:cNvSpPr txBox="1"/>
            <p:nvPr/>
          </p:nvSpPr>
          <p:spPr>
            <a:xfrm>
              <a:off x="596371" y="565939"/>
              <a:ext cx="2579493" cy="307777"/>
            </a:xfrm>
            <a:prstGeom prst="rect">
              <a:avLst/>
            </a:prstGeom>
            <a:noFill/>
          </p:spPr>
          <p:txBody>
            <a:bodyPr wrap="square" rtlCol="0">
              <a:spAutoFit/>
            </a:bodyPr>
            <a:lstStyle/>
            <a:p>
              <a:pPr algn="ctr"/>
              <a:r>
                <a:rPr lang="en-US" sz="1400" b="1" dirty="0">
                  <a:latin typeface="Aptos" panose="020B0004020202020204" pitchFamily="34" charset="0"/>
                  <a:cs typeface="Calibri" panose="020F0502020204030204" pitchFamily="34" charset="0"/>
                </a:rPr>
                <a:t>Training data points</a:t>
              </a:r>
              <a:endParaRPr lang="en-FJ" sz="1400" b="1" dirty="0">
                <a:latin typeface="Aptos" panose="020B000402020202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C7ABB401-AE9B-AAA9-FBEB-7034045970F1}"/>
              </a:ext>
            </a:extLst>
          </p:cNvPr>
          <p:cNvGrpSpPr/>
          <p:nvPr/>
        </p:nvGrpSpPr>
        <p:grpSpPr>
          <a:xfrm>
            <a:off x="4480032" y="566042"/>
            <a:ext cx="4485547" cy="4043129"/>
            <a:chOff x="4539505" y="558608"/>
            <a:chExt cx="4467322" cy="4084515"/>
          </a:xfrm>
        </p:grpSpPr>
        <p:pic>
          <p:nvPicPr>
            <p:cNvPr id="10" name="Picture 9">
              <a:extLst>
                <a:ext uri="{FF2B5EF4-FFF2-40B4-BE49-F238E27FC236}">
                  <a16:creationId xmlns:a16="http://schemas.microsoft.com/office/drawing/2014/main" id="{1AD0E48E-8441-DEA3-14E2-DB686B634552}"/>
                </a:ext>
              </a:extLst>
            </p:cNvPr>
            <p:cNvPicPr>
              <a:picLocks noChangeAspect="1"/>
            </p:cNvPicPr>
            <p:nvPr/>
          </p:nvPicPr>
          <p:blipFill>
            <a:blip r:embed="rId4"/>
            <a:srcRect t="-374" r="32881" b="3761"/>
            <a:stretch/>
          </p:blipFill>
          <p:spPr>
            <a:xfrm>
              <a:off x="4539505" y="872780"/>
              <a:ext cx="4467322" cy="3770343"/>
            </a:xfrm>
            <a:prstGeom prst="rect">
              <a:avLst/>
            </a:prstGeom>
            <a:ln>
              <a:solidFill>
                <a:schemeClr val="tx1"/>
              </a:solidFill>
            </a:ln>
          </p:spPr>
        </p:pic>
        <p:sp>
          <p:nvSpPr>
            <p:cNvPr id="15" name="TextBox 14">
              <a:extLst>
                <a:ext uri="{FF2B5EF4-FFF2-40B4-BE49-F238E27FC236}">
                  <a16:creationId xmlns:a16="http://schemas.microsoft.com/office/drawing/2014/main" id="{A4A31FF5-9E6A-9081-EB4A-434551732ED2}"/>
                </a:ext>
              </a:extLst>
            </p:cNvPr>
            <p:cNvSpPr txBox="1"/>
            <p:nvPr/>
          </p:nvSpPr>
          <p:spPr>
            <a:xfrm>
              <a:off x="4639489" y="558608"/>
              <a:ext cx="4298355" cy="307777"/>
            </a:xfrm>
            <a:prstGeom prst="rect">
              <a:avLst/>
            </a:prstGeom>
            <a:noFill/>
          </p:spPr>
          <p:txBody>
            <a:bodyPr wrap="square" rtlCol="0">
              <a:spAutoFit/>
            </a:bodyPr>
            <a:lstStyle/>
            <a:p>
              <a:pPr algn="ctr"/>
              <a:r>
                <a:rPr lang="en-US" sz="1400" b="1" dirty="0">
                  <a:latin typeface="Aptos" panose="020B0004020202020204" pitchFamily="34" charset="0"/>
                  <a:cs typeface="Calibri" panose="020F0502020204030204" pitchFamily="34" charset="0"/>
                </a:rPr>
                <a:t>Supervised classification using training data </a:t>
              </a:r>
              <a:endParaRPr lang="en-FJ" sz="1400" b="1" dirty="0">
                <a:latin typeface="Aptos" panose="020B000402020202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D58AA594-47B8-4FDA-3E7A-55A9FF5D1326}"/>
              </a:ext>
            </a:extLst>
          </p:cNvPr>
          <p:cNvGrpSpPr/>
          <p:nvPr/>
        </p:nvGrpSpPr>
        <p:grpSpPr>
          <a:xfrm>
            <a:off x="3502070" y="2087627"/>
            <a:ext cx="909588" cy="899134"/>
            <a:chOff x="3561542" y="2080193"/>
            <a:chExt cx="905892" cy="908338"/>
          </a:xfrm>
        </p:grpSpPr>
        <p:sp>
          <p:nvSpPr>
            <p:cNvPr id="12" name="Arrow: Right 11">
              <a:extLst>
                <a:ext uri="{FF2B5EF4-FFF2-40B4-BE49-F238E27FC236}">
                  <a16:creationId xmlns:a16="http://schemas.microsoft.com/office/drawing/2014/main" id="{89BB6B4A-19FA-AE98-966A-B7498FC23C7C}"/>
                </a:ext>
              </a:extLst>
            </p:cNvPr>
            <p:cNvSpPr/>
            <p:nvPr/>
          </p:nvSpPr>
          <p:spPr>
            <a:xfrm>
              <a:off x="3687590" y="2578192"/>
              <a:ext cx="779844" cy="41033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J" dirty="0" err="1"/>
            </a:p>
          </p:txBody>
        </p:sp>
        <p:sp>
          <p:nvSpPr>
            <p:cNvPr id="17" name="TextBox 16">
              <a:extLst>
                <a:ext uri="{FF2B5EF4-FFF2-40B4-BE49-F238E27FC236}">
                  <a16:creationId xmlns:a16="http://schemas.microsoft.com/office/drawing/2014/main" id="{55D4D417-8E6B-C39B-034A-F2CEFC60562A}"/>
                </a:ext>
              </a:extLst>
            </p:cNvPr>
            <p:cNvSpPr txBox="1"/>
            <p:nvPr/>
          </p:nvSpPr>
          <p:spPr>
            <a:xfrm>
              <a:off x="3561542" y="2080193"/>
              <a:ext cx="894690" cy="523220"/>
            </a:xfrm>
            <a:prstGeom prst="rect">
              <a:avLst/>
            </a:prstGeom>
            <a:noFill/>
          </p:spPr>
          <p:txBody>
            <a:bodyPr wrap="square" rtlCol="0">
              <a:spAutoFit/>
            </a:bodyPr>
            <a:lstStyle/>
            <a:p>
              <a:pPr algn="ctr"/>
              <a:r>
                <a:rPr lang="en-US" sz="1400" b="1" dirty="0">
                  <a:latin typeface="Aptos" panose="020B0004020202020204" pitchFamily="34" charset="0"/>
                  <a:cs typeface="Calibri" panose="020F0502020204030204" pitchFamily="34" charset="0"/>
                </a:rPr>
                <a:t> Training data</a:t>
              </a:r>
              <a:endParaRPr lang="en-FJ" sz="1400" b="1" dirty="0">
                <a:latin typeface="Aptos" panose="020B0004020202020204" pitchFamily="34" charset="0"/>
                <a:cs typeface="Calibri" panose="020F0502020204030204" pitchFamily="34" charset="0"/>
              </a:endParaRPr>
            </a:p>
          </p:txBody>
        </p:sp>
      </p:grpSp>
      <p:sp>
        <p:nvSpPr>
          <p:cNvPr id="13" name="Freeform 5">
            <a:extLst>
              <a:ext uri="{FF2B5EF4-FFF2-40B4-BE49-F238E27FC236}">
                <a16:creationId xmlns:a16="http://schemas.microsoft.com/office/drawing/2014/main" id="{A77D87B0-5DDA-BE2B-71DA-9501FCCB2215}"/>
              </a:ext>
            </a:extLst>
          </p:cNvPr>
          <p:cNvSpPr/>
          <p:nvPr/>
        </p:nvSpPr>
        <p:spPr>
          <a:xfrm>
            <a:off x="8469500" y="31223"/>
            <a:ext cx="643270" cy="648586"/>
          </a:xfrm>
          <a:custGeom>
            <a:avLst/>
            <a:gdLst/>
            <a:ahLst/>
            <a:cxnLst/>
            <a:rect l="l" t="t" r="r" b="b"/>
            <a:pathLst>
              <a:path w="1700002" h="1664337">
                <a:moveTo>
                  <a:pt x="0" y="0"/>
                </a:moveTo>
                <a:lnTo>
                  <a:pt x="1700002" y="0"/>
                </a:lnTo>
                <a:lnTo>
                  <a:pt x="1700002" y="1664337"/>
                </a:lnTo>
                <a:lnTo>
                  <a:pt x="0" y="1664337"/>
                </a:lnTo>
                <a:lnTo>
                  <a:pt x="0" y="0"/>
                </a:lnTo>
                <a:close/>
              </a:path>
            </a:pathLst>
          </a:custGeom>
          <a:blipFill>
            <a:blip r:embed="rId5"/>
            <a:stretch>
              <a:fillRect/>
            </a:stretch>
          </a:blipFill>
        </p:spPr>
        <p:txBody>
          <a:bodyPr/>
          <a:lstStyle/>
          <a:p>
            <a:endParaRPr lang="en-AU" sz="900"/>
          </a:p>
        </p:txBody>
      </p:sp>
      <p:sp>
        <p:nvSpPr>
          <p:cNvPr id="16" name="TextBox 6">
            <a:extLst>
              <a:ext uri="{FF2B5EF4-FFF2-40B4-BE49-F238E27FC236}">
                <a16:creationId xmlns:a16="http://schemas.microsoft.com/office/drawing/2014/main" id="{9A3A7375-7F41-2C27-7DF6-6035C5276018}"/>
              </a:ext>
            </a:extLst>
          </p:cNvPr>
          <p:cNvSpPr txBox="1"/>
          <p:nvPr/>
        </p:nvSpPr>
        <p:spPr>
          <a:xfrm>
            <a:off x="1658215" y="-69277"/>
            <a:ext cx="5827570" cy="378886"/>
          </a:xfrm>
          <a:prstGeom prst="rect">
            <a:avLst/>
          </a:prstGeom>
        </p:spPr>
        <p:txBody>
          <a:bodyPr wrap="square" lIns="0" tIns="0" rIns="0" bIns="0" rtlCol="0" anchor="ctr">
            <a:spAutoFit/>
          </a:bodyPr>
          <a:lstStyle/>
          <a:p>
            <a:pPr algn="ctr">
              <a:lnSpc>
                <a:spcPts val="3216"/>
              </a:lnSpc>
            </a:pPr>
            <a:r>
              <a:rPr lang="en-AU" sz="2100" b="1" dirty="0">
                <a:solidFill>
                  <a:srgbClr val="0070C0"/>
                </a:solidFill>
                <a:latin typeface="AndesW05-Regular" panose="02000000000000000000" charset="0"/>
              </a:rPr>
              <a:t>Field Data for Machine Learning</a:t>
            </a:r>
          </a:p>
        </p:txBody>
      </p:sp>
    </p:spTree>
    <p:extLst>
      <p:ext uri="{BB962C8B-B14F-4D97-AF65-F5344CB8AC3E}">
        <p14:creationId xmlns:p14="http://schemas.microsoft.com/office/powerpoint/2010/main" val="121272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33F83-B037-919B-550C-98D62DC5BF07}"/>
            </a:ext>
          </a:extLst>
        </p:cNvPr>
        <p:cNvGrpSpPr/>
        <p:nvPr/>
      </p:nvGrpSpPr>
      <p:grpSpPr>
        <a:xfrm>
          <a:off x="0" y="0"/>
          <a:ext cx="0" cy="0"/>
          <a:chOff x="0" y="0"/>
          <a:chExt cx="0" cy="0"/>
        </a:xfrm>
      </p:grpSpPr>
      <p:sp>
        <p:nvSpPr>
          <p:cNvPr id="4" name="TextBox 6">
            <a:extLst>
              <a:ext uri="{FF2B5EF4-FFF2-40B4-BE49-F238E27FC236}">
                <a16:creationId xmlns:a16="http://schemas.microsoft.com/office/drawing/2014/main" id="{5FB97C77-658B-E6F9-33F6-CB9DC42903E0}"/>
              </a:ext>
            </a:extLst>
          </p:cNvPr>
          <p:cNvSpPr txBox="1"/>
          <p:nvPr/>
        </p:nvSpPr>
        <p:spPr>
          <a:xfrm>
            <a:off x="691376" y="59515"/>
            <a:ext cx="6713034" cy="276999"/>
          </a:xfrm>
          <a:prstGeom prst="rect">
            <a:avLst/>
          </a:prstGeom>
        </p:spPr>
        <p:txBody>
          <a:bodyPr wrap="square" lIns="0" tIns="0" rIns="0" bIns="0" rtlCol="0" anchor="ctr">
            <a:spAutoFit/>
          </a:bodyPr>
          <a:lstStyle/>
          <a:p>
            <a:pPr algn="ctr"/>
            <a:r>
              <a:rPr lang="en-US" sz="1800" b="1" dirty="0">
                <a:solidFill>
                  <a:srgbClr val="0070C0"/>
                </a:solidFill>
                <a:latin typeface="Aptos" panose="020B0004020202020204" pitchFamily="34" charset="0"/>
              </a:rPr>
              <a:t>Simplified benthic supervised classification workflow</a:t>
            </a:r>
          </a:p>
        </p:txBody>
      </p:sp>
      <p:grpSp>
        <p:nvGrpSpPr>
          <p:cNvPr id="9" name="Group 2">
            <a:extLst>
              <a:ext uri="{FF2B5EF4-FFF2-40B4-BE49-F238E27FC236}">
                <a16:creationId xmlns:a16="http://schemas.microsoft.com/office/drawing/2014/main" id="{DFDAE987-A890-DA2D-2983-88434728990F}"/>
              </a:ext>
            </a:extLst>
          </p:cNvPr>
          <p:cNvGrpSpPr/>
          <p:nvPr/>
        </p:nvGrpSpPr>
        <p:grpSpPr>
          <a:xfrm>
            <a:off x="7486650" y="-37422"/>
            <a:ext cx="1690345" cy="5218343"/>
            <a:chOff x="1223081" y="19019"/>
            <a:chExt cx="1378956" cy="4257040"/>
          </a:xfrm>
        </p:grpSpPr>
        <p:sp>
          <p:nvSpPr>
            <p:cNvPr id="10" name="Freeform 3">
              <a:extLst>
                <a:ext uri="{FF2B5EF4-FFF2-40B4-BE49-F238E27FC236}">
                  <a16:creationId xmlns:a16="http://schemas.microsoft.com/office/drawing/2014/main" id="{58A9D3E7-1F84-FA36-8803-7C2B13F51D58}"/>
                </a:ext>
              </a:extLst>
            </p:cNvPr>
            <p:cNvSpPr/>
            <p:nvPr/>
          </p:nvSpPr>
          <p:spPr>
            <a:xfrm>
              <a:off x="1223081" y="19019"/>
              <a:ext cx="1378956" cy="4257040"/>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2"/>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3" cstate="email">
                <a:extLst>
                  <a:ext uri="{28A0092B-C50C-407E-A947-70E740481C1C}">
                    <a14:useLocalDpi xmlns:a14="http://schemas.microsoft.com/office/drawing/2010/main"/>
                  </a:ext>
                </a:extLst>
              </a:blip>
              <a:stretch>
                <a:fillRect l="-22213" t="-188" r="-344655" b="188"/>
              </a:stretch>
            </a:blipFill>
          </p:spPr>
          <p:txBody>
            <a:bodyPr/>
            <a:lstStyle/>
            <a:p>
              <a:endParaRPr lang="en-AU" sz="900" dirty="0"/>
            </a:p>
          </p:txBody>
        </p:sp>
      </p:grpSp>
      <p:pic>
        <p:nvPicPr>
          <p:cNvPr id="3" name="Picture 2">
            <a:extLst>
              <a:ext uri="{FF2B5EF4-FFF2-40B4-BE49-F238E27FC236}">
                <a16:creationId xmlns:a16="http://schemas.microsoft.com/office/drawing/2014/main" id="{1EA4D135-3C0F-3F69-D2AE-12506DA2F4E4}"/>
              </a:ext>
            </a:extLst>
          </p:cNvPr>
          <p:cNvPicPr>
            <a:picLocks noChangeAspect="1"/>
          </p:cNvPicPr>
          <p:nvPr/>
        </p:nvPicPr>
        <p:blipFill rotWithShape="1">
          <a:blip r:embed="rId4"/>
          <a:srcRect t="10872"/>
          <a:stretch/>
        </p:blipFill>
        <p:spPr>
          <a:xfrm>
            <a:off x="746733" y="1406879"/>
            <a:ext cx="6608627" cy="3263252"/>
          </a:xfrm>
          <a:prstGeom prst="rect">
            <a:avLst/>
          </a:prstGeom>
          <a:ln>
            <a:solidFill>
              <a:schemeClr val="tx1"/>
            </a:solidFill>
          </a:ln>
        </p:spPr>
      </p:pic>
      <p:sp>
        <p:nvSpPr>
          <p:cNvPr id="5" name="TextBox 4">
            <a:extLst>
              <a:ext uri="{FF2B5EF4-FFF2-40B4-BE49-F238E27FC236}">
                <a16:creationId xmlns:a16="http://schemas.microsoft.com/office/drawing/2014/main" id="{BA654097-4D5C-31AC-4BF0-0133C06B616C}"/>
              </a:ext>
            </a:extLst>
          </p:cNvPr>
          <p:cNvSpPr txBox="1"/>
          <p:nvPr/>
        </p:nvSpPr>
        <p:spPr>
          <a:xfrm>
            <a:off x="236406" y="722598"/>
            <a:ext cx="1114496" cy="469861"/>
          </a:xfrm>
          <a:prstGeom prst="rect">
            <a:avLst/>
          </a:prstGeom>
          <a:solidFill>
            <a:schemeClr val="accent2">
              <a:lumMod val="20000"/>
              <a:lumOff val="80000"/>
            </a:schemeClr>
          </a:solidFill>
          <a:ln w="12700">
            <a:solidFill>
              <a:schemeClr val="tx1"/>
            </a:solidFill>
          </a:ln>
        </p:spPr>
        <p:txBody>
          <a:bodyPr wrap="square" rtlCol="0">
            <a:spAutoFit/>
          </a:bodyPr>
          <a:lstStyle/>
          <a:p>
            <a:pPr algn="ctr"/>
            <a:r>
              <a:rPr lang="en-US" sz="1200" dirty="0">
                <a:solidFill>
                  <a:schemeClr val="tx1">
                    <a:lumMod val="75000"/>
                    <a:lumOff val="25000"/>
                  </a:schemeClr>
                </a:solidFill>
              </a:rPr>
              <a:t>Training data acquisition</a:t>
            </a:r>
            <a:endParaRPr lang="en-FJ" sz="1200" dirty="0">
              <a:solidFill>
                <a:schemeClr val="tx1">
                  <a:lumMod val="75000"/>
                  <a:lumOff val="25000"/>
                </a:schemeClr>
              </a:solidFill>
            </a:endParaRPr>
          </a:p>
        </p:txBody>
      </p:sp>
      <p:sp>
        <p:nvSpPr>
          <p:cNvPr id="6" name="TextBox 5">
            <a:extLst>
              <a:ext uri="{FF2B5EF4-FFF2-40B4-BE49-F238E27FC236}">
                <a16:creationId xmlns:a16="http://schemas.microsoft.com/office/drawing/2014/main" id="{A7F011A2-719F-1A0E-8429-A639B516440A}"/>
              </a:ext>
            </a:extLst>
          </p:cNvPr>
          <p:cNvSpPr txBox="1"/>
          <p:nvPr/>
        </p:nvSpPr>
        <p:spPr>
          <a:xfrm>
            <a:off x="3493832" y="722598"/>
            <a:ext cx="1114496" cy="469861"/>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lang="en-US" sz="1200" dirty="0">
                <a:solidFill>
                  <a:schemeClr val="tx1">
                    <a:lumMod val="75000"/>
                    <a:lumOff val="25000"/>
                  </a:schemeClr>
                </a:solidFill>
              </a:rPr>
              <a:t>DEP analytics hub</a:t>
            </a:r>
            <a:endParaRPr lang="en-FJ" sz="1200" dirty="0">
              <a:solidFill>
                <a:schemeClr val="tx1">
                  <a:lumMod val="75000"/>
                  <a:lumOff val="25000"/>
                </a:schemeClr>
              </a:solidFill>
            </a:endParaRPr>
          </a:p>
        </p:txBody>
      </p:sp>
      <p:sp>
        <p:nvSpPr>
          <p:cNvPr id="7" name="TextBox 6">
            <a:extLst>
              <a:ext uri="{FF2B5EF4-FFF2-40B4-BE49-F238E27FC236}">
                <a16:creationId xmlns:a16="http://schemas.microsoft.com/office/drawing/2014/main" id="{AF7987CA-6264-0E05-22EC-F382E0040C1B}"/>
              </a:ext>
            </a:extLst>
          </p:cNvPr>
          <p:cNvSpPr txBox="1"/>
          <p:nvPr/>
        </p:nvSpPr>
        <p:spPr>
          <a:xfrm>
            <a:off x="1660726" y="722598"/>
            <a:ext cx="1492732" cy="469861"/>
          </a:xfrm>
          <a:prstGeom prst="rect">
            <a:avLst/>
          </a:prstGeom>
          <a:solidFill>
            <a:schemeClr val="accent5">
              <a:lumMod val="20000"/>
              <a:lumOff val="80000"/>
            </a:schemeClr>
          </a:solidFill>
          <a:ln w="12700">
            <a:solidFill>
              <a:schemeClr val="tx1"/>
            </a:solidFill>
          </a:ln>
        </p:spPr>
        <p:txBody>
          <a:bodyPr wrap="square" rtlCol="0">
            <a:spAutoFit/>
          </a:bodyPr>
          <a:lstStyle/>
          <a:p>
            <a:pPr algn="ctr"/>
            <a:r>
              <a:rPr lang="en-US" sz="1200" dirty="0">
                <a:solidFill>
                  <a:schemeClr val="tx1">
                    <a:lumMod val="75000"/>
                    <a:lumOff val="25000"/>
                  </a:schemeClr>
                </a:solidFill>
              </a:rPr>
              <a:t>Training data preprocessing</a:t>
            </a:r>
            <a:endParaRPr lang="en-FJ" sz="12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D7B3165F-D8F1-A497-6E4C-768D4582583E}"/>
              </a:ext>
            </a:extLst>
          </p:cNvPr>
          <p:cNvCxnSpPr>
            <a:cxnSpLocks/>
            <a:stCxn id="5" idx="3"/>
            <a:endCxn id="7" idx="1"/>
          </p:cNvCxnSpPr>
          <p:nvPr/>
        </p:nvCxnSpPr>
        <p:spPr>
          <a:xfrm>
            <a:off x="1350902" y="957529"/>
            <a:ext cx="309824" cy="0"/>
          </a:xfrm>
          <a:prstGeom prst="line">
            <a:avLst/>
          </a:prstGeom>
          <a:ln w="12700">
            <a:solidFill>
              <a:srgbClr val="6C6C6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2FC695-52CA-54CD-6052-6BCBC2DC2A1B}"/>
              </a:ext>
            </a:extLst>
          </p:cNvPr>
          <p:cNvCxnSpPr>
            <a:cxnSpLocks/>
            <a:stCxn id="7" idx="3"/>
            <a:endCxn id="6" idx="1"/>
          </p:cNvCxnSpPr>
          <p:nvPr/>
        </p:nvCxnSpPr>
        <p:spPr>
          <a:xfrm>
            <a:off x="3153458" y="957529"/>
            <a:ext cx="340374" cy="0"/>
          </a:xfrm>
          <a:prstGeom prst="line">
            <a:avLst/>
          </a:prstGeom>
          <a:ln w="12700">
            <a:solidFill>
              <a:srgbClr val="6C6C6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D94E75-C7B8-2771-19CA-73D991A2B785}"/>
              </a:ext>
            </a:extLst>
          </p:cNvPr>
          <p:cNvCxnSpPr>
            <a:cxnSpLocks/>
            <a:stCxn id="6" idx="2"/>
            <a:endCxn id="3" idx="0"/>
          </p:cNvCxnSpPr>
          <p:nvPr/>
        </p:nvCxnSpPr>
        <p:spPr>
          <a:xfrm flipH="1">
            <a:off x="4051047" y="1192459"/>
            <a:ext cx="33" cy="214420"/>
          </a:xfrm>
          <a:prstGeom prst="line">
            <a:avLst/>
          </a:prstGeom>
          <a:ln w="12700">
            <a:solidFill>
              <a:srgbClr val="6C6C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297835"/>
      </p:ext>
    </p:extLst>
  </p:cSld>
  <p:clrMapOvr>
    <a:masterClrMapping/>
  </p:clrMapOvr>
</p:sld>
</file>

<file path=ppt/theme/theme1.xml><?xml version="1.0" encoding="utf-8"?>
<a:theme xmlns:a="http://schemas.openxmlformats.org/drawingml/2006/main" name="Master English">
  <a:themeElements>
    <a:clrScheme name="Benutzerdefiniert 47">
      <a:dk1>
        <a:sysClr val="windowText" lastClr="000000"/>
      </a:dk1>
      <a:lt1>
        <a:sysClr val="window" lastClr="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200" dirty="0" smtClean="0"/>
        </a:defPPr>
      </a:lstStyle>
    </a:txDef>
  </a:objectDefaults>
  <a:extraClrSchemeLst/>
  <a:extLst>
    <a:ext uri="{05A4C25C-085E-4340-85A3-A5531E510DB2}">
      <thm15:themeFamily xmlns:thm15="http://schemas.microsoft.com/office/thememl/2012/main" name="giz2020-en-standard-master-templates.potx" id="{B4A2B12B-0AEE-4C77-BBA2-EB4DC7DE1152}" vid="{58AE23D3-920F-4671-BFDF-F675C6B08F8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6780889-4fd9-4802-888e-f08f63eaead9" xsi:nil="true"/>
    <lcf76f155ced4ddcb4097134ff3c332f xmlns="bc2e10ff-40df-4e34-996e-f91c0bf8b620">
      <Terms xmlns="http://schemas.microsoft.com/office/infopath/2007/PartnerControls"/>
    </lcf76f155ced4ddcb4097134ff3c332f>
    <HYP xmlns="bc2e10ff-40df-4e34-996e-f91c0bf8b620">
      <Url xsi:nil="true"/>
      <Description xsi:nil="true"/>
    </HYP>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2FBCB73DC919A479943177A924F9FAD" ma:contentTypeVersion="18" ma:contentTypeDescription="Ein neues Dokument erstellen." ma:contentTypeScope="" ma:versionID="f50b920ff0d42bc1586e74632efdb946">
  <xsd:schema xmlns:xsd="http://www.w3.org/2001/XMLSchema" xmlns:xs="http://www.w3.org/2001/XMLSchema" xmlns:p="http://schemas.microsoft.com/office/2006/metadata/properties" xmlns:ns2="bc2e10ff-40df-4e34-996e-f91c0bf8b620" xmlns:ns3="26780889-4fd9-4802-888e-f08f63eaead9" targetNamespace="http://schemas.microsoft.com/office/2006/metadata/properties" ma:root="true" ma:fieldsID="e461c100a9f727bd03eeea4e9ef7d122" ns2:_="" ns3:_="">
    <xsd:import namespace="bc2e10ff-40df-4e34-996e-f91c0bf8b620"/>
    <xsd:import namespace="26780889-4fd9-4802-888e-f08f63eaea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HY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2e10ff-40df-4e34-996e-f91c0bf8b6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HYP" ma:index="25" nillable="true" ma:displayName="HYP" ma:format="Hyperlink" ma:internalName="HYP">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780889-4fd9-4802-888e-f08f63eaea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242bf7a-4545-4ef6-a8f0-9d4dc636454d}" ma:internalName="TaxCatchAll" ma:showField="CatchAllData" ma:web="26780889-4fd9-4802-888e-f08f63eaead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A9BC52-8A1E-4F72-932E-A9846842D6FD}">
  <ds:schemaRefs>
    <ds:schemaRef ds:uri="http://schemas.microsoft.com/sharepoint/v3/contenttype/forms"/>
  </ds:schemaRefs>
</ds:datastoreItem>
</file>

<file path=customXml/itemProps2.xml><?xml version="1.0" encoding="utf-8"?>
<ds:datastoreItem xmlns:ds="http://schemas.openxmlformats.org/officeDocument/2006/customXml" ds:itemID="{082C8874-32CB-4CC3-B938-32987E50DA10}">
  <ds:schemaRefs>
    <ds:schemaRef ds:uri="http://purl.org/dc/dcmitype/"/>
    <ds:schemaRef ds:uri="bc2e10ff-40df-4e34-996e-f91c0bf8b620"/>
    <ds:schemaRef ds:uri="http://www.w3.org/XML/1998/namespace"/>
    <ds:schemaRef ds:uri="http://purl.org/dc/terms/"/>
    <ds:schemaRef ds:uri="http://purl.org/dc/elements/1.1/"/>
    <ds:schemaRef ds:uri="http://schemas.openxmlformats.org/package/2006/metadata/core-properties"/>
    <ds:schemaRef ds:uri="26780889-4fd9-4802-888e-f08f63eaead9"/>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336E3E5-F4E4-472D-8569-124B34711C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2e10ff-40df-4e34-996e-f91c0bf8b620"/>
    <ds:schemaRef ds:uri="26780889-4fd9-4802-888e-f08f63eae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giz-standard-powerpoint-mastervorlagen-en</Template>
  <TotalTime>3746</TotalTime>
  <Words>1835</Words>
  <Application>Microsoft Office PowerPoint</Application>
  <PresentationFormat>On-screen Show (16:9)</PresentationFormat>
  <Paragraphs>230</Paragraphs>
  <Slides>18</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AndesW05-Regular</vt:lpstr>
      <vt:lpstr>Aptos</vt:lpstr>
      <vt:lpstr>Aptos Display</vt:lpstr>
      <vt:lpstr>Arial</vt:lpstr>
      <vt:lpstr>Calibri</vt:lpstr>
      <vt:lpstr>Google Sans</vt:lpstr>
      <vt:lpstr>Roboto</vt:lpstr>
      <vt:lpstr>Symbol</vt:lpstr>
      <vt:lpstr>Wingdings</vt:lpstr>
      <vt:lpstr>Master English</vt:lpstr>
      <vt:lpstr>PowerPoint Presentation</vt:lpstr>
      <vt:lpstr>Content</vt:lpstr>
      <vt:lpstr>PowerPoint Presentation</vt:lpstr>
      <vt:lpstr>MACBUE Goals</vt:lpstr>
      <vt:lpstr>What is Digital Earth Pacific (DEP)?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Vinaka Vakalevu. Tagio Tumas. Tenkju tru. Dhanyavaad. Tankiu tumas.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MACBLUE Status Update Meeting</dc:title>
  <dc:creator>Dirking, Vanessa GIZ FJ</dc:creator>
  <cp:lastModifiedBy>Shyam Lodhia</cp:lastModifiedBy>
  <cp:revision>378</cp:revision>
  <dcterms:created xsi:type="dcterms:W3CDTF">2023-06-22T01:26:10Z</dcterms:created>
  <dcterms:modified xsi:type="dcterms:W3CDTF">2024-11-26T10:34:02Z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0x01010042FBCB73DC919A479943177A924F9FAD</vt:lpwstr>
  </property>
  <property fmtid="{D5CDD505-2E9C-101B-9397-08002B2CF9AE}" pid="3" name="MediaServiceImageTags">
    <vt:lpwstr/>
  </property>
</Properties>
</file>