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5"/>
  </p:notesMasterIdLst>
  <p:sldIdLst>
    <p:sldId id="298" r:id="rId3"/>
    <p:sldId id="300" r:id="rId4"/>
    <p:sldId id="297" r:id="rId5"/>
    <p:sldId id="301" r:id="rId6"/>
    <p:sldId id="258" r:id="rId7"/>
    <p:sldId id="299" r:id="rId8"/>
    <p:sldId id="262" r:id="rId9"/>
    <p:sldId id="263" r:id="rId10"/>
    <p:sldId id="280" r:id="rId11"/>
    <p:sldId id="295" r:id="rId12"/>
    <p:sldId id="296" r:id="rId13"/>
    <p:sldId id="257" r:id="rId1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45642" autoAdjust="0"/>
  </p:normalViewPr>
  <p:slideViewPr>
    <p:cSldViewPr snapToGrid="0">
      <p:cViewPr varScale="1">
        <p:scale>
          <a:sx n="50" d="100"/>
          <a:sy n="50" d="100"/>
        </p:scale>
        <p:origin x="31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99D81-083F-4C29-9576-B4A440B07113}"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1823F34A-3D31-4F3F-BDAB-9BC2BE3F9724}">
      <dgm:prSet/>
      <dgm:spPr/>
      <dgm:t>
        <a:bodyPr/>
        <a:lstStyle/>
        <a:p>
          <a:r>
            <a:rPr lang="en-US" b="0" i="0" dirty="0"/>
            <a:t>Pacific Island Countries have outdated and limited access to credible land and ocean information. </a:t>
          </a:r>
          <a:endParaRPr lang="en-US" dirty="0"/>
        </a:p>
      </dgm:t>
    </dgm:pt>
    <dgm:pt modelId="{C307678F-C3DE-43D8-AECB-F5AFE1F3ADF7}" type="parTrans" cxnId="{81E1F1AD-82F0-4318-8DDD-A42E34C48944}">
      <dgm:prSet/>
      <dgm:spPr/>
      <dgm:t>
        <a:bodyPr/>
        <a:lstStyle/>
        <a:p>
          <a:endParaRPr lang="en-US"/>
        </a:p>
      </dgm:t>
    </dgm:pt>
    <dgm:pt modelId="{F58E56E7-352F-4BB2-89BA-83145D3BFD2A}" type="sibTrans" cxnId="{81E1F1AD-82F0-4318-8DDD-A42E34C48944}">
      <dgm:prSet/>
      <dgm:spPr/>
      <dgm:t>
        <a:bodyPr/>
        <a:lstStyle/>
        <a:p>
          <a:endParaRPr lang="en-US"/>
        </a:p>
      </dgm:t>
    </dgm:pt>
    <dgm:pt modelId="{FBB26F47-7FE4-4552-8CD3-81667233FB4A}">
      <dgm:prSet/>
      <dgm:spPr/>
      <dgm:t>
        <a:bodyPr/>
        <a:lstStyle/>
        <a:p>
          <a:r>
            <a:rPr lang="en-US" b="0" i="0"/>
            <a:t>Costs to acquire land information are some of the highest in the world (ageing survey industry, limited uptake in new technology, outdated datums/poor survey control)</a:t>
          </a:r>
          <a:endParaRPr lang="en-US"/>
        </a:p>
      </dgm:t>
    </dgm:pt>
    <dgm:pt modelId="{A4AD830E-4665-41BE-BCC3-63C826E82234}" type="parTrans" cxnId="{115C89DA-72FD-4D2B-818E-51A2E505556A}">
      <dgm:prSet/>
      <dgm:spPr/>
      <dgm:t>
        <a:bodyPr/>
        <a:lstStyle/>
        <a:p>
          <a:endParaRPr lang="en-US"/>
        </a:p>
      </dgm:t>
    </dgm:pt>
    <dgm:pt modelId="{1590C763-52B3-4642-AF8B-64B924539B02}" type="sibTrans" cxnId="{115C89DA-72FD-4D2B-818E-51A2E505556A}">
      <dgm:prSet/>
      <dgm:spPr/>
      <dgm:t>
        <a:bodyPr/>
        <a:lstStyle/>
        <a:p>
          <a:endParaRPr lang="en-US"/>
        </a:p>
      </dgm:t>
    </dgm:pt>
    <dgm:pt modelId="{79D8996C-38A2-4540-820D-E13353F0AC5E}">
      <dgm:prSet/>
      <dgm:spPr/>
      <dgm:t>
        <a:bodyPr/>
        <a:lstStyle/>
        <a:p>
          <a:r>
            <a:rPr lang="en-US" b="0" i="0"/>
            <a:t>Duplication of data - No alignment in strategic areas for mapping by the government/donors.</a:t>
          </a:r>
          <a:endParaRPr lang="en-US"/>
        </a:p>
      </dgm:t>
    </dgm:pt>
    <dgm:pt modelId="{F9D122CD-B41F-4030-9EB1-AB18EEEC69E2}" type="parTrans" cxnId="{1762B636-6D02-4DC8-96DA-D33AEF6F34C0}">
      <dgm:prSet/>
      <dgm:spPr/>
      <dgm:t>
        <a:bodyPr/>
        <a:lstStyle/>
        <a:p>
          <a:endParaRPr lang="en-US"/>
        </a:p>
      </dgm:t>
    </dgm:pt>
    <dgm:pt modelId="{0813EB60-4315-4439-9843-9E89B5DFF684}" type="sibTrans" cxnId="{1762B636-6D02-4DC8-96DA-D33AEF6F34C0}">
      <dgm:prSet/>
      <dgm:spPr/>
      <dgm:t>
        <a:bodyPr/>
        <a:lstStyle/>
        <a:p>
          <a:endParaRPr lang="en-US"/>
        </a:p>
      </dgm:t>
    </dgm:pt>
    <dgm:pt modelId="{5FB8736E-B3E5-4844-8349-5CC4D63A5A4F}">
      <dgm:prSet/>
      <dgm:spPr/>
      <dgm:t>
        <a:bodyPr/>
        <a:lstStyle/>
        <a:p>
          <a:r>
            <a:rPr lang="en-US" b="0" i="0" dirty="0"/>
            <a:t>No central depository or aerial mapping national standard</a:t>
          </a:r>
          <a:endParaRPr lang="en-US" dirty="0"/>
        </a:p>
      </dgm:t>
    </dgm:pt>
    <dgm:pt modelId="{894EFF32-352D-485A-A12F-5859C1AB1BAE}" type="parTrans" cxnId="{C42DA5DA-6326-45A2-A919-6E7C6E96E287}">
      <dgm:prSet/>
      <dgm:spPr/>
      <dgm:t>
        <a:bodyPr/>
        <a:lstStyle/>
        <a:p>
          <a:endParaRPr lang="en-US"/>
        </a:p>
      </dgm:t>
    </dgm:pt>
    <dgm:pt modelId="{E3867E5E-DCF3-420E-B9CB-53C857F11787}" type="sibTrans" cxnId="{C42DA5DA-6326-45A2-A919-6E7C6E96E287}">
      <dgm:prSet/>
      <dgm:spPr/>
      <dgm:t>
        <a:bodyPr/>
        <a:lstStyle/>
        <a:p>
          <a:endParaRPr lang="en-US"/>
        </a:p>
      </dgm:t>
    </dgm:pt>
    <dgm:pt modelId="{679020D5-1DB0-481B-A6C0-7D6CD643FB25}" type="pres">
      <dgm:prSet presAssocID="{E7B99D81-083F-4C29-9576-B4A440B07113}" presName="vert0" presStyleCnt="0">
        <dgm:presLayoutVars>
          <dgm:dir/>
          <dgm:animOne val="branch"/>
          <dgm:animLvl val="lvl"/>
        </dgm:presLayoutVars>
      </dgm:prSet>
      <dgm:spPr/>
    </dgm:pt>
    <dgm:pt modelId="{2BF43692-ED70-484F-8DEC-3793C19B48B9}" type="pres">
      <dgm:prSet presAssocID="{1823F34A-3D31-4F3F-BDAB-9BC2BE3F9724}" presName="thickLine" presStyleLbl="alignNode1" presStyleIdx="0" presStyleCnt="4"/>
      <dgm:spPr/>
    </dgm:pt>
    <dgm:pt modelId="{4FD8B5BB-8326-453F-A718-8FD1592AFE45}" type="pres">
      <dgm:prSet presAssocID="{1823F34A-3D31-4F3F-BDAB-9BC2BE3F9724}" presName="horz1" presStyleCnt="0"/>
      <dgm:spPr/>
    </dgm:pt>
    <dgm:pt modelId="{84D6F7C7-4F3F-4784-AE9C-1804CEBE9B49}" type="pres">
      <dgm:prSet presAssocID="{1823F34A-3D31-4F3F-BDAB-9BC2BE3F9724}" presName="tx1" presStyleLbl="revTx" presStyleIdx="0" presStyleCnt="4"/>
      <dgm:spPr/>
    </dgm:pt>
    <dgm:pt modelId="{0899A8BA-B64F-4318-BB9E-B616DD305286}" type="pres">
      <dgm:prSet presAssocID="{1823F34A-3D31-4F3F-BDAB-9BC2BE3F9724}" presName="vert1" presStyleCnt="0"/>
      <dgm:spPr/>
    </dgm:pt>
    <dgm:pt modelId="{1E93C1D6-39FE-43EE-98BA-BF0C06525475}" type="pres">
      <dgm:prSet presAssocID="{FBB26F47-7FE4-4552-8CD3-81667233FB4A}" presName="thickLine" presStyleLbl="alignNode1" presStyleIdx="1" presStyleCnt="4"/>
      <dgm:spPr/>
    </dgm:pt>
    <dgm:pt modelId="{75C62AE4-4DB9-49FC-97F5-1439F7E12C59}" type="pres">
      <dgm:prSet presAssocID="{FBB26F47-7FE4-4552-8CD3-81667233FB4A}" presName="horz1" presStyleCnt="0"/>
      <dgm:spPr/>
    </dgm:pt>
    <dgm:pt modelId="{F099937C-F1E4-4667-B743-F8F87B573BF9}" type="pres">
      <dgm:prSet presAssocID="{FBB26F47-7FE4-4552-8CD3-81667233FB4A}" presName="tx1" presStyleLbl="revTx" presStyleIdx="1" presStyleCnt="4"/>
      <dgm:spPr/>
    </dgm:pt>
    <dgm:pt modelId="{D3412F6B-6EBB-4079-9077-B7071A366694}" type="pres">
      <dgm:prSet presAssocID="{FBB26F47-7FE4-4552-8CD3-81667233FB4A}" presName="vert1" presStyleCnt="0"/>
      <dgm:spPr/>
    </dgm:pt>
    <dgm:pt modelId="{D2A64D2F-E8CF-4D5E-BE4D-6FE322F15371}" type="pres">
      <dgm:prSet presAssocID="{79D8996C-38A2-4540-820D-E13353F0AC5E}" presName="thickLine" presStyleLbl="alignNode1" presStyleIdx="2" presStyleCnt="4"/>
      <dgm:spPr/>
    </dgm:pt>
    <dgm:pt modelId="{527D55E3-3E8D-442D-8660-95005B82078B}" type="pres">
      <dgm:prSet presAssocID="{79D8996C-38A2-4540-820D-E13353F0AC5E}" presName="horz1" presStyleCnt="0"/>
      <dgm:spPr/>
    </dgm:pt>
    <dgm:pt modelId="{4B95195D-EC24-4423-BEEE-B27E514A98AC}" type="pres">
      <dgm:prSet presAssocID="{79D8996C-38A2-4540-820D-E13353F0AC5E}" presName="tx1" presStyleLbl="revTx" presStyleIdx="2" presStyleCnt="4"/>
      <dgm:spPr/>
    </dgm:pt>
    <dgm:pt modelId="{CD556ED1-EFEC-4879-9792-18E7E29825EA}" type="pres">
      <dgm:prSet presAssocID="{79D8996C-38A2-4540-820D-E13353F0AC5E}" presName="vert1" presStyleCnt="0"/>
      <dgm:spPr/>
    </dgm:pt>
    <dgm:pt modelId="{E9F2FC02-9141-4DB9-B9D8-3B30832CD5C1}" type="pres">
      <dgm:prSet presAssocID="{5FB8736E-B3E5-4844-8349-5CC4D63A5A4F}" presName="thickLine" presStyleLbl="alignNode1" presStyleIdx="3" presStyleCnt="4"/>
      <dgm:spPr/>
    </dgm:pt>
    <dgm:pt modelId="{6E716794-BF02-46FD-AE6A-51D4ADB405BB}" type="pres">
      <dgm:prSet presAssocID="{5FB8736E-B3E5-4844-8349-5CC4D63A5A4F}" presName="horz1" presStyleCnt="0"/>
      <dgm:spPr/>
    </dgm:pt>
    <dgm:pt modelId="{19E31C88-703B-4ED4-81AD-18611FF4DA39}" type="pres">
      <dgm:prSet presAssocID="{5FB8736E-B3E5-4844-8349-5CC4D63A5A4F}" presName="tx1" presStyleLbl="revTx" presStyleIdx="3" presStyleCnt="4"/>
      <dgm:spPr/>
    </dgm:pt>
    <dgm:pt modelId="{55713F38-9F2B-41A9-B92E-473277962F7F}" type="pres">
      <dgm:prSet presAssocID="{5FB8736E-B3E5-4844-8349-5CC4D63A5A4F}" presName="vert1" presStyleCnt="0"/>
      <dgm:spPr/>
    </dgm:pt>
  </dgm:ptLst>
  <dgm:cxnLst>
    <dgm:cxn modelId="{41DD3F1F-07F1-4B6B-A685-F5E6ABBEFDDC}" type="presOf" srcId="{E7B99D81-083F-4C29-9576-B4A440B07113}" destId="{679020D5-1DB0-481B-A6C0-7D6CD643FB25}" srcOrd="0" destOrd="0" presId="urn:microsoft.com/office/officeart/2008/layout/LinedList"/>
    <dgm:cxn modelId="{1762B636-6D02-4DC8-96DA-D33AEF6F34C0}" srcId="{E7B99D81-083F-4C29-9576-B4A440B07113}" destId="{79D8996C-38A2-4540-820D-E13353F0AC5E}" srcOrd="2" destOrd="0" parTransId="{F9D122CD-B41F-4030-9EB1-AB18EEEC69E2}" sibTransId="{0813EB60-4315-4439-9843-9E89B5DFF684}"/>
    <dgm:cxn modelId="{457AE063-8B86-4162-91FC-80B8179C8A59}" type="presOf" srcId="{FBB26F47-7FE4-4552-8CD3-81667233FB4A}" destId="{F099937C-F1E4-4667-B743-F8F87B573BF9}" srcOrd="0" destOrd="0" presId="urn:microsoft.com/office/officeart/2008/layout/LinedList"/>
    <dgm:cxn modelId="{8C2CDC4A-2477-4479-A733-8E7AA67540D2}" type="presOf" srcId="{5FB8736E-B3E5-4844-8349-5CC4D63A5A4F}" destId="{19E31C88-703B-4ED4-81AD-18611FF4DA39}" srcOrd="0" destOrd="0" presId="urn:microsoft.com/office/officeart/2008/layout/LinedList"/>
    <dgm:cxn modelId="{F1C61E6E-3E60-4C3A-8464-065ABEF6B29F}" type="presOf" srcId="{1823F34A-3D31-4F3F-BDAB-9BC2BE3F9724}" destId="{84D6F7C7-4F3F-4784-AE9C-1804CEBE9B49}" srcOrd="0" destOrd="0" presId="urn:microsoft.com/office/officeart/2008/layout/LinedList"/>
    <dgm:cxn modelId="{7A7F6F78-3312-4A0F-8797-4A5B9A56DDD6}" type="presOf" srcId="{79D8996C-38A2-4540-820D-E13353F0AC5E}" destId="{4B95195D-EC24-4423-BEEE-B27E514A98AC}" srcOrd="0" destOrd="0" presId="urn:microsoft.com/office/officeart/2008/layout/LinedList"/>
    <dgm:cxn modelId="{81E1F1AD-82F0-4318-8DDD-A42E34C48944}" srcId="{E7B99D81-083F-4C29-9576-B4A440B07113}" destId="{1823F34A-3D31-4F3F-BDAB-9BC2BE3F9724}" srcOrd="0" destOrd="0" parTransId="{C307678F-C3DE-43D8-AECB-F5AFE1F3ADF7}" sibTransId="{F58E56E7-352F-4BB2-89BA-83145D3BFD2A}"/>
    <dgm:cxn modelId="{115C89DA-72FD-4D2B-818E-51A2E505556A}" srcId="{E7B99D81-083F-4C29-9576-B4A440B07113}" destId="{FBB26F47-7FE4-4552-8CD3-81667233FB4A}" srcOrd="1" destOrd="0" parTransId="{A4AD830E-4665-41BE-BCC3-63C826E82234}" sibTransId="{1590C763-52B3-4642-AF8B-64B924539B02}"/>
    <dgm:cxn modelId="{C42DA5DA-6326-45A2-A919-6E7C6E96E287}" srcId="{E7B99D81-083F-4C29-9576-B4A440B07113}" destId="{5FB8736E-B3E5-4844-8349-5CC4D63A5A4F}" srcOrd="3" destOrd="0" parTransId="{894EFF32-352D-485A-A12F-5859C1AB1BAE}" sibTransId="{E3867E5E-DCF3-420E-B9CB-53C857F11787}"/>
    <dgm:cxn modelId="{2261F13F-2088-4841-9210-5BD2C8138FE6}" type="presParOf" srcId="{679020D5-1DB0-481B-A6C0-7D6CD643FB25}" destId="{2BF43692-ED70-484F-8DEC-3793C19B48B9}" srcOrd="0" destOrd="0" presId="urn:microsoft.com/office/officeart/2008/layout/LinedList"/>
    <dgm:cxn modelId="{6503A446-C49B-42E9-B8C7-792E29BBB229}" type="presParOf" srcId="{679020D5-1DB0-481B-A6C0-7D6CD643FB25}" destId="{4FD8B5BB-8326-453F-A718-8FD1592AFE45}" srcOrd="1" destOrd="0" presId="urn:microsoft.com/office/officeart/2008/layout/LinedList"/>
    <dgm:cxn modelId="{13B17C7F-F5CF-46A8-9063-6D5EB706F135}" type="presParOf" srcId="{4FD8B5BB-8326-453F-A718-8FD1592AFE45}" destId="{84D6F7C7-4F3F-4784-AE9C-1804CEBE9B49}" srcOrd="0" destOrd="0" presId="urn:microsoft.com/office/officeart/2008/layout/LinedList"/>
    <dgm:cxn modelId="{9220272B-5127-4A8C-9467-785713E6E93B}" type="presParOf" srcId="{4FD8B5BB-8326-453F-A718-8FD1592AFE45}" destId="{0899A8BA-B64F-4318-BB9E-B616DD305286}" srcOrd="1" destOrd="0" presId="urn:microsoft.com/office/officeart/2008/layout/LinedList"/>
    <dgm:cxn modelId="{DC4A28D8-028C-429E-B45A-C758AA243F8C}" type="presParOf" srcId="{679020D5-1DB0-481B-A6C0-7D6CD643FB25}" destId="{1E93C1D6-39FE-43EE-98BA-BF0C06525475}" srcOrd="2" destOrd="0" presId="urn:microsoft.com/office/officeart/2008/layout/LinedList"/>
    <dgm:cxn modelId="{FD692532-0BB5-4085-B001-3D341CE83F39}" type="presParOf" srcId="{679020D5-1DB0-481B-A6C0-7D6CD643FB25}" destId="{75C62AE4-4DB9-49FC-97F5-1439F7E12C59}" srcOrd="3" destOrd="0" presId="urn:microsoft.com/office/officeart/2008/layout/LinedList"/>
    <dgm:cxn modelId="{A431872C-2A43-4F21-9B2B-D0C915D9A9D5}" type="presParOf" srcId="{75C62AE4-4DB9-49FC-97F5-1439F7E12C59}" destId="{F099937C-F1E4-4667-B743-F8F87B573BF9}" srcOrd="0" destOrd="0" presId="urn:microsoft.com/office/officeart/2008/layout/LinedList"/>
    <dgm:cxn modelId="{499DB20D-E2F1-485A-93B3-14FEAFA414D2}" type="presParOf" srcId="{75C62AE4-4DB9-49FC-97F5-1439F7E12C59}" destId="{D3412F6B-6EBB-4079-9077-B7071A366694}" srcOrd="1" destOrd="0" presId="urn:microsoft.com/office/officeart/2008/layout/LinedList"/>
    <dgm:cxn modelId="{9F1B2C4C-C1E1-4EA0-B7DE-C97070742504}" type="presParOf" srcId="{679020D5-1DB0-481B-A6C0-7D6CD643FB25}" destId="{D2A64D2F-E8CF-4D5E-BE4D-6FE322F15371}" srcOrd="4" destOrd="0" presId="urn:microsoft.com/office/officeart/2008/layout/LinedList"/>
    <dgm:cxn modelId="{33F97FF0-32C1-43D3-B52B-2CA26DD2B05B}" type="presParOf" srcId="{679020D5-1DB0-481B-A6C0-7D6CD643FB25}" destId="{527D55E3-3E8D-442D-8660-95005B82078B}" srcOrd="5" destOrd="0" presId="urn:microsoft.com/office/officeart/2008/layout/LinedList"/>
    <dgm:cxn modelId="{B340AFE8-0EF4-45DA-9F81-C524A449E098}" type="presParOf" srcId="{527D55E3-3E8D-442D-8660-95005B82078B}" destId="{4B95195D-EC24-4423-BEEE-B27E514A98AC}" srcOrd="0" destOrd="0" presId="urn:microsoft.com/office/officeart/2008/layout/LinedList"/>
    <dgm:cxn modelId="{9A0D9E74-9490-4C8F-9E99-A1FCD0F3F6D3}" type="presParOf" srcId="{527D55E3-3E8D-442D-8660-95005B82078B}" destId="{CD556ED1-EFEC-4879-9792-18E7E29825EA}" srcOrd="1" destOrd="0" presId="urn:microsoft.com/office/officeart/2008/layout/LinedList"/>
    <dgm:cxn modelId="{18004310-4BD5-4115-BAF2-C7BE4D5A6BDB}" type="presParOf" srcId="{679020D5-1DB0-481B-A6C0-7D6CD643FB25}" destId="{E9F2FC02-9141-4DB9-B9D8-3B30832CD5C1}" srcOrd="6" destOrd="0" presId="urn:microsoft.com/office/officeart/2008/layout/LinedList"/>
    <dgm:cxn modelId="{C4BA52D4-B5FA-4B14-BC97-6E6EC0593083}" type="presParOf" srcId="{679020D5-1DB0-481B-A6C0-7D6CD643FB25}" destId="{6E716794-BF02-46FD-AE6A-51D4ADB405BB}" srcOrd="7" destOrd="0" presId="urn:microsoft.com/office/officeart/2008/layout/LinedList"/>
    <dgm:cxn modelId="{C10575BD-822A-499D-9A56-824DCDF80E0D}" type="presParOf" srcId="{6E716794-BF02-46FD-AE6A-51D4ADB405BB}" destId="{19E31C88-703B-4ED4-81AD-18611FF4DA39}" srcOrd="0" destOrd="0" presId="urn:microsoft.com/office/officeart/2008/layout/LinedList"/>
    <dgm:cxn modelId="{AE9628E9-14D6-4CA6-846D-C04F779EE1B2}" type="presParOf" srcId="{6E716794-BF02-46FD-AE6A-51D4ADB405BB}" destId="{55713F38-9F2B-41A9-B92E-473277962F7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43692-ED70-484F-8DEC-3793C19B48B9}">
      <dsp:nvSpPr>
        <dsp:cNvPr id="0" name=""/>
        <dsp:cNvSpPr/>
      </dsp:nvSpPr>
      <dsp:spPr>
        <a:xfrm>
          <a:off x="0" y="0"/>
          <a:ext cx="63679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6F7C7-4F3F-4784-AE9C-1804CEBE9B49}">
      <dsp:nvSpPr>
        <dsp:cNvPr id="0" name=""/>
        <dsp:cNvSpPr/>
      </dsp:nvSpPr>
      <dsp:spPr>
        <a:xfrm>
          <a:off x="0" y="0"/>
          <a:ext cx="636791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t>Pacific Island Countries have outdated and limited access to credible land and ocean information. </a:t>
          </a:r>
          <a:endParaRPr lang="en-US" sz="2500" kern="1200" dirty="0"/>
        </a:p>
      </dsp:txBody>
      <dsp:txXfrm>
        <a:off x="0" y="0"/>
        <a:ext cx="6367912" cy="1601403"/>
      </dsp:txXfrm>
    </dsp:sp>
    <dsp:sp modelId="{1E93C1D6-39FE-43EE-98BA-BF0C06525475}">
      <dsp:nvSpPr>
        <dsp:cNvPr id="0" name=""/>
        <dsp:cNvSpPr/>
      </dsp:nvSpPr>
      <dsp:spPr>
        <a:xfrm>
          <a:off x="0" y="1601403"/>
          <a:ext cx="6367912"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9937C-F1E4-4667-B743-F8F87B573BF9}">
      <dsp:nvSpPr>
        <dsp:cNvPr id="0" name=""/>
        <dsp:cNvSpPr/>
      </dsp:nvSpPr>
      <dsp:spPr>
        <a:xfrm>
          <a:off x="0" y="1601403"/>
          <a:ext cx="636791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a:t>Costs to acquire land information are some of the highest in the world (ageing survey industry, limited uptake in new technology, outdated datums/poor survey control)</a:t>
          </a:r>
          <a:endParaRPr lang="en-US" sz="2500" kern="1200"/>
        </a:p>
      </dsp:txBody>
      <dsp:txXfrm>
        <a:off x="0" y="1601403"/>
        <a:ext cx="6367912" cy="1601403"/>
      </dsp:txXfrm>
    </dsp:sp>
    <dsp:sp modelId="{D2A64D2F-E8CF-4D5E-BE4D-6FE322F15371}">
      <dsp:nvSpPr>
        <dsp:cNvPr id="0" name=""/>
        <dsp:cNvSpPr/>
      </dsp:nvSpPr>
      <dsp:spPr>
        <a:xfrm>
          <a:off x="0" y="3202806"/>
          <a:ext cx="63679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5195D-EC24-4423-BEEE-B27E514A98AC}">
      <dsp:nvSpPr>
        <dsp:cNvPr id="0" name=""/>
        <dsp:cNvSpPr/>
      </dsp:nvSpPr>
      <dsp:spPr>
        <a:xfrm>
          <a:off x="0" y="3202806"/>
          <a:ext cx="636791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a:t>Duplication of data - No alignment in strategic areas for mapping by the government/donors.</a:t>
          </a:r>
          <a:endParaRPr lang="en-US" sz="2500" kern="1200"/>
        </a:p>
      </dsp:txBody>
      <dsp:txXfrm>
        <a:off x="0" y="3202806"/>
        <a:ext cx="6367912" cy="1601403"/>
      </dsp:txXfrm>
    </dsp:sp>
    <dsp:sp modelId="{E9F2FC02-9141-4DB9-B9D8-3B30832CD5C1}">
      <dsp:nvSpPr>
        <dsp:cNvPr id="0" name=""/>
        <dsp:cNvSpPr/>
      </dsp:nvSpPr>
      <dsp:spPr>
        <a:xfrm>
          <a:off x="0" y="4804209"/>
          <a:ext cx="636791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E31C88-703B-4ED4-81AD-18611FF4DA39}">
      <dsp:nvSpPr>
        <dsp:cNvPr id="0" name=""/>
        <dsp:cNvSpPr/>
      </dsp:nvSpPr>
      <dsp:spPr>
        <a:xfrm>
          <a:off x="0" y="4804209"/>
          <a:ext cx="636791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t>No central depository or aerial mapping national standard</a:t>
          </a:r>
          <a:endParaRPr lang="en-US" sz="2500" kern="1200" dirty="0"/>
        </a:p>
      </dsp:txBody>
      <dsp:txXfrm>
        <a:off x="0" y="4804209"/>
        <a:ext cx="6367912" cy="16014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EF767-F9DE-47D7-9075-365A6DB4CAB5}" type="datetimeFigureOut">
              <a:rPr lang="LID4096" smtClean="0"/>
              <a:t>11/26/2024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7B46D-2EF1-400E-B012-1CD2664A8BAB}" type="slidenum">
              <a:rPr lang="LID4096" smtClean="0"/>
              <a:t>‹#›</a:t>
            </a:fld>
            <a:endParaRPr lang="LID4096"/>
          </a:p>
        </p:txBody>
      </p:sp>
    </p:spTree>
    <p:extLst>
      <p:ext uri="{BB962C8B-B14F-4D97-AF65-F5344CB8AC3E}">
        <p14:creationId xmlns:p14="http://schemas.microsoft.com/office/powerpoint/2010/main" val="32029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4400" b="1" i="0" dirty="0">
                <a:solidFill>
                  <a:srgbClr val="222222"/>
                </a:solidFill>
                <a:effectLst/>
                <a:latin typeface="Arial" panose="020B0604020202020204" pitchFamily="34" charset="0"/>
              </a:rPr>
              <a:t>Bula and good morning </a:t>
            </a:r>
            <a:r>
              <a:rPr lang="en-US" sz="4400" b="1" i="0" dirty="0" err="1">
                <a:solidFill>
                  <a:srgbClr val="222222"/>
                </a:solidFill>
                <a:effectLst/>
                <a:latin typeface="Arial" panose="020B0604020202020204" pitchFamily="34" charset="0"/>
              </a:rPr>
              <a:t>Olketa</a:t>
            </a:r>
            <a:r>
              <a:rPr lang="en-US" sz="4400" b="1" i="0" dirty="0">
                <a:solidFill>
                  <a:srgbClr val="222222"/>
                </a:solidFill>
                <a:effectLst/>
                <a:latin typeface="Arial" panose="020B0604020202020204" pitchFamily="34" charset="0"/>
              </a:rPr>
              <a:t> </a:t>
            </a:r>
          </a:p>
          <a:p>
            <a:pPr algn="l"/>
            <a:r>
              <a:rPr lang="en-US" sz="4400" b="1" i="0" dirty="0">
                <a:solidFill>
                  <a:srgbClr val="222222"/>
                </a:solidFill>
                <a:effectLst/>
                <a:latin typeface="Arial" panose="020B0604020202020204" pitchFamily="34" charset="0"/>
              </a:rPr>
              <a:t>my name is Solomon, you can call me Solo, </a:t>
            </a:r>
            <a:r>
              <a:rPr lang="en-US" sz="4400" b="1" i="0" dirty="0" err="1">
                <a:solidFill>
                  <a:srgbClr val="222222"/>
                </a:solidFill>
                <a:effectLst/>
                <a:latin typeface="Arial" panose="020B0604020202020204" pitchFamily="34" charset="0"/>
              </a:rPr>
              <a:t>im</a:t>
            </a:r>
            <a:r>
              <a:rPr lang="en-US" sz="4400" b="1" i="0" dirty="0">
                <a:solidFill>
                  <a:srgbClr val="222222"/>
                </a:solidFill>
                <a:effectLst/>
                <a:latin typeface="Arial" panose="020B0604020202020204" pitchFamily="34" charset="0"/>
              </a:rPr>
              <a:t> from the Solomon islands. I am the operations manager at Kahuto Pacific, today I’m filling in for Chris, who has had to head to the US for some work and I know he really wanted to be here to share this himself as him, </a:t>
            </a:r>
            <a:r>
              <a:rPr lang="en-US" sz="4400" b="1" i="0" dirty="0" err="1">
                <a:solidFill>
                  <a:srgbClr val="222222"/>
                </a:solidFill>
                <a:effectLst/>
                <a:latin typeface="Arial" panose="020B0604020202020204" pitchFamily="34" charset="0"/>
              </a:rPr>
              <a:t>Jonina</a:t>
            </a:r>
            <a:r>
              <a:rPr lang="en-US" sz="4400" b="1" i="0" dirty="0">
                <a:solidFill>
                  <a:srgbClr val="222222"/>
                </a:solidFill>
                <a:effectLst/>
                <a:latin typeface="Arial" panose="020B0604020202020204" pitchFamily="34" charset="0"/>
              </a:rPr>
              <a:t> and a team of others have been pouring hours into this really exciting project. </a:t>
            </a:r>
          </a:p>
          <a:p>
            <a:pPr algn="l"/>
            <a:br>
              <a:rPr lang="en-US" sz="4400" b="1" i="0" dirty="0">
                <a:solidFill>
                  <a:srgbClr val="222222"/>
                </a:solidFill>
                <a:effectLst/>
                <a:latin typeface="Arial" panose="020B0604020202020204" pitchFamily="34" charset="0"/>
              </a:rPr>
            </a:br>
            <a:endParaRPr lang="en-US" sz="4400" b="1" i="0" dirty="0">
              <a:solidFill>
                <a:srgbClr val="222222"/>
              </a:solidFill>
              <a:effectLst/>
              <a:latin typeface="Arial" panose="020B0604020202020204" pitchFamily="34" charset="0"/>
            </a:endParaRPr>
          </a:p>
          <a:p>
            <a:pPr algn="l"/>
            <a:r>
              <a:rPr lang="en-US" sz="4400" b="1" i="0" dirty="0">
                <a:solidFill>
                  <a:srgbClr val="222222"/>
                </a:solidFill>
                <a:effectLst/>
                <a:latin typeface="Arial" panose="020B0604020202020204" pitchFamily="34" charset="0"/>
              </a:rPr>
              <a:t>I was a bit nervous when Chris asked me to present but he reminded that the only way we’re going to be able to drive down the cost of data acquisition in the pacific, is by working together and sharing our mission of making high resolution LiDAR and imagery geospatial products available to the Pacific.. </a:t>
            </a:r>
          </a:p>
          <a:p>
            <a:pPr algn="l"/>
            <a:br>
              <a:rPr lang="en-US" sz="4400" b="1" i="0" dirty="0">
                <a:solidFill>
                  <a:srgbClr val="222222"/>
                </a:solidFill>
                <a:effectLst/>
                <a:latin typeface="Arial" panose="020B0604020202020204" pitchFamily="34" charset="0"/>
              </a:rPr>
            </a:br>
            <a:endParaRPr lang="en-US" sz="4400" b="1" i="0" dirty="0">
              <a:solidFill>
                <a:srgbClr val="222222"/>
              </a:solidFill>
              <a:effectLst/>
              <a:latin typeface="Arial" panose="020B0604020202020204" pitchFamily="34" charset="0"/>
            </a:endParaRPr>
          </a:p>
          <a:p>
            <a:pPr algn="l"/>
            <a:r>
              <a:rPr lang="en-US" sz="4400" b="1" i="0" dirty="0">
                <a:solidFill>
                  <a:srgbClr val="222222"/>
                </a:solidFill>
                <a:effectLst/>
                <a:latin typeface="Arial" panose="020B0604020202020204" pitchFamily="34" charset="0"/>
              </a:rPr>
              <a:t>It is also humbling to be part of such a great line up of presenters and I’ve really enjoyed hearing the different projects going on around the pacific.  Today my presentation will be a  brief overview of the Moana Data Service and what motivated us as a company to work towards establishing this exciting new data service made available locally. </a:t>
            </a:r>
          </a:p>
          <a:p>
            <a:endParaRPr lang="en-US" dirty="0"/>
          </a:p>
        </p:txBody>
      </p:sp>
      <p:sp>
        <p:nvSpPr>
          <p:cNvPr id="4" name="Slide Number Placeholder 3"/>
          <p:cNvSpPr>
            <a:spLocks noGrp="1"/>
          </p:cNvSpPr>
          <p:nvPr>
            <p:ph type="sldNum" sz="quarter" idx="5"/>
          </p:nvPr>
        </p:nvSpPr>
        <p:spPr/>
        <p:txBody>
          <a:bodyPr/>
          <a:lstStyle/>
          <a:p>
            <a:fld id="{9907B46D-2EF1-400E-B012-1CD2664A8BAB}" type="slidenum">
              <a:rPr lang="LID4096" smtClean="0"/>
              <a:t>1</a:t>
            </a:fld>
            <a:endParaRPr lang="LID4096"/>
          </a:p>
        </p:txBody>
      </p:sp>
    </p:spTree>
    <p:extLst>
      <p:ext uri="{BB962C8B-B14F-4D97-AF65-F5344CB8AC3E}">
        <p14:creationId xmlns:p14="http://schemas.microsoft.com/office/powerpoint/2010/main" val="41601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dirty="0">
                <a:effectLst/>
              </a:rPr>
              <a:t>Some other examples of larger scale LiDAR at work in the Pacific.</a:t>
            </a:r>
          </a:p>
          <a:p>
            <a:pPr>
              <a:buFont typeface="+mj-lt"/>
              <a:buNone/>
            </a:pPr>
            <a:endParaRPr lang="en-US" dirty="0">
              <a:effectLst/>
            </a:endParaRPr>
          </a:p>
          <a:p>
            <a:pPr>
              <a:buFont typeface="+mj-lt"/>
              <a:buNone/>
            </a:pPr>
            <a:endParaRPr lang="en-US" dirty="0">
              <a:effectLst/>
            </a:endParaRPr>
          </a:p>
          <a:p>
            <a:r>
              <a:rPr lang="en-US" dirty="0"/>
              <a:t>Our partners at GWP consultants used LiDAR to conduct infrastructure risk exposure mapping in </a:t>
            </a:r>
            <a:r>
              <a:rPr lang="en-US" dirty="0" err="1"/>
              <a:t>Luganville</a:t>
            </a:r>
            <a:r>
              <a:rPr lang="en-US" dirty="0"/>
              <a:t>, Vanuatu </a:t>
            </a:r>
          </a:p>
          <a:p>
            <a:br>
              <a:rPr lang="en-US" dirty="0"/>
            </a:br>
            <a:endParaRPr lang="en-US" dirty="0"/>
          </a:p>
          <a:p>
            <a:r>
              <a:rPr lang="en-US" dirty="0"/>
              <a:t>Kahuto has partnered with GWP consultants who are world renowned earth and water resources technical and advisory consultancy.  Moana aims to empower consultants both local and international.</a:t>
            </a:r>
          </a:p>
          <a:p>
            <a:endParaRPr lang="LID4096" dirty="0"/>
          </a:p>
        </p:txBody>
      </p:sp>
      <p:sp>
        <p:nvSpPr>
          <p:cNvPr id="4" name="Slide Number Placeholder 3"/>
          <p:cNvSpPr>
            <a:spLocks noGrp="1"/>
          </p:cNvSpPr>
          <p:nvPr>
            <p:ph type="sldNum" sz="quarter" idx="5"/>
          </p:nvPr>
        </p:nvSpPr>
        <p:spPr/>
        <p:txBody>
          <a:bodyPr/>
          <a:lstStyle/>
          <a:p>
            <a:fld id="{9907B46D-2EF1-400E-B012-1CD2664A8BAB}" type="slidenum">
              <a:rPr lang="LID4096" smtClean="0"/>
              <a:t>10</a:t>
            </a:fld>
            <a:endParaRPr lang="LID4096"/>
          </a:p>
        </p:txBody>
      </p:sp>
    </p:spTree>
    <p:extLst>
      <p:ext uri="{BB962C8B-B14F-4D97-AF65-F5344CB8AC3E}">
        <p14:creationId xmlns:p14="http://schemas.microsoft.com/office/powerpoint/2010/main" val="169443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Another example, this time using remote sensing - digital terrain model analysis in Vanua </a:t>
            </a:r>
            <a:r>
              <a:rPr lang="en-US" b="0" i="0" dirty="0" err="1">
                <a:solidFill>
                  <a:srgbClr val="222222"/>
                </a:solidFill>
                <a:effectLst/>
                <a:latin typeface="Arial" panose="020B0604020202020204" pitchFamily="34" charset="0"/>
              </a:rPr>
              <a:t>Levu</a:t>
            </a:r>
            <a:r>
              <a:rPr lang="en-US" b="0" i="0" dirty="0">
                <a:solidFill>
                  <a:srgbClr val="222222"/>
                </a:solidFill>
                <a:effectLst/>
                <a:latin typeface="Arial" panose="020B0604020202020204" pitchFamily="34" charset="0"/>
              </a:rPr>
              <a:t>. </a:t>
            </a:r>
          </a:p>
          <a:p>
            <a:pPr algn="l"/>
            <a:r>
              <a:rPr lang="en-US" b="0" i="0" dirty="0">
                <a:solidFill>
                  <a:srgbClr val="222222"/>
                </a:solidFill>
                <a:effectLst/>
                <a:latin typeface="Arial" panose="020B0604020202020204" pitchFamily="34" charset="0"/>
              </a:rPr>
              <a:t>The Fiji Government has significant investment in the pipeline to develop Vanua </a:t>
            </a:r>
            <a:r>
              <a:rPr lang="en-US" b="0" i="0" dirty="0" err="1">
                <a:solidFill>
                  <a:srgbClr val="222222"/>
                </a:solidFill>
                <a:effectLst/>
                <a:latin typeface="Arial" panose="020B0604020202020204" pitchFamily="34" charset="0"/>
              </a:rPr>
              <a:t>Levu</a:t>
            </a:r>
            <a:r>
              <a:rPr lang="en-US" b="0" i="0" dirty="0">
                <a:solidFill>
                  <a:srgbClr val="222222"/>
                </a:solidFill>
                <a:effectLst/>
                <a:latin typeface="Arial" panose="020B0604020202020204" pitchFamily="34" charset="0"/>
              </a:rPr>
              <a:t> and geospatial data will be critical to help inform strategic planning and ensure infrastructure is safeguarded from climate change.</a:t>
            </a:r>
          </a:p>
          <a:p>
            <a:endParaRPr lang="en-US" dirty="0"/>
          </a:p>
        </p:txBody>
      </p:sp>
      <p:sp>
        <p:nvSpPr>
          <p:cNvPr id="4" name="Slide Number Placeholder 3"/>
          <p:cNvSpPr>
            <a:spLocks noGrp="1"/>
          </p:cNvSpPr>
          <p:nvPr>
            <p:ph type="sldNum" sz="quarter" idx="5"/>
          </p:nvPr>
        </p:nvSpPr>
        <p:spPr/>
        <p:txBody>
          <a:bodyPr/>
          <a:lstStyle/>
          <a:p>
            <a:fld id="{9907B46D-2EF1-400E-B012-1CD2664A8BAB}" type="slidenum">
              <a:rPr lang="LID4096" smtClean="0"/>
              <a:t>11</a:t>
            </a:fld>
            <a:endParaRPr lang="LID4096"/>
          </a:p>
        </p:txBody>
      </p:sp>
    </p:spTree>
    <p:extLst>
      <p:ext uri="{BB962C8B-B14F-4D97-AF65-F5344CB8AC3E}">
        <p14:creationId xmlns:p14="http://schemas.microsoft.com/office/powerpoint/2010/main" val="1399271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sz="1600" b="1" dirty="0">
                <a:effectLst/>
              </a:rPr>
              <a:t>collaboration is vital in small island development states and we’ve been privileged to have the opportunity to work alongside some fantastic companies who are invested in seeing our locally driven solutions succeed in the Pacific </a:t>
            </a:r>
          </a:p>
          <a:p>
            <a:pPr>
              <a:buFont typeface="+mj-lt"/>
              <a:buAutoNum type="arabicPeriod"/>
            </a:pPr>
            <a:endParaRPr lang="en-US" sz="1600" b="1" dirty="0">
              <a:effectLst/>
            </a:endParaRPr>
          </a:p>
          <a:p>
            <a:pPr>
              <a:buFont typeface="+mj-lt"/>
              <a:buAutoNum type="arabicPeriod"/>
            </a:pPr>
            <a:r>
              <a:rPr lang="en-US" sz="1600" b="1" dirty="0">
                <a:effectLst/>
              </a:rPr>
              <a:t>We would like to acknowledge </a:t>
            </a:r>
            <a:r>
              <a:rPr lang="en-US" sz="1600" b="1" dirty="0" err="1">
                <a:effectLst/>
              </a:rPr>
              <a:t>Landpro</a:t>
            </a:r>
            <a:r>
              <a:rPr lang="en-US" sz="1600" b="1" dirty="0">
                <a:effectLst/>
              </a:rPr>
              <a:t>      who have provided guidance and support to ensure our first acquisition is a success. </a:t>
            </a:r>
          </a:p>
          <a:p>
            <a:pPr>
              <a:buFont typeface="+mj-lt"/>
              <a:buAutoNum type="arabicPeriod"/>
            </a:pPr>
            <a:endParaRPr lang="en-US" sz="1600" b="1" dirty="0">
              <a:effectLst/>
            </a:endParaRPr>
          </a:p>
          <a:p>
            <a:pPr>
              <a:buFont typeface="+mj-lt"/>
              <a:buAutoNum type="arabicPeriod"/>
            </a:pPr>
            <a:r>
              <a:rPr lang="en-US" sz="1600" b="1" dirty="0">
                <a:effectLst/>
              </a:rPr>
              <a:t>We have recently partnered with </a:t>
            </a:r>
            <a:r>
              <a:rPr lang="en-US" sz="1600" b="1" dirty="0" err="1">
                <a:effectLst/>
              </a:rPr>
              <a:t>Bluespatial</a:t>
            </a:r>
            <a:r>
              <a:rPr lang="en-US" sz="1600" b="1" dirty="0">
                <a:effectLst/>
              </a:rPr>
              <a:t>, an Australian based company who provide Hydrographic and bathymetry survey. This is an exciting collaboration as we aim to merge both land and sea geospatial products through Moana.  </a:t>
            </a:r>
          </a:p>
          <a:p>
            <a:pPr>
              <a:buFont typeface="+mj-lt"/>
              <a:buAutoNum type="arabicPeriod"/>
            </a:pPr>
            <a:endParaRPr lang="en-US" sz="1600" b="1" dirty="0">
              <a:effectLst/>
            </a:endParaRPr>
          </a:p>
          <a:p>
            <a:pPr>
              <a:buFont typeface="+mj-lt"/>
              <a:buAutoNum type="arabicPeriod"/>
            </a:pPr>
            <a:r>
              <a:rPr lang="en-US" sz="1600" b="1" dirty="0">
                <a:effectLst/>
              </a:rPr>
              <a:t>GWP provide expert hydrological, geophysical and large scale GIS capabilities… and experience working on large infrastructure projects in the UK and across many SIDS countries. Their experience and expertise will be invaluable.</a:t>
            </a:r>
          </a:p>
          <a:p>
            <a:br>
              <a:rPr lang="en-US" sz="1600" b="1" dirty="0"/>
            </a:br>
            <a:endParaRPr lang="en-US" sz="1600" b="1" dirty="0"/>
          </a:p>
          <a:p>
            <a:r>
              <a:rPr lang="en-US" sz="1600" b="1" dirty="0"/>
              <a:t>The Pacific is in desperate need for a locally led solution that is sustainable and fit for purpose. The current model is not working and we are prepared to take the risk as a private firm to see the Moana data service   come to life. It won’t be easy and certainly </a:t>
            </a:r>
            <a:r>
              <a:rPr lang="en-US" sz="1600" b="1" dirty="0" err="1"/>
              <a:t>ain’t</a:t>
            </a:r>
            <a:r>
              <a:rPr lang="en-US" sz="1600" b="1" dirty="0"/>
              <a:t> cheap but we are Pacific Islanders at heart      and want to make a difference.</a:t>
            </a:r>
          </a:p>
          <a:p>
            <a:br>
              <a:rPr lang="en-US" sz="1600" b="1" dirty="0"/>
            </a:br>
            <a:endParaRPr lang="en-US" sz="1600" b="1" dirty="0"/>
          </a:p>
          <a:p>
            <a:r>
              <a:rPr lang="en-US" sz="1600" b="1" dirty="0" err="1"/>
              <a:t>Tagio</a:t>
            </a:r>
            <a:r>
              <a:rPr lang="en-US" sz="1600" b="1" dirty="0"/>
              <a:t> </a:t>
            </a:r>
            <a:r>
              <a:rPr lang="en-US" sz="1600" b="1" dirty="0" err="1"/>
              <a:t>tumas</a:t>
            </a:r>
            <a:r>
              <a:rPr lang="en-US" sz="1600" b="1" dirty="0"/>
              <a:t> and Thank you everyone for listening… (wait for the clap)</a:t>
            </a:r>
          </a:p>
          <a:p>
            <a:br>
              <a:rPr lang="en-US" sz="1600" b="1" dirty="0"/>
            </a:br>
            <a:endParaRPr lang="en-US" sz="1600" b="1" dirty="0"/>
          </a:p>
          <a:p>
            <a:r>
              <a:rPr lang="en-US" sz="1600" b="1" dirty="0"/>
              <a:t>Unfortunately I won’t be able to take questions as I have had no involvement in the Moana data services development stage. My role at Kahuto has been purely on overseeing our drone survey operations  .and if you do have questions please feel free to come and see me afterwards and I can forward inquiries onto the team.</a:t>
            </a:r>
          </a:p>
          <a:p>
            <a:br>
              <a:rPr lang="en-US" dirty="0"/>
            </a:br>
            <a:endParaRPr lang="en-US" dirty="0"/>
          </a:p>
        </p:txBody>
      </p:sp>
      <p:sp>
        <p:nvSpPr>
          <p:cNvPr id="4" name="Slide Number Placeholder 3"/>
          <p:cNvSpPr>
            <a:spLocks noGrp="1"/>
          </p:cNvSpPr>
          <p:nvPr>
            <p:ph type="sldNum" sz="quarter" idx="5"/>
          </p:nvPr>
        </p:nvSpPr>
        <p:spPr/>
        <p:txBody>
          <a:bodyPr/>
          <a:lstStyle/>
          <a:p>
            <a:fld id="{9907B46D-2EF1-400E-B012-1CD2664A8BAB}" type="slidenum">
              <a:rPr lang="LID4096" smtClean="0"/>
              <a:t>12</a:t>
            </a:fld>
            <a:endParaRPr lang="LID4096"/>
          </a:p>
        </p:txBody>
      </p:sp>
    </p:spTree>
    <p:extLst>
      <p:ext uri="{BB962C8B-B14F-4D97-AF65-F5344CB8AC3E}">
        <p14:creationId xmlns:p14="http://schemas.microsoft.com/office/powerpoint/2010/main" val="367526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1" dirty="0"/>
              <a:t>There are many contributing factors that have lead to the current data problem.</a:t>
            </a:r>
          </a:p>
          <a:p>
            <a:br>
              <a:rPr lang="en-US" sz="4400" b="1" dirty="0"/>
            </a:br>
            <a:endParaRPr lang="en-US" sz="4400" b="1" dirty="0"/>
          </a:p>
          <a:p>
            <a:pPr>
              <a:buFont typeface="Arial" panose="020B0604020202020204" pitchFamily="34" charset="0"/>
              <a:buChar char="•"/>
            </a:pPr>
            <a:r>
              <a:rPr lang="en-US" sz="4400" b="1" dirty="0">
                <a:effectLst/>
              </a:rPr>
              <a:t>The pacific has some of the highest costs of data acquisition in the world, with mostly US and Australian based companies  servicing  the pacific. Mobilizing a plane to get in country alone costs close to $200,000 - if the weather gets bad, you can look at sharp increases in costs as planes are not cheap to keep on standby in bad weather. (the pacific weather)</a:t>
            </a:r>
          </a:p>
          <a:p>
            <a:pPr>
              <a:buFont typeface="Arial" panose="020B0604020202020204" pitchFamily="34" charset="0"/>
              <a:buChar char="•"/>
            </a:pPr>
            <a:endParaRPr lang="en-US" sz="4400" b="1" dirty="0">
              <a:effectLst/>
            </a:endParaRPr>
          </a:p>
          <a:p>
            <a:pPr>
              <a:buFont typeface="Arial" panose="020B0604020202020204" pitchFamily="34" charset="0"/>
              <a:buChar char="•"/>
            </a:pPr>
            <a:r>
              <a:rPr lang="en-US" sz="4400" b="1" dirty="0">
                <a:effectLst/>
              </a:rPr>
              <a:t>Limited local capacity to help procure, quality control and organize aerial LiDAR and imagery surveys is a significant issue. SPC and external consultants are often used which has its own challenges and down flow effects which we see today.</a:t>
            </a:r>
          </a:p>
          <a:p>
            <a:pPr>
              <a:buFont typeface="Arial" panose="020B0604020202020204" pitchFamily="34" charset="0"/>
              <a:buChar char="•"/>
            </a:pPr>
            <a:endParaRPr lang="en-US" sz="4400" b="1" dirty="0">
              <a:effectLst/>
            </a:endParaRPr>
          </a:p>
          <a:p>
            <a:pPr>
              <a:buFont typeface="Arial" panose="020B0604020202020204" pitchFamily="34" charset="0"/>
              <a:buChar char="•"/>
            </a:pPr>
            <a:r>
              <a:rPr lang="en-US" sz="4400" b="1" dirty="0">
                <a:effectLst/>
              </a:rPr>
              <a:t>Individual ministries procuring there own LiDAR surveys and not coordinating with other ministries and SOEs to work together and create a cost effective method to utilize one mobilization for multiple jobs. In many cases we see areas get surveyed multiple times. </a:t>
            </a:r>
          </a:p>
          <a:p>
            <a:pPr>
              <a:buFont typeface="Arial" panose="020B0604020202020204" pitchFamily="34" charset="0"/>
              <a:buChar char="•"/>
            </a:pPr>
            <a:endParaRPr lang="en-US" sz="4400" b="1" dirty="0">
              <a:effectLst/>
            </a:endParaRPr>
          </a:p>
          <a:p>
            <a:pPr>
              <a:buFont typeface="Arial" panose="020B0604020202020204" pitchFamily="34" charset="0"/>
              <a:buChar char="•"/>
            </a:pPr>
            <a:r>
              <a:rPr lang="en-US" sz="4400" b="1" dirty="0">
                <a:effectLst/>
              </a:rPr>
              <a:t>The current model of overseas companies dropping in to do work is no longer sustainable. Profit is what drives them and the pacific needs a local solution, who are invested in the Pacific </a:t>
            </a:r>
          </a:p>
          <a:p>
            <a:br>
              <a:rPr lang="en-US" sz="4400" b="1" dirty="0"/>
            </a:br>
            <a:endParaRPr lang="en-US" sz="4400" b="1" dirty="0"/>
          </a:p>
        </p:txBody>
      </p:sp>
      <p:sp>
        <p:nvSpPr>
          <p:cNvPr id="4" name="Slide Number Placeholder 3"/>
          <p:cNvSpPr>
            <a:spLocks noGrp="1"/>
          </p:cNvSpPr>
          <p:nvPr>
            <p:ph type="sldNum" sz="quarter" idx="5"/>
          </p:nvPr>
        </p:nvSpPr>
        <p:spPr/>
        <p:txBody>
          <a:bodyPr/>
          <a:lstStyle/>
          <a:p>
            <a:fld id="{9907B46D-2EF1-400E-B012-1CD2664A8BAB}" type="slidenum">
              <a:rPr lang="LID4096" smtClean="0"/>
              <a:t>2</a:t>
            </a:fld>
            <a:endParaRPr lang="LID4096"/>
          </a:p>
        </p:txBody>
      </p:sp>
    </p:spTree>
    <p:extLst>
      <p:ext uri="{BB962C8B-B14F-4D97-AF65-F5344CB8AC3E}">
        <p14:creationId xmlns:p14="http://schemas.microsoft.com/office/powerpoint/2010/main" val="384709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00050"/>
                </a:solidFill>
                <a:effectLst/>
                <a:latin typeface="Arial" panose="020B0604020202020204" pitchFamily="34" charset="0"/>
              </a:rPr>
              <a:t>Pacific Island countries and development partners for a long time, have been talking about open data and sharing data. While many great initiatives are helping serve the Pacific, Pacific Island countries still lack, direct access to reliable, up to date survey and geospatial data. </a:t>
            </a:r>
          </a:p>
          <a:p>
            <a:pPr algn="l"/>
            <a:r>
              <a:rPr lang="en-US" b="1" i="0" dirty="0">
                <a:solidFill>
                  <a:srgbClr val="222222"/>
                </a:solidFill>
                <a:effectLst/>
                <a:latin typeface="Arial" panose="020B0604020202020204" pitchFamily="34" charset="0"/>
              </a:rPr>
              <a:t>With the threat of climate change and challenging economic and social issues ahead of us, the Pacific Island countries need access to a sustainable data solution to help inform decisions that will protect and help our local pacific communities thrive.</a:t>
            </a:r>
          </a:p>
        </p:txBody>
      </p:sp>
      <p:sp>
        <p:nvSpPr>
          <p:cNvPr id="4" name="Slide Number Placeholder 3"/>
          <p:cNvSpPr>
            <a:spLocks noGrp="1"/>
          </p:cNvSpPr>
          <p:nvPr>
            <p:ph type="sldNum" sz="quarter" idx="5"/>
          </p:nvPr>
        </p:nvSpPr>
        <p:spPr/>
        <p:txBody>
          <a:bodyPr/>
          <a:lstStyle/>
          <a:p>
            <a:fld id="{9907B46D-2EF1-400E-B012-1CD2664A8BAB}" type="slidenum">
              <a:rPr lang="LID4096" smtClean="0"/>
              <a:t>3</a:t>
            </a:fld>
            <a:endParaRPr lang="LID4096"/>
          </a:p>
        </p:txBody>
      </p:sp>
    </p:spTree>
    <p:extLst>
      <p:ext uri="{BB962C8B-B14F-4D97-AF65-F5344CB8AC3E}">
        <p14:creationId xmlns:p14="http://schemas.microsoft.com/office/powerpoint/2010/main" val="163304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00050"/>
                </a:solidFill>
                <a:effectLst/>
                <a:latin typeface="Arial" panose="020B0604020202020204" pitchFamily="34" charset="0"/>
              </a:rPr>
              <a:t>So what are we doing about it??</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500050"/>
                </a:solidFill>
                <a:effectLst/>
                <a:latin typeface="Arial" panose="020B0604020202020204" pitchFamily="34" charset="0"/>
              </a:rPr>
              <a:t>In March/April 2025,  Kahuto will be acquiring its first LiDAR and imagery data sets for the Moana Data service. 2 locations have been selected over the 2 main urban areas of Viti </a:t>
            </a:r>
            <a:r>
              <a:rPr lang="en-US" b="0" i="0" dirty="0" err="1">
                <a:solidFill>
                  <a:srgbClr val="500050"/>
                </a:solidFill>
                <a:effectLst/>
                <a:latin typeface="Arial" panose="020B0604020202020204" pitchFamily="34" charset="0"/>
              </a:rPr>
              <a:t>Levu</a:t>
            </a:r>
            <a:r>
              <a:rPr lang="en-US" b="0" i="0" dirty="0">
                <a:solidFill>
                  <a:srgbClr val="500050"/>
                </a:solidFill>
                <a:effectLst/>
                <a:latin typeface="Arial" panose="020B0604020202020204" pitchFamily="34" charset="0"/>
              </a:rPr>
              <a:t>. The two areas identified in red cover the Nausori, Suva, </a:t>
            </a:r>
            <a:r>
              <a:rPr lang="en-US" b="0" i="0" dirty="0" err="1">
                <a:solidFill>
                  <a:srgbClr val="500050"/>
                </a:solidFill>
                <a:effectLst/>
                <a:latin typeface="Arial" panose="020B0604020202020204" pitchFamily="34" charset="0"/>
              </a:rPr>
              <a:t>Veisari</a:t>
            </a:r>
            <a:r>
              <a:rPr lang="en-US" b="0" i="0" dirty="0">
                <a:solidFill>
                  <a:srgbClr val="500050"/>
                </a:solidFill>
                <a:effectLst/>
                <a:latin typeface="Arial" panose="020B0604020202020204" pitchFamily="34" charset="0"/>
              </a:rPr>
              <a:t> areas in the central division and </a:t>
            </a:r>
            <a:r>
              <a:rPr lang="en-US" b="0" i="0" dirty="0" err="1">
                <a:solidFill>
                  <a:srgbClr val="500050"/>
                </a:solidFill>
                <a:effectLst/>
                <a:latin typeface="Arial" panose="020B0604020202020204" pitchFamily="34" charset="0"/>
              </a:rPr>
              <a:t>Yako</a:t>
            </a:r>
            <a:r>
              <a:rPr lang="en-US" b="0" i="0" dirty="0">
                <a:solidFill>
                  <a:srgbClr val="500050"/>
                </a:solidFill>
                <a:effectLst/>
                <a:latin typeface="Arial" panose="020B0604020202020204" pitchFamily="34" charset="0"/>
              </a:rPr>
              <a:t>, Nadi, Lautoka in the Western division. The area covers approximately 700square kilometers in area,, and the LiDAR and imagery final data sets will be loaded into our Moana Data service.</a:t>
            </a:r>
          </a:p>
          <a:p>
            <a:pPr algn="l"/>
            <a:endParaRPr lang="en-US" b="0" i="0" dirty="0">
              <a:solidFill>
                <a:srgbClr val="500050"/>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Come and see me afterwards if you have a project coming up next year and want to piggy back on top of this acquisition and keep your costs down. As mentioned earlier, it costs $200,000 just to get the plane into the country and this is a great opportunity to get your project mapped at a significant discount - plus other government ministries or SOEs who need the data will be able to access it (if allowed) and save money on an entire dedicated survey. </a:t>
            </a:r>
          </a:p>
        </p:txBody>
      </p:sp>
      <p:sp>
        <p:nvSpPr>
          <p:cNvPr id="4" name="Slide Number Placeholder 3"/>
          <p:cNvSpPr>
            <a:spLocks noGrp="1"/>
          </p:cNvSpPr>
          <p:nvPr>
            <p:ph type="sldNum" sz="quarter" idx="5"/>
          </p:nvPr>
        </p:nvSpPr>
        <p:spPr/>
        <p:txBody>
          <a:bodyPr/>
          <a:lstStyle/>
          <a:p>
            <a:fld id="{9907B46D-2EF1-400E-B012-1CD2664A8BAB}" type="slidenum">
              <a:rPr lang="LID4096" smtClean="0"/>
              <a:t>4</a:t>
            </a:fld>
            <a:endParaRPr lang="LID4096"/>
          </a:p>
        </p:txBody>
      </p:sp>
    </p:spTree>
    <p:extLst>
      <p:ext uri="{BB962C8B-B14F-4D97-AF65-F5344CB8AC3E}">
        <p14:creationId xmlns:p14="http://schemas.microsoft.com/office/powerpoint/2010/main" val="250393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0" i="0" dirty="0">
                <a:solidFill>
                  <a:srgbClr val="500050"/>
                </a:solidFill>
                <a:effectLst/>
                <a:latin typeface="Arial" panose="020B0604020202020204" pitchFamily="34" charset="0"/>
              </a:rPr>
              <a:t>The vision for our Moana data service is to make high resolution LiDAR and imagery geospatial products accessible for policy makers in government, researchers and academics, private sector, consultants and conservationists working in the pacific. </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500050"/>
                </a:solidFill>
                <a:effectLst/>
                <a:latin typeface="Arial" panose="020B0604020202020204" pitchFamily="34" charset="0"/>
              </a:rPr>
              <a:t>Accuracy- is a huge concern for both fixed wing and aerial drone surveys in the pacific. We’ve come across countless examples of drone surveys and aerial LiDAR surveys that have been provided and are not fit for purpose. With the Moana data service, we aim to introduce a national specification for aerial surveys. Our good friends at </a:t>
            </a:r>
            <a:r>
              <a:rPr lang="en-US" b="0" i="0" dirty="0" err="1">
                <a:solidFill>
                  <a:srgbClr val="500050"/>
                </a:solidFill>
                <a:effectLst/>
                <a:latin typeface="Arial" panose="020B0604020202020204" pitchFamily="34" charset="0"/>
              </a:rPr>
              <a:t>Landpro</a:t>
            </a:r>
            <a:r>
              <a:rPr lang="en-US" b="0" i="0" dirty="0">
                <a:solidFill>
                  <a:srgbClr val="500050"/>
                </a:solidFill>
                <a:effectLst/>
                <a:latin typeface="Arial" panose="020B0604020202020204" pitchFamily="34" charset="0"/>
              </a:rPr>
              <a:t> will fly our first acquisition using the LINZ spec and we will use these learnings to adopt a standard for individual pacific countries. </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500050"/>
                </a:solidFill>
                <a:effectLst/>
                <a:latin typeface="Arial" panose="020B0604020202020204" pitchFamily="34" charset="0"/>
              </a:rPr>
              <a:t>There is a treasure trove of aerial survey data that has been captured already across many pacific island countries. Vanuatu for example has had recent LiDAR surveys and we aim to utilize this data by quality controlling it and loading it in to Moana. This will enable powerful change detection with new surveys capturing potential changes. </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500050"/>
                </a:solidFill>
                <a:effectLst/>
                <a:latin typeface="Arial" panose="020B0604020202020204" pitchFamily="34" charset="0"/>
              </a:rPr>
              <a:t>Collaborate. We want to create one common source of truth to enable meaningful collaboration and more impact for our pacific communities. Once we get this first acquisition done in </a:t>
            </a:r>
            <a:r>
              <a:rPr lang="en-US" b="0" i="0" dirty="0" err="1">
                <a:solidFill>
                  <a:srgbClr val="500050"/>
                </a:solidFill>
                <a:effectLst/>
                <a:latin typeface="Arial" panose="020B0604020202020204" pitchFamily="34" charset="0"/>
              </a:rPr>
              <a:t>fiji</a:t>
            </a:r>
            <a:r>
              <a:rPr lang="en-US" b="0" i="0" dirty="0">
                <a:solidFill>
                  <a:srgbClr val="500050"/>
                </a:solidFill>
                <a:effectLst/>
                <a:latin typeface="Arial" panose="020B0604020202020204" pitchFamily="34" charset="0"/>
              </a:rPr>
              <a:t>, we will be looking on to the rest of the pacific to start the Moana Journey.</a:t>
            </a:r>
          </a:p>
        </p:txBody>
      </p:sp>
      <p:sp>
        <p:nvSpPr>
          <p:cNvPr id="374" name="Google Shape;3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0" i="0" dirty="0">
                <a:solidFill>
                  <a:srgbClr val="500050"/>
                </a:solidFill>
                <a:effectLst/>
                <a:latin typeface="Arial" panose="020B0604020202020204" pitchFamily="34" charset="0"/>
              </a:rPr>
              <a:t>Moana data service  is inspired by the highly effective Land Information New Zealand or LINZ data service. We’ve seen the positive down stream effects of LINZ and how a unified data repository promotes collaboration and quality informed decision making. </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500050"/>
                </a:solidFill>
                <a:effectLst/>
                <a:latin typeface="Arial" panose="020B0604020202020204" pitchFamily="34" charset="0"/>
              </a:rPr>
              <a:t>The screen shots on the slide are taken from LINZ and show data captured in New Zealand, after the major cyclone Gabriel which caused billions in damages and was one of New Zealand costliest weather events in history. </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The Moana data service will have the same look and feel as we are adopting the same back end platform that the LiDAR and imagery products are loaded into. Meaning we have a tested system ready to serve high quality geospatial products. </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r>
              <a:rPr lang="en-US" b="0" i="0" dirty="0">
                <a:solidFill>
                  <a:srgbClr val="500050"/>
                </a:solidFill>
                <a:effectLst/>
                <a:latin typeface="Arial" panose="020B0604020202020204" pitchFamily="34" charset="0"/>
              </a:rPr>
              <a:t>Key features of the system include </a:t>
            </a:r>
          </a:p>
          <a:p>
            <a:pPr algn="l"/>
            <a:r>
              <a:rPr lang="en-US" b="0" i="0" dirty="0">
                <a:solidFill>
                  <a:srgbClr val="500050"/>
                </a:solidFill>
                <a:effectLst/>
                <a:latin typeface="Arial" panose="020B0604020202020204" pitchFamily="34" charset="0"/>
              </a:rPr>
              <a:t>-centralized data repository, when working in the pacific consultants and researchers often have to scour through multiple sources to find usable data sets which is often outdated.</a:t>
            </a:r>
          </a:p>
          <a:p>
            <a:pPr algn="l"/>
            <a:r>
              <a:rPr lang="en-US" b="0" i="0" dirty="0">
                <a:solidFill>
                  <a:srgbClr val="500050"/>
                </a:solidFill>
                <a:effectLst/>
                <a:latin typeface="Arial" panose="020B0604020202020204" pitchFamily="34" charset="0"/>
              </a:rPr>
              <a:t>-High quality geospatial data , as mentioned previously - we will QC historical data sets we load in and look to adopt a national specification to ensure all new acquisitions meet a spec fit for purpose.</a:t>
            </a:r>
          </a:p>
          <a:p>
            <a:pPr algn="l"/>
            <a:r>
              <a:rPr lang="en-US" b="0" i="0" dirty="0">
                <a:solidFill>
                  <a:srgbClr val="500050"/>
                </a:solidFill>
                <a:effectLst/>
                <a:latin typeface="Arial" panose="020B0604020202020204" pitchFamily="34" charset="0"/>
              </a:rPr>
              <a:t>-user friendly access and tools. The system is web based and will be accessible online.</a:t>
            </a:r>
          </a:p>
          <a:p>
            <a:pPr algn="l"/>
            <a:r>
              <a:rPr lang="en-US" b="0" i="0" dirty="0">
                <a:solidFill>
                  <a:srgbClr val="500050"/>
                </a:solidFill>
                <a:effectLst/>
                <a:latin typeface="Arial" panose="020B0604020202020204" pitchFamily="34" charset="0"/>
              </a:rPr>
              <a:t>-integration with other systems. Moana will allow plug ins from Esri- Arc platform.</a:t>
            </a:r>
          </a:p>
          <a:p>
            <a:pPr marL="0" lvl="0" indent="0" algn="l" rtl="0">
              <a:spcBef>
                <a:spcPts val="0"/>
              </a:spcBef>
              <a:spcAft>
                <a:spcPts val="0"/>
              </a:spcAft>
              <a:buNone/>
            </a:pPr>
            <a:endParaRPr lang="en-US" dirty="0"/>
          </a:p>
        </p:txBody>
      </p:sp>
      <p:sp>
        <p:nvSpPr>
          <p:cNvPr id="426" name="Google Shape;4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0" i="0" dirty="0">
                <a:solidFill>
                  <a:srgbClr val="500050"/>
                </a:solidFill>
                <a:effectLst/>
                <a:latin typeface="Arial" panose="020B0604020202020204" pitchFamily="34" charset="0"/>
              </a:rPr>
              <a:t>What are the benefits of Moana</a:t>
            </a:r>
          </a:p>
          <a:p>
            <a:pPr algn="l"/>
            <a:br>
              <a:rPr lang="en-US" b="0" i="0" dirty="0">
                <a:solidFill>
                  <a:srgbClr val="500050"/>
                </a:solidFill>
                <a:effectLst/>
                <a:latin typeface="Arial" panose="020B0604020202020204" pitchFamily="34" charset="0"/>
              </a:rPr>
            </a:br>
            <a:endParaRPr lang="en-US" b="0" i="0" dirty="0">
              <a:solidFill>
                <a:srgbClr val="500050"/>
              </a:solidFill>
              <a:effectLst/>
              <a:latin typeface="Arial" panose="020B0604020202020204" pitchFamily="34" charset="0"/>
            </a:endParaRPr>
          </a:p>
          <a:p>
            <a:pPr algn="l">
              <a:buFont typeface="Arial" panose="020B0604020202020204" pitchFamily="34" charset="0"/>
              <a:buChar char="•"/>
            </a:pPr>
            <a:r>
              <a:rPr lang="en-US" b="0" i="0" dirty="0">
                <a:solidFill>
                  <a:srgbClr val="500050"/>
                </a:solidFill>
                <a:effectLst/>
                <a:latin typeface="Arial" panose="020B0604020202020204" pitchFamily="34" charset="0"/>
              </a:rPr>
              <a:t> easy to access comprehensive geospatial data</a:t>
            </a:r>
          </a:p>
          <a:p>
            <a:pPr algn="l">
              <a:buFont typeface="Arial" panose="020B0604020202020204" pitchFamily="34" charset="0"/>
              <a:buChar char="•"/>
            </a:pPr>
            <a:r>
              <a:rPr lang="en-US" b="0" i="0" dirty="0">
                <a:solidFill>
                  <a:srgbClr val="500050"/>
                </a:solidFill>
                <a:effectLst/>
                <a:latin typeface="Arial" panose="020B0604020202020204" pitchFamily="34" charset="0"/>
              </a:rPr>
              <a:t>Improved decision making with accurate decision making (users will be able to rely on a single source of truth and have confidence in the data used for a wide range of applications)</a:t>
            </a:r>
          </a:p>
          <a:p>
            <a:pPr algn="l">
              <a:buFont typeface="Arial" panose="020B0604020202020204" pitchFamily="34" charset="0"/>
              <a:buChar char="•"/>
            </a:pPr>
            <a:r>
              <a:rPr lang="en-US" b="0" i="0" dirty="0">
                <a:solidFill>
                  <a:srgbClr val="222222"/>
                </a:solidFill>
                <a:effectLst/>
                <a:latin typeface="Arial" panose="020B0604020202020204" pitchFamily="34" charset="0"/>
              </a:rPr>
              <a:t>Enhanced collaboration through shared data. We believe Moana will break the deadlock that has long existed in the pacific and enable meaningful collaboration across government, academia and private sector. </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Char char="•"/>
            </a:pPr>
            <a:r>
              <a:rPr lang="en-US" b="0" i="0" dirty="0">
                <a:solidFill>
                  <a:srgbClr val="222222"/>
                </a:solidFill>
                <a:effectLst/>
                <a:latin typeface="Arial" panose="020B0604020202020204" pitchFamily="34" charset="0"/>
              </a:rPr>
              <a:t>For a long time organizations have pushed their own agendas and projects which has hurt the pacific and we hope that the Moana platform will bring together policy makers and practitioners to drive better decisions across the Pacific.</a:t>
            </a:r>
          </a:p>
        </p:txBody>
      </p:sp>
      <p:sp>
        <p:nvSpPr>
          <p:cNvPr id="439" name="Google Shape;4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Being in the pacific we may feel sometime like we are limited being a tiny island in a big ocean. But in this day and age through use of technology we have internet at a touch of a finger, I cant see why we cant have accurate geospatial data just as accessible, especially with the ongoing risks our islands are facing. The goal is to enable a more cohesive regional collaboration through Moana</a:t>
            </a:r>
            <a:endParaRPr dirty="0"/>
          </a:p>
        </p:txBody>
      </p:sp>
      <p:sp>
        <p:nvSpPr>
          <p:cNvPr id="453" name="Google Shape;4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High resolution LiDAR and imagery plays a vital role safe guarding our communities by informing critical applications such as flood modeling and hazard/landslide assessments. </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In 2022 our team conducted an aerial LiDAR and imagery survey of Lion One’s </a:t>
            </a:r>
            <a:r>
              <a:rPr lang="en-US" b="0" i="0" dirty="0" err="1">
                <a:solidFill>
                  <a:srgbClr val="222222"/>
                </a:solidFill>
                <a:effectLst/>
                <a:latin typeface="Arial" panose="020B0604020202020204" pitchFamily="34" charset="0"/>
              </a:rPr>
              <a:t>Tuvatu</a:t>
            </a:r>
            <a:r>
              <a:rPr lang="en-US" b="0" i="0" dirty="0">
                <a:solidFill>
                  <a:srgbClr val="222222"/>
                </a:solidFill>
                <a:effectLst/>
                <a:latin typeface="Arial" panose="020B0604020202020204" pitchFamily="34" charset="0"/>
              </a:rPr>
              <a:t> Gold Project in </a:t>
            </a:r>
            <a:r>
              <a:rPr lang="en-US" b="0" i="0" dirty="0" err="1">
                <a:solidFill>
                  <a:srgbClr val="222222"/>
                </a:solidFill>
                <a:effectLst/>
                <a:latin typeface="Arial" panose="020B0604020202020204" pitchFamily="34" charset="0"/>
              </a:rPr>
              <a:t>Sabeto</a:t>
            </a:r>
            <a:r>
              <a:rPr lang="en-US" b="0" i="0" dirty="0">
                <a:solidFill>
                  <a:srgbClr val="222222"/>
                </a:solidFill>
                <a:effectLst/>
                <a:latin typeface="Arial" panose="020B0604020202020204" pitchFamily="34" charset="0"/>
              </a:rPr>
              <a:t> Nadi. </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Mine engineers specifically requested a LiDAR survey, for a as built survey of the recently competed tailings dam and to inform dam failure modeling. As you can see in the pictures above, </a:t>
            </a:r>
            <a:r>
              <a:rPr lang="en-US" b="0" i="0" dirty="0" err="1">
                <a:solidFill>
                  <a:srgbClr val="222222"/>
                </a:solidFill>
                <a:effectLst/>
                <a:latin typeface="Arial" panose="020B0604020202020204" pitchFamily="34" charset="0"/>
              </a:rPr>
              <a:t>Korembebe</a:t>
            </a:r>
            <a:r>
              <a:rPr lang="en-US" b="0" i="0" dirty="0">
                <a:solidFill>
                  <a:srgbClr val="222222"/>
                </a:solidFill>
                <a:effectLst/>
                <a:latin typeface="Arial" panose="020B0604020202020204" pitchFamily="34" charset="0"/>
              </a:rPr>
              <a:t> village sits in close proximity to the tailings dam on the left. Reliable and accurate data was critical in this application and engineers needed to understand potential flow paths if the dam was to fail. </a:t>
            </a:r>
          </a:p>
          <a:p>
            <a:pPr algn="l"/>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Traditional survey methods would have taken time and also put survey field teams in dangerous, unstable and steep terrain. The detail from LiDAR provides a more comprehensive data set that engineers could rely on. The 3D point cloud provided an excellent visual aid. when the client presented the report to the village, which gave great comfort to the village knowing the mine operators had taken comprehensive measures to ensure the safety of the village in the event of a dam failure. </a:t>
            </a:r>
            <a:endParaRPr lang="LID4096" dirty="0"/>
          </a:p>
        </p:txBody>
      </p:sp>
      <p:sp>
        <p:nvSpPr>
          <p:cNvPr id="4" name="Slide Number Placeholder 3"/>
          <p:cNvSpPr>
            <a:spLocks noGrp="1"/>
          </p:cNvSpPr>
          <p:nvPr>
            <p:ph type="sldNum" sz="quarter" idx="5"/>
          </p:nvPr>
        </p:nvSpPr>
        <p:spPr/>
        <p:txBody>
          <a:bodyPr/>
          <a:lstStyle/>
          <a:p>
            <a:fld id="{3C094254-F636-4F30-8A4A-4979E19A43D6}" type="slidenum">
              <a:rPr lang="LID4096" smtClean="0"/>
              <a:t>9</a:t>
            </a:fld>
            <a:endParaRPr lang="LID4096"/>
          </a:p>
        </p:txBody>
      </p:sp>
    </p:spTree>
    <p:extLst>
      <p:ext uri="{BB962C8B-B14F-4D97-AF65-F5344CB8AC3E}">
        <p14:creationId xmlns:p14="http://schemas.microsoft.com/office/powerpoint/2010/main" val="314323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A96E-357C-40C0-8095-188021E7B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C0FBE5F3-8221-584C-A03F-E9142D2E13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76E6AFF3-E2FC-6056-2D12-50A49B82FF44}"/>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5" name="Footer Placeholder 4">
            <a:extLst>
              <a:ext uri="{FF2B5EF4-FFF2-40B4-BE49-F238E27FC236}">
                <a16:creationId xmlns:a16="http://schemas.microsoft.com/office/drawing/2014/main" id="{689F86FD-438A-A9DC-DDAF-37A9B6E1E39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6D0D99FC-29E7-F937-1643-C44D912AD5E6}"/>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108285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BD0F-BF21-00DE-7657-F97D12C94065}"/>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40A3A17F-88A1-2581-08EB-8C16AAD0EF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D1B2B6A-F207-2543-BA6C-FBE874F99D7C}"/>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5" name="Footer Placeholder 4">
            <a:extLst>
              <a:ext uri="{FF2B5EF4-FFF2-40B4-BE49-F238E27FC236}">
                <a16:creationId xmlns:a16="http://schemas.microsoft.com/office/drawing/2014/main" id="{1D4F6C30-CA72-CD24-48F6-9788454A7D5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5D065653-11C6-1DC1-D35C-249DDE696C70}"/>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192459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E99378-32B2-BC3D-A39E-BB1A47D175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90B96E5B-1AAC-18A3-0A54-FE1F5C1CA1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A17C487-C401-15E3-1CEC-CD2B3D1CAE4C}"/>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5" name="Footer Placeholder 4">
            <a:extLst>
              <a:ext uri="{FF2B5EF4-FFF2-40B4-BE49-F238E27FC236}">
                <a16:creationId xmlns:a16="http://schemas.microsoft.com/office/drawing/2014/main" id="{3050A2EC-77B1-69BC-5414-C621F00F64E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F39D6F5-6FE8-CA29-E039-7EDAEBB96007}"/>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425128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ullets">
  <p:cSld name="Image Bullets">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29"/>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body" idx="2"/>
          </p:nvPr>
        </p:nvSpPr>
        <p:spPr>
          <a:xfrm>
            <a:off x="4318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9"/>
          <p:cNvSpPr txBox="1">
            <a:spLocks noGrp="1"/>
          </p:cNvSpPr>
          <p:nvPr>
            <p:ph type="body" idx="3"/>
          </p:nvPr>
        </p:nvSpPr>
        <p:spPr>
          <a:xfrm>
            <a:off x="4318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9"/>
          <p:cNvSpPr txBox="1">
            <a:spLocks noGrp="1"/>
          </p:cNvSpPr>
          <p:nvPr>
            <p:ph type="body" idx="4"/>
          </p:nvPr>
        </p:nvSpPr>
        <p:spPr>
          <a:xfrm>
            <a:off x="277185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9"/>
          <p:cNvSpPr txBox="1">
            <a:spLocks noGrp="1"/>
          </p:cNvSpPr>
          <p:nvPr>
            <p:ph type="body" idx="5"/>
          </p:nvPr>
        </p:nvSpPr>
        <p:spPr>
          <a:xfrm>
            <a:off x="277185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6"/>
          </p:nvPr>
        </p:nvSpPr>
        <p:spPr>
          <a:xfrm>
            <a:off x="51119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9"/>
          <p:cNvSpPr txBox="1">
            <a:spLocks noGrp="1"/>
          </p:cNvSpPr>
          <p:nvPr>
            <p:ph type="body" idx="7"/>
          </p:nvPr>
        </p:nvSpPr>
        <p:spPr>
          <a:xfrm>
            <a:off x="51119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8"/>
          </p:nvPr>
        </p:nvSpPr>
        <p:spPr>
          <a:xfrm>
            <a:off x="745195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body" idx="9"/>
          </p:nvPr>
        </p:nvSpPr>
        <p:spPr>
          <a:xfrm>
            <a:off x="745195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9"/>
          <p:cNvSpPr txBox="1">
            <a:spLocks noGrp="1"/>
          </p:cNvSpPr>
          <p:nvPr>
            <p:ph type="body" idx="13"/>
          </p:nvPr>
        </p:nvSpPr>
        <p:spPr>
          <a:xfrm>
            <a:off x="97920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9"/>
          <p:cNvSpPr txBox="1">
            <a:spLocks noGrp="1"/>
          </p:cNvSpPr>
          <p:nvPr>
            <p:ph type="body" idx="14"/>
          </p:nvPr>
        </p:nvSpPr>
        <p:spPr>
          <a:xfrm>
            <a:off x="97920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a:spLocks noGrp="1"/>
          </p:cNvSpPr>
          <p:nvPr>
            <p:ph type="pic" idx="15"/>
          </p:nvPr>
        </p:nvSpPr>
        <p:spPr>
          <a:xfrm>
            <a:off x="431800"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1" name="Google Shape;41;p29"/>
          <p:cNvSpPr>
            <a:spLocks noGrp="1"/>
          </p:cNvSpPr>
          <p:nvPr>
            <p:ph type="pic" idx="16"/>
          </p:nvPr>
        </p:nvSpPr>
        <p:spPr>
          <a:xfrm>
            <a:off x="2771850"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2" name="Google Shape;42;p29"/>
          <p:cNvSpPr>
            <a:spLocks noGrp="1"/>
          </p:cNvSpPr>
          <p:nvPr>
            <p:ph type="pic" idx="17"/>
          </p:nvPr>
        </p:nvSpPr>
        <p:spPr>
          <a:xfrm>
            <a:off x="5112287"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3" name="Google Shape;43;p29"/>
          <p:cNvSpPr>
            <a:spLocks noGrp="1"/>
          </p:cNvSpPr>
          <p:nvPr>
            <p:ph type="pic" idx="18"/>
          </p:nvPr>
        </p:nvSpPr>
        <p:spPr>
          <a:xfrm>
            <a:off x="7451950"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4" name="Google Shape;44;p29"/>
          <p:cNvSpPr>
            <a:spLocks noGrp="1"/>
          </p:cNvSpPr>
          <p:nvPr>
            <p:ph type="pic" idx="19"/>
          </p:nvPr>
        </p:nvSpPr>
        <p:spPr>
          <a:xfrm>
            <a:off x="9780587"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Tree>
    <p:extLst>
      <p:ext uri="{BB962C8B-B14F-4D97-AF65-F5344CB8AC3E}">
        <p14:creationId xmlns:p14="http://schemas.microsoft.com/office/powerpoint/2010/main" val="337743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with Image 2">
  <p:cSld name="Title Slide with Image 2">
    <p:bg>
      <p:bgPr>
        <a:solidFill>
          <a:srgbClr val="3F3F3F"/>
        </a:solidFill>
        <a:effectLst/>
      </p:bgPr>
    </p:bg>
    <p:spTree>
      <p:nvGrpSpPr>
        <p:cNvPr id="1" name="Shape 18"/>
        <p:cNvGrpSpPr/>
        <p:nvPr/>
      </p:nvGrpSpPr>
      <p:grpSpPr>
        <a:xfrm>
          <a:off x="0" y="0"/>
          <a:ext cx="0" cy="0"/>
          <a:chOff x="0" y="0"/>
          <a:chExt cx="0" cy="0"/>
        </a:xfrm>
      </p:grpSpPr>
      <p:sp>
        <p:nvSpPr>
          <p:cNvPr id="19" name="Google Shape;19;p28"/>
          <p:cNvSpPr>
            <a:spLocks noGrp="1"/>
          </p:cNvSpPr>
          <p:nvPr>
            <p:ph type="pic" idx="2"/>
          </p:nvPr>
        </p:nvSpPr>
        <p:spPr>
          <a:xfrm>
            <a:off x="0" y="0"/>
            <a:ext cx="12192000" cy="6786563"/>
          </a:xfrm>
          <a:prstGeom prst="rect">
            <a:avLst/>
          </a:prstGeom>
          <a:solidFill>
            <a:srgbClr val="3F3F3F"/>
          </a:solidFill>
          <a:ln>
            <a:noFill/>
          </a:ln>
        </p:spPr>
      </p:sp>
      <p:sp>
        <p:nvSpPr>
          <p:cNvPr id="20" name="Google Shape;20;p28"/>
          <p:cNvSpPr/>
          <p:nvPr/>
        </p:nvSpPr>
        <p:spPr>
          <a:xfrm>
            <a:off x="6336000" y="0"/>
            <a:ext cx="3979575" cy="6786563"/>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21" name="Google Shape;21;p28"/>
          <p:cNvSpPr txBox="1">
            <a:spLocks noGrp="1"/>
          </p:cNvSpPr>
          <p:nvPr>
            <p:ph type="ctrTitle"/>
          </p:nvPr>
        </p:nvSpPr>
        <p:spPr>
          <a:xfrm>
            <a:off x="6539896" y="2377000"/>
            <a:ext cx="35717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6539896" y="4962525"/>
            <a:ext cx="3571782"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28"/>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24" name="Google Shape;24;p28"/>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Tree>
    <p:extLst>
      <p:ext uri="{BB962C8B-B14F-4D97-AF65-F5344CB8AC3E}">
        <p14:creationId xmlns:p14="http://schemas.microsoft.com/office/powerpoint/2010/main" val="362703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Bullets">
  <p:cSld name="Image Bullets">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29"/>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body" idx="2"/>
          </p:nvPr>
        </p:nvSpPr>
        <p:spPr>
          <a:xfrm>
            <a:off x="4318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9"/>
          <p:cNvSpPr txBox="1">
            <a:spLocks noGrp="1"/>
          </p:cNvSpPr>
          <p:nvPr>
            <p:ph type="body" idx="3"/>
          </p:nvPr>
        </p:nvSpPr>
        <p:spPr>
          <a:xfrm>
            <a:off x="4318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9"/>
          <p:cNvSpPr txBox="1">
            <a:spLocks noGrp="1"/>
          </p:cNvSpPr>
          <p:nvPr>
            <p:ph type="body" idx="4"/>
          </p:nvPr>
        </p:nvSpPr>
        <p:spPr>
          <a:xfrm>
            <a:off x="277185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9"/>
          <p:cNvSpPr txBox="1">
            <a:spLocks noGrp="1"/>
          </p:cNvSpPr>
          <p:nvPr>
            <p:ph type="body" idx="5"/>
          </p:nvPr>
        </p:nvSpPr>
        <p:spPr>
          <a:xfrm>
            <a:off x="277185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6"/>
          </p:nvPr>
        </p:nvSpPr>
        <p:spPr>
          <a:xfrm>
            <a:off x="51119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9"/>
          <p:cNvSpPr txBox="1">
            <a:spLocks noGrp="1"/>
          </p:cNvSpPr>
          <p:nvPr>
            <p:ph type="body" idx="7"/>
          </p:nvPr>
        </p:nvSpPr>
        <p:spPr>
          <a:xfrm>
            <a:off x="51119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8"/>
          </p:nvPr>
        </p:nvSpPr>
        <p:spPr>
          <a:xfrm>
            <a:off x="745195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body" idx="9"/>
          </p:nvPr>
        </p:nvSpPr>
        <p:spPr>
          <a:xfrm>
            <a:off x="745195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9"/>
          <p:cNvSpPr txBox="1">
            <a:spLocks noGrp="1"/>
          </p:cNvSpPr>
          <p:nvPr>
            <p:ph type="body" idx="13"/>
          </p:nvPr>
        </p:nvSpPr>
        <p:spPr>
          <a:xfrm>
            <a:off x="9792000" y="3971432"/>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9"/>
          <p:cNvSpPr txBox="1">
            <a:spLocks noGrp="1"/>
          </p:cNvSpPr>
          <p:nvPr>
            <p:ph type="body" idx="14"/>
          </p:nvPr>
        </p:nvSpPr>
        <p:spPr>
          <a:xfrm>
            <a:off x="9792000" y="4605832"/>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a:spLocks noGrp="1"/>
          </p:cNvSpPr>
          <p:nvPr>
            <p:ph type="pic" idx="15"/>
          </p:nvPr>
        </p:nvSpPr>
        <p:spPr>
          <a:xfrm>
            <a:off x="431800"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1" name="Google Shape;41;p29"/>
          <p:cNvSpPr>
            <a:spLocks noGrp="1"/>
          </p:cNvSpPr>
          <p:nvPr>
            <p:ph type="pic" idx="16"/>
          </p:nvPr>
        </p:nvSpPr>
        <p:spPr>
          <a:xfrm>
            <a:off x="2771850"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2" name="Google Shape;42;p29"/>
          <p:cNvSpPr>
            <a:spLocks noGrp="1"/>
          </p:cNvSpPr>
          <p:nvPr>
            <p:ph type="pic" idx="17"/>
          </p:nvPr>
        </p:nvSpPr>
        <p:spPr>
          <a:xfrm>
            <a:off x="5112287"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3" name="Google Shape;43;p29"/>
          <p:cNvSpPr>
            <a:spLocks noGrp="1"/>
          </p:cNvSpPr>
          <p:nvPr>
            <p:ph type="pic" idx="18"/>
          </p:nvPr>
        </p:nvSpPr>
        <p:spPr>
          <a:xfrm>
            <a:off x="7451950"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44" name="Google Shape;44;p29"/>
          <p:cNvSpPr>
            <a:spLocks noGrp="1"/>
          </p:cNvSpPr>
          <p:nvPr>
            <p:ph type="pic" idx="19"/>
          </p:nvPr>
        </p:nvSpPr>
        <p:spPr>
          <a:xfrm>
            <a:off x="9780587" y="1735138"/>
            <a:ext cx="1979613" cy="19812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Tree>
    <p:extLst>
      <p:ext uri="{BB962C8B-B14F-4D97-AF65-F5344CB8AC3E}">
        <p14:creationId xmlns:p14="http://schemas.microsoft.com/office/powerpoint/2010/main" val="205087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ubtitle, Content, and Image">
  <p:cSld name="Title, Subtitle, Content, and Image">
    <p:bg>
      <p:bgPr>
        <a:solidFill>
          <a:schemeClr val="lt1"/>
        </a:solidFill>
        <a:effectLst/>
      </p:bgPr>
    </p:bg>
    <p:spTree>
      <p:nvGrpSpPr>
        <p:cNvPr id="1" name="Shape 45"/>
        <p:cNvGrpSpPr/>
        <p:nvPr/>
      </p:nvGrpSpPr>
      <p:grpSpPr>
        <a:xfrm>
          <a:off x="0" y="0"/>
          <a:ext cx="0" cy="0"/>
          <a:chOff x="0" y="0"/>
          <a:chExt cx="0" cy="0"/>
        </a:xfrm>
      </p:grpSpPr>
      <p:sp>
        <p:nvSpPr>
          <p:cNvPr id="46" name="Google Shape;46;p30"/>
          <p:cNvSpPr/>
          <p:nvPr/>
        </p:nvSpPr>
        <p:spPr>
          <a:xfrm>
            <a:off x="5353050" y="3714749"/>
            <a:ext cx="6406950" cy="3143249"/>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47" name="Google Shape;47;p30"/>
          <p:cNvSpPr txBox="1">
            <a:spLocks noGrp="1"/>
          </p:cNvSpPr>
          <p:nvPr>
            <p:ph type="body" idx="1"/>
          </p:nvPr>
        </p:nvSpPr>
        <p:spPr>
          <a:xfrm>
            <a:off x="431999" y="3714746"/>
            <a:ext cx="4416225" cy="2364591"/>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9" name="Google Shape;49;p30"/>
          <p:cNvSpPr txBox="1">
            <a:spLocks noGrp="1"/>
          </p:cNvSpPr>
          <p:nvPr>
            <p:ph type="title"/>
          </p:nvPr>
        </p:nvSpPr>
        <p:spPr>
          <a:xfrm>
            <a:off x="5658103" y="3981451"/>
            <a:ext cx="5749483" cy="134302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0"/>
          <p:cNvSpPr>
            <a:spLocks noGrp="1"/>
          </p:cNvSpPr>
          <p:nvPr>
            <p:ph type="pic" idx="2"/>
          </p:nvPr>
        </p:nvSpPr>
        <p:spPr>
          <a:xfrm>
            <a:off x="5353050" y="0"/>
            <a:ext cx="6406950" cy="3714747"/>
          </a:xfrm>
          <a:prstGeom prst="rect">
            <a:avLst/>
          </a:prstGeom>
          <a:solidFill>
            <a:schemeClr val="dk1">
              <a:alpha val="69803"/>
            </a:schemeClr>
          </a:solidFill>
          <a:ln>
            <a:noFill/>
          </a:ln>
        </p:spPr>
      </p:sp>
      <p:sp>
        <p:nvSpPr>
          <p:cNvPr id="51" name="Google Shape;51;p30"/>
          <p:cNvSpPr txBox="1">
            <a:spLocks noGrp="1"/>
          </p:cNvSpPr>
          <p:nvPr>
            <p:ph type="ftr" idx="11"/>
          </p:nvPr>
        </p:nvSpPr>
        <p:spPr>
          <a:xfrm>
            <a:off x="432000" y="6365363"/>
            <a:ext cx="4416225"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body" idx="3"/>
          </p:nvPr>
        </p:nvSpPr>
        <p:spPr>
          <a:xfrm>
            <a:off x="5658442" y="5657850"/>
            <a:ext cx="5749334" cy="11199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a:solidFill>
                  <a:schemeClr val="lt1"/>
                </a:solidFill>
              </a:defRPr>
            </a:lvl1pPr>
            <a:lvl2pPr marL="914400" lvl="1" indent="-330200" algn="l">
              <a:lnSpc>
                <a:spcPct val="100000"/>
              </a:lnSpc>
              <a:spcBef>
                <a:spcPts val="500"/>
              </a:spcBef>
              <a:spcAft>
                <a:spcPts val="0"/>
              </a:spcAft>
              <a:buClr>
                <a:schemeClr val="lt2"/>
              </a:buClr>
              <a:buSzPts val="1600"/>
              <a:buChar char="•"/>
              <a:defRPr>
                <a:solidFill>
                  <a:schemeClr val="lt2"/>
                </a:solidFill>
              </a:defRPr>
            </a:lvl2pPr>
            <a:lvl3pPr marL="1371600" lvl="2" indent="-330200" algn="l">
              <a:lnSpc>
                <a:spcPct val="100000"/>
              </a:lnSpc>
              <a:spcBef>
                <a:spcPts val="500"/>
              </a:spcBef>
              <a:spcAft>
                <a:spcPts val="0"/>
              </a:spcAft>
              <a:buClr>
                <a:schemeClr val="lt2"/>
              </a:buClr>
              <a:buSzPts val="1600"/>
              <a:buChar char="•"/>
              <a:defRPr>
                <a:solidFill>
                  <a:schemeClr val="lt2"/>
                </a:solidFill>
              </a:defRPr>
            </a:lvl3pPr>
            <a:lvl4pPr marL="1828800" lvl="3" indent="-317500" algn="l">
              <a:lnSpc>
                <a:spcPct val="100000"/>
              </a:lnSpc>
              <a:spcBef>
                <a:spcPts val="500"/>
              </a:spcBef>
              <a:spcAft>
                <a:spcPts val="0"/>
              </a:spcAft>
              <a:buClr>
                <a:schemeClr val="lt2"/>
              </a:buClr>
              <a:buSzPts val="1400"/>
              <a:buChar char="•"/>
              <a:defRPr>
                <a:solidFill>
                  <a:schemeClr val="lt2"/>
                </a:solidFill>
              </a:defRPr>
            </a:lvl4pPr>
            <a:lvl5pPr marL="2286000" lvl="4" indent="-304800" algn="l">
              <a:lnSpc>
                <a:spcPct val="100000"/>
              </a:lnSpc>
              <a:spcBef>
                <a:spcPts val="500"/>
              </a:spcBef>
              <a:spcAft>
                <a:spcPts val="0"/>
              </a:spcAft>
              <a:buClr>
                <a:schemeClr val="lt2"/>
              </a:buClr>
              <a:buSzPts val="1200"/>
              <a:buChar char="•"/>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77343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con Bullets">
  <p:cSld name="Icon Bullets">
    <p:spTree>
      <p:nvGrpSpPr>
        <p:cNvPr id="1" name="Shape 53"/>
        <p:cNvGrpSpPr/>
        <p:nvPr/>
      </p:nvGrpSpPr>
      <p:grpSpPr>
        <a:xfrm>
          <a:off x="0" y="0"/>
          <a:ext cx="0" cy="0"/>
          <a:chOff x="0" y="0"/>
          <a:chExt cx="0" cy="0"/>
        </a:xfrm>
      </p:grpSpPr>
      <p:sp>
        <p:nvSpPr>
          <p:cNvPr id="54" name="Google Shape;54;p31"/>
          <p:cNvSpPr/>
          <p:nvPr/>
        </p:nvSpPr>
        <p:spPr>
          <a:xfrm>
            <a:off x="432000" y="0"/>
            <a:ext cx="5472000" cy="6858000"/>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55" name="Google Shape;55;p31"/>
          <p:cNvSpPr txBox="1">
            <a:spLocks noGrp="1"/>
          </p:cNvSpPr>
          <p:nvPr>
            <p:ph type="body" idx="1"/>
          </p:nvPr>
        </p:nvSpPr>
        <p:spPr>
          <a:xfrm>
            <a:off x="680728" y="5657850"/>
            <a:ext cx="4974545" cy="70751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a:solidFill>
                  <a:schemeClr val="lt1"/>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1"/>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8" name="Google Shape;58;p31"/>
          <p:cNvSpPr>
            <a:spLocks noGrp="1"/>
          </p:cNvSpPr>
          <p:nvPr>
            <p:ph type="pic" idx="2"/>
          </p:nvPr>
        </p:nvSpPr>
        <p:spPr>
          <a:xfrm>
            <a:off x="432000" y="0"/>
            <a:ext cx="5472000" cy="3714747"/>
          </a:xfrm>
          <a:prstGeom prst="rect">
            <a:avLst/>
          </a:prstGeom>
          <a:solidFill>
            <a:schemeClr val="dk1">
              <a:alpha val="69803"/>
            </a:schemeClr>
          </a:solidFill>
          <a:ln>
            <a:noFill/>
          </a:ln>
        </p:spPr>
      </p:sp>
      <p:sp>
        <p:nvSpPr>
          <p:cNvPr id="59" name="Google Shape;59;p31"/>
          <p:cNvSpPr txBox="1">
            <a:spLocks noGrp="1"/>
          </p:cNvSpPr>
          <p:nvPr>
            <p:ph type="title"/>
          </p:nvPr>
        </p:nvSpPr>
        <p:spPr>
          <a:xfrm>
            <a:off x="680728" y="3981450"/>
            <a:ext cx="4974545" cy="134302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3"/>
          </p:nvPr>
        </p:nvSpPr>
        <p:spPr>
          <a:xfrm>
            <a:off x="6288002" y="4130531"/>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1"/>
          <p:cNvSpPr txBox="1">
            <a:spLocks noGrp="1"/>
          </p:cNvSpPr>
          <p:nvPr>
            <p:ph type="body" idx="4"/>
          </p:nvPr>
        </p:nvSpPr>
        <p:spPr>
          <a:xfrm>
            <a:off x="6288002" y="4764931"/>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1"/>
          <p:cNvSpPr txBox="1">
            <a:spLocks noGrp="1"/>
          </p:cNvSpPr>
          <p:nvPr>
            <p:ph type="body" idx="5"/>
          </p:nvPr>
        </p:nvSpPr>
        <p:spPr>
          <a:xfrm>
            <a:off x="8202527" y="4130531"/>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1"/>
          <p:cNvSpPr txBox="1">
            <a:spLocks noGrp="1"/>
          </p:cNvSpPr>
          <p:nvPr>
            <p:ph type="body" idx="6"/>
          </p:nvPr>
        </p:nvSpPr>
        <p:spPr>
          <a:xfrm>
            <a:off x="8202527" y="4764931"/>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1"/>
          <p:cNvSpPr txBox="1">
            <a:spLocks noGrp="1"/>
          </p:cNvSpPr>
          <p:nvPr>
            <p:ph type="body" idx="7"/>
          </p:nvPr>
        </p:nvSpPr>
        <p:spPr>
          <a:xfrm>
            <a:off x="10117052" y="4130531"/>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1"/>
          <p:cNvSpPr txBox="1">
            <a:spLocks noGrp="1"/>
          </p:cNvSpPr>
          <p:nvPr>
            <p:ph type="body" idx="8"/>
          </p:nvPr>
        </p:nvSpPr>
        <p:spPr>
          <a:xfrm>
            <a:off x="10117052" y="4764931"/>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8132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Icon Bullets">
  <p:cSld name="4 Icon Bullets">
    <p:spTree>
      <p:nvGrpSpPr>
        <p:cNvPr id="1" name="Shape 66"/>
        <p:cNvGrpSpPr/>
        <p:nvPr/>
      </p:nvGrpSpPr>
      <p:grpSpPr>
        <a:xfrm>
          <a:off x="0" y="0"/>
          <a:ext cx="0" cy="0"/>
          <a:chOff x="0" y="0"/>
          <a:chExt cx="0" cy="0"/>
        </a:xfrm>
      </p:grpSpPr>
      <p:sp>
        <p:nvSpPr>
          <p:cNvPr id="67" name="Google Shape;67;p32"/>
          <p:cNvSpPr/>
          <p:nvPr/>
        </p:nvSpPr>
        <p:spPr>
          <a:xfrm>
            <a:off x="432000" y="0"/>
            <a:ext cx="5472000" cy="6858000"/>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68" name="Google Shape;68;p32"/>
          <p:cNvSpPr txBox="1">
            <a:spLocks noGrp="1"/>
          </p:cNvSpPr>
          <p:nvPr>
            <p:ph type="body" idx="1"/>
          </p:nvPr>
        </p:nvSpPr>
        <p:spPr>
          <a:xfrm>
            <a:off x="680728" y="5657850"/>
            <a:ext cx="4974545" cy="70751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a:solidFill>
                  <a:schemeClr val="lt1"/>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2"/>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0" name="Google Shape;70;p32"/>
          <p:cNvSpPr>
            <a:spLocks noGrp="1"/>
          </p:cNvSpPr>
          <p:nvPr>
            <p:ph type="pic" idx="2"/>
          </p:nvPr>
        </p:nvSpPr>
        <p:spPr>
          <a:xfrm>
            <a:off x="432000" y="0"/>
            <a:ext cx="5472000" cy="3714747"/>
          </a:xfrm>
          <a:prstGeom prst="rect">
            <a:avLst/>
          </a:prstGeom>
          <a:solidFill>
            <a:schemeClr val="dk1">
              <a:alpha val="69803"/>
            </a:schemeClr>
          </a:solidFill>
          <a:ln>
            <a:noFill/>
          </a:ln>
        </p:spPr>
      </p:sp>
      <p:sp>
        <p:nvSpPr>
          <p:cNvPr id="71" name="Google Shape;71;p32"/>
          <p:cNvSpPr txBox="1">
            <a:spLocks noGrp="1"/>
          </p:cNvSpPr>
          <p:nvPr>
            <p:ph type="title"/>
          </p:nvPr>
        </p:nvSpPr>
        <p:spPr>
          <a:xfrm>
            <a:off x="680728" y="3981450"/>
            <a:ext cx="4974545" cy="134302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2"/>
          <p:cNvSpPr txBox="1">
            <a:spLocks noGrp="1"/>
          </p:cNvSpPr>
          <p:nvPr>
            <p:ph type="body" idx="3"/>
          </p:nvPr>
        </p:nvSpPr>
        <p:spPr>
          <a:xfrm>
            <a:off x="7078577" y="5010963"/>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2"/>
          <p:cNvSpPr txBox="1">
            <a:spLocks noGrp="1"/>
          </p:cNvSpPr>
          <p:nvPr>
            <p:ph type="body" idx="4"/>
          </p:nvPr>
        </p:nvSpPr>
        <p:spPr>
          <a:xfrm>
            <a:off x="7078577" y="5645363"/>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2"/>
          <p:cNvSpPr txBox="1">
            <a:spLocks noGrp="1"/>
          </p:cNvSpPr>
          <p:nvPr>
            <p:ph type="body" idx="5"/>
          </p:nvPr>
        </p:nvSpPr>
        <p:spPr>
          <a:xfrm>
            <a:off x="9402677" y="5010963"/>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body" idx="6"/>
          </p:nvPr>
        </p:nvSpPr>
        <p:spPr>
          <a:xfrm>
            <a:off x="9402677" y="5645363"/>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2"/>
          <p:cNvSpPr txBox="1">
            <a:spLocks noGrp="1"/>
          </p:cNvSpPr>
          <p:nvPr>
            <p:ph type="body" idx="7"/>
          </p:nvPr>
        </p:nvSpPr>
        <p:spPr>
          <a:xfrm>
            <a:off x="7078577" y="2360347"/>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2"/>
          <p:cNvSpPr txBox="1">
            <a:spLocks noGrp="1"/>
          </p:cNvSpPr>
          <p:nvPr>
            <p:ph type="body" idx="8"/>
          </p:nvPr>
        </p:nvSpPr>
        <p:spPr>
          <a:xfrm>
            <a:off x="7078577" y="2994747"/>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2"/>
          <p:cNvSpPr txBox="1">
            <a:spLocks noGrp="1"/>
          </p:cNvSpPr>
          <p:nvPr>
            <p:ph type="body" idx="9"/>
          </p:nvPr>
        </p:nvSpPr>
        <p:spPr>
          <a:xfrm>
            <a:off x="9402677" y="2360347"/>
            <a:ext cx="180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2"/>
          <p:cNvSpPr txBox="1">
            <a:spLocks noGrp="1"/>
          </p:cNvSpPr>
          <p:nvPr>
            <p:ph type="body" idx="13"/>
          </p:nvPr>
        </p:nvSpPr>
        <p:spPr>
          <a:xfrm>
            <a:off x="9402677" y="2994747"/>
            <a:ext cx="180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73569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Sections">
  <p:cSld name="Three Sections">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3"/>
          <p:cNvSpPr txBox="1">
            <a:spLocks noGrp="1"/>
          </p:cNvSpPr>
          <p:nvPr>
            <p:ph type="body" idx="1"/>
          </p:nvPr>
        </p:nvSpPr>
        <p:spPr>
          <a:xfrm>
            <a:off x="432000" y="1008000"/>
            <a:ext cx="11340000"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3"/>
          <p:cNvSpPr txBox="1">
            <a:spLocks noGrp="1"/>
          </p:cNvSpPr>
          <p:nvPr>
            <p:ph type="body" idx="2"/>
          </p:nvPr>
        </p:nvSpPr>
        <p:spPr>
          <a:xfrm>
            <a:off x="2231749" y="4637931"/>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3"/>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3"/>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6" name="Google Shape;86;p33"/>
          <p:cNvSpPr txBox="1">
            <a:spLocks noGrp="1"/>
          </p:cNvSpPr>
          <p:nvPr>
            <p:ph type="body" idx="3"/>
          </p:nvPr>
        </p:nvSpPr>
        <p:spPr>
          <a:xfrm>
            <a:off x="5111498" y="4637931"/>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3"/>
          <p:cNvSpPr txBox="1">
            <a:spLocks noGrp="1"/>
          </p:cNvSpPr>
          <p:nvPr>
            <p:ph type="body" idx="4"/>
          </p:nvPr>
        </p:nvSpPr>
        <p:spPr>
          <a:xfrm>
            <a:off x="7991247" y="4637931"/>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3"/>
          <p:cNvSpPr txBox="1">
            <a:spLocks noGrp="1"/>
          </p:cNvSpPr>
          <p:nvPr>
            <p:ph type="body" idx="5"/>
          </p:nvPr>
        </p:nvSpPr>
        <p:spPr>
          <a:xfrm>
            <a:off x="2231749" y="4003531"/>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3"/>
          <p:cNvSpPr txBox="1">
            <a:spLocks noGrp="1"/>
          </p:cNvSpPr>
          <p:nvPr>
            <p:ph type="body" idx="6"/>
          </p:nvPr>
        </p:nvSpPr>
        <p:spPr>
          <a:xfrm>
            <a:off x="5111498" y="4003531"/>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3"/>
          <p:cNvSpPr txBox="1">
            <a:spLocks noGrp="1"/>
          </p:cNvSpPr>
          <p:nvPr>
            <p:ph type="body" idx="7"/>
          </p:nvPr>
        </p:nvSpPr>
        <p:spPr>
          <a:xfrm>
            <a:off x="7991247" y="4003531"/>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8584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arge Numbers Option 2">
  <p:cSld name="Large Numbers Option 2">
    <p:spTree>
      <p:nvGrpSpPr>
        <p:cNvPr id="1" name="Shape 91"/>
        <p:cNvGrpSpPr/>
        <p:nvPr/>
      </p:nvGrpSpPr>
      <p:grpSpPr>
        <a:xfrm>
          <a:off x="0" y="0"/>
          <a:ext cx="0" cy="0"/>
          <a:chOff x="0" y="0"/>
          <a:chExt cx="0" cy="0"/>
        </a:xfrm>
      </p:grpSpPr>
      <p:sp>
        <p:nvSpPr>
          <p:cNvPr id="92" name="Google Shape;92;p34"/>
          <p:cNvSpPr>
            <a:spLocks noGrp="1"/>
          </p:cNvSpPr>
          <p:nvPr>
            <p:ph type="body" idx="1"/>
          </p:nvPr>
        </p:nvSpPr>
        <p:spPr>
          <a:xfrm>
            <a:off x="890706" y="1593150"/>
            <a:ext cx="4348065" cy="4348065"/>
          </a:xfrm>
          <a:prstGeom prst="ellipse">
            <a:avLst/>
          </a:prstGeom>
          <a:solidFill>
            <a:schemeClr val="dk1">
              <a:alpha val="9803"/>
            </a:schemeClr>
          </a:solid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800"/>
              <a:buNone/>
              <a:defRPr sz="1800">
                <a:solidFill>
                  <a:srgbClr val="3F3F3F"/>
                </a:solidFill>
                <a:latin typeface="Tahoma"/>
                <a:ea typeface="Tahoma"/>
                <a:cs typeface="Tahoma"/>
                <a:sym typeface="Tahoma"/>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4"/>
          <p:cNvSpPr>
            <a:spLocks noGrp="1"/>
          </p:cNvSpPr>
          <p:nvPr>
            <p:ph type="body" idx="2"/>
          </p:nvPr>
        </p:nvSpPr>
        <p:spPr>
          <a:xfrm>
            <a:off x="4739330" y="1767887"/>
            <a:ext cx="3998591" cy="3998591"/>
          </a:xfrm>
          <a:prstGeom prst="ellipse">
            <a:avLst/>
          </a:prstGeom>
          <a:solidFill>
            <a:schemeClr val="dk1">
              <a:alpha val="9803"/>
            </a:schemeClr>
          </a:solid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800"/>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4"/>
          <p:cNvSpPr>
            <a:spLocks noGrp="1"/>
          </p:cNvSpPr>
          <p:nvPr>
            <p:ph type="body" idx="3"/>
          </p:nvPr>
        </p:nvSpPr>
        <p:spPr>
          <a:xfrm>
            <a:off x="8238481" y="2207063"/>
            <a:ext cx="3120238" cy="3120238"/>
          </a:xfrm>
          <a:prstGeom prst="ellipse">
            <a:avLst/>
          </a:prstGeom>
          <a:solidFill>
            <a:schemeClr val="dk1">
              <a:alpha val="9803"/>
            </a:schemeClr>
          </a:solid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800"/>
              <a:buNone/>
              <a:defRPr sz="18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4"/>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4"/>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34"/>
          <p:cNvSpPr txBox="1">
            <a:spLocks noGrp="1"/>
          </p:cNvSpPr>
          <p:nvPr>
            <p:ph type="body" idx="4"/>
          </p:nvPr>
        </p:nvSpPr>
        <p:spPr>
          <a:xfrm>
            <a:off x="1658929" y="2205688"/>
            <a:ext cx="2811618" cy="1440000"/>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0"/>
              </a:spcBef>
              <a:spcAft>
                <a:spcPts val="0"/>
              </a:spcAft>
              <a:buSzPts val="6600"/>
              <a:buNone/>
              <a:defRPr sz="6600">
                <a:solidFill>
                  <a:srgbClr val="3F3F3F"/>
                </a:solidFill>
                <a:latin typeface="Arial Black"/>
                <a:ea typeface="Arial Black"/>
                <a:cs typeface="Arial Black"/>
                <a:sym typeface="Arial Black"/>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4"/>
          <p:cNvSpPr txBox="1">
            <a:spLocks noGrp="1"/>
          </p:cNvSpPr>
          <p:nvPr>
            <p:ph type="body" idx="5"/>
          </p:nvPr>
        </p:nvSpPr>
        <p:spPr>
          <a:xfrm>
            <a:off x="5332816" y="2205688"/>
            <a:ext cx="2811618" cy="1440000"/>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0"/>
              </a:spcBef>
              <a:spcAft>
                <a:spcPts val="0"/>
              </a:spcAft>
              <a:buSzPts val="6600"/>
              <a:buNone/>
              <a:defRPr sz="6600">
                <a:solidFill>
                  <a:srgbClr val="3F3F3F"/>
                </a:solidFill>
                <a:latin typeface="Arial Black"/>
                <a:ea typeface="Arial Black"/>
                <a:cs typeface="Arial Black"/>
                <a:sym typeface="Arial Black"/>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4"/>
          <p:cNvSpPr txBox="1">
            <a:spLocks noGrp="1"/>
          </p:cNvSpPr>
          <p:nvPr>
            <p:ph type="body" idx="6"/>
          </p:nvPr>
        </p:nvSpPr>
        <p:spPr>
          <a:xfrm>
            <a:off x="8547101" y="2205688"/>
            <a:ext cx="2597043" cy="1440000"/>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0"/>
              </a:spcBef>
              <a:spcAft>
                <a:spcPts val="0"/>
              </a:spcAft>
              <a:buSzPts val="6600"/>
              <a:buNone/>
              <a:defRPr sz="6600">
                <a:solidFill>
                  <a:srgbClr val="3F3F3F"/>
                </a:solidFill>
                <a:latin typeface="Arial Black"/>
                <a:ea typeface="Arial Black"/>
                <a:cs typeface="Arial Black"/>
                <a:sym typeface="Arial Black"/>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4"/>
          <p:cNvSpPr txBox="1">
            <a:spLocks noGrp="1"/>
          </p:cNvSpPr>
          <p:nvPr>
            <p:ph type="body" idx="7"/>
          </p:nvPr>
        </p:nvSpPr>
        <p:spPr>
          <a:xfrm>
            <a:off x="2074738"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4"/>
          <p:cNvSpPr txBox="1">
            <a:spLocks noGrp="1"/>
          </p:cNvSpPr>
          <p:nvPr>
            <p:ph type="body" idx="8"/>
          </p:nvPr>
        </p:nvSpPr>
        <p:spPr>
          <a:xfrm>
            <a:off x="5748625"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4"/>
          <p:cNvSpPr txBox="1">
            <a:spLocks noGrp="1"/>
          </p:cNvSpPr>
          <p:nvPr>
            <p:ph type="body" idx="9"/>
          </p:nvPr>
        </p:nvSpPr>
        <p:spPr>
          <a:xfrm>
            <a:off x="8808600"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body" idx="13"/>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606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87E0-C67C-139E-4E29-19F8DE8CB8A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E127AC91-6758-F25D-0FBF-08C5A2863B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B3094AB-B13B-B04F-B63F-DFB638113941}"/>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5" name="Footer Placeholder 4">
            <a:extLst>
              <a:ext uri="{FF2B5EF4-FFF2-40B4-BE49-F238E27FC236}">
                <a16:creationId xmlns:a16="http://schemas.microsoft.com/office/drawing/2014/main" id="{526BA1A5-DF92-E577-C297-B20ED5D4A32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361E704-69A2-0221-41D8-565368878FFF}"/>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3670076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5"/>
        <p:cNvGrpSpPr/>
        <p:nvPr/>
      </p:nvGrpSpPr>
      <p:grpSpPr>
        <a:xfrm>
          <a:off x="0" y="0"/>
          <a:ext cx="0" cy="0"/>
          <a:chOff x="0" y="0"/>
          <a:chExt cx="0" cy="0"/>
        </a:xfrm>
      </p:grpSpPr>
      <p:sp>
        <p:nvSpPr>
          <p:cNvPr id="106" name="Google Shape;106;p35"/>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5"/>
          <p:cNvSpPr txBox="1">
            <a:spLocks noGrp="1"/>
          </p:cNvSpPr>
          <p:nvPr>
            <p:ph type="body" idx="1"/>
          </p:nvPr>
        </p:nvSpPr>
        <p:spPr>
          <a:xfrm>
            <a:off x="432000" y="2210852"/>
            <a:ext cx="5472000" cy="386848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5"/>
          <p:cNvSpPr txBox="1">
            <a:spLocks noGrp="1"/>
          </p:cNvSpPr>
          <p:nvPr>
            <p:ph type="body" idx="2"/>
          </p:nvPr>
        </p:nvSpPr>
        <p:spPr>
          <a:xfrm>
            <a:off x="6300000" y="2210852"/>
            <a:ext cx="5472000" cy="386848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5"/>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5"/>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111" name="Google Shape;111;p35" title="Divider Line"/>
          <p:cNvCxnSpPr/>
          <p:nvPr/>
        </p:nvCxnSpPr>
        <p:spPr>
          <a:xfrm>
            <a:off x="449349" y="2159999"/>
            <a:ext cx="4214100" cy="0"/>
          </a:xfrm>
          <a:prstGeom prst="straightConnector1">
            <a:avLst/>
          </a:prstGeom>
          <a:noFill/>
          <a:ln w="28575" cap="flat" cmpd="sng">
            <a:solidFill>
              <a:schemeClr val="accent1"/>
            </a:solidFill>
            <a:prstDash val="solid"/>
            <a:miter lim="800000"/>
            <a:headEnd type="none" w="sm" len="sm"/>
            <a:tailEnd type="none" w="sm" len="sm"/>
          </a:ln>
        </p:spPr>
      </p:cxnSp>
      <p:cxnSp>
        <p:nvCxnSpPr>
          <p:cNvPr id="112" name="Google Shape;112;p35" title="Divider Line"/>
          <p:cNvCxnSpPr/>
          <p:nvPr/>
        </p:nvCxnSpPr>
        <p:spPr>
          <a:xfrm>
            <a:off x="6312700" y="2159999"/>
            <a:ext cx="4214100" cy="0"/>
          </a:xfrm>
          <a:prstGeom prst="straightConnector1">
            <a:avLst/>
          </a:prstGeom>
          <a:noFill/>
          <a:ln w="28575" cap="flat" cmpd="sng">
            <a:solidFill>
              <a:schemeClr val="accent4"/>
            </a:solidFill>
            <a:prstDash val="solid"/>
            <a:miter lim="800000"/>
            <a:headEnd type="none" w="sm" len="sm"/>
            <a:tailEnd type="none" w="sm" len="sm"/>
          </a:ln>
        </p:spPr>
      </p:cxnSp>
      <p:sp>
        <p:nvSpPr>
          <p:cNvPr id="113" name="Google Shape;113;p35"/>
          <p:cNvSpPr txBox="1">
            <a:spLocks noGrp="1"/>
          </p:cNvSpPr>
          <p:nvPr>
            <p:ph type="body" idx="3"/>
          </p:nvPr>
        </p:nvSpPr>
        <p:spPr>
          <a:xfrm>
            <a:off x="432000" y="1654025"/>
            <a:ext cx="5472000" cy="45512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000"/>
              <a:buNone/>
              <a:defRPr sz="2000" b="1">
                <a:solidFill>
                  <a:schemeClr val="dk1"/>
                </a:solidFill>
                <a:latin typeface="Arial Black"/>
                <a:ea typeface="Arial Black"/>
                <a:cs typeface="Arial Black"/>
                <a:sym typeface="Arial Black"/>
              </a:defRPr>
            </a:lvl1pPr>
            <a:lvl2pPr marL="914400" lvl="1" indent="-228600" algn="l">
              <a:lnSpc>
                <a:spcPct val="100000"/>
              </a:lnSpc>
              <a:spcBef>
                <a:spcPts val="500"/>
              </a:spcBef>
              <a:spcAft>
                <a:spcPts val="0"/>
              </a:spcAft>
              <a:buClr>
                <a:schemeClr val="dk2"/>
              </a:buClr>
              <a:buSzPts val="2000"/>
              <a:buNone/>
              <a:defRPr sz="2000" b="1"/>
            </a:lvl2pPr>
            <a:lvl3pPr marL="1371600" lvl="2" indent="-228600" algn="l">
              <a:lnSpc>
                <a:spcPct val="100000"/>
              </a:lnSpc>
              <a:spcBef>
                <a:spcPts val="500"/>
              </a:spcBef>
              <a:spcAft>
                <a:spcPts val="0"/>
              </a:spcAft>
              <a:buClr>
                <a:schemeClr val="dk2"/>
              </a:buClr>
              <a:buSzPts val="1800"/>
              <a:buNone/>
              <a:defRPr sz="1800" b="1"/>
            </a:lvl3pPr>
            <a:lvl4pPr marL="1828800" lvl="3" indent="-228600" algn="l">
              <a:lnSpc>
                <a:spcPct val="100000"/>
              </a:lnSpc>
              <a:spcBef>
                <a:spcPts val="500"/>
              </a:spcBef>
              <a:spcAft>
                <a:spcPts val="0"/>
              </a:spcAft>
              <a:buClr>
                <a:schemeClr val="dk2"/>
              </a:buClr>
              <a:buSzPts val="1600"/>
              <a:buNone/>
              <a:defRPr sz="1600" b="1"/>
            </a:lvl4pPr>
            <a:lvl5pPr marL="2286000" lvl="4" indent="-228600" algn="l">
              <a:lnSpc>
                <a:spcPct val="10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35"/>
          <p:cNvSpPr txBox="1">
            <a:spLocks noGrp="1"/>
          </p:cNvSpPr>
          <p:nvPr>
            <p:ph type="body" idx="4"/>
          </p:nvPr>
        </p:nvSpPr>
        <p:spPr>
          <a:xfrm>
            <a:off x="6312700" y="1654025"/>
            <a:ext cx="5459300" cy="45512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000"/>
              <a:buNone/>
              <a:defRPr sz="2000" b="1">
                <a:solidFill>
                  <a:schemeClr val="dk1"/>
                </a:solidFill>
                <a:latin typeface="Arial Black"/>
                <a:ea typeface="Arial Black"/>
                <a:cs typeface="Arial Black"/>
                <a:sym typeface="Arial Black"/>
              </a:defRPr>
            </a:lvl1pPr>
            <a:lvl2pPr marL="914400" lvl="1" indent="-228600" algn="l">
              <a:lnSpc>
                <a:spcPct val="100000"/>
              </a:lnSpc>
              <a:spcBef>
                <a:spcPts val="500"/>
              </a:spcBef>
              <a:spcAft>
                <a:spcPts val="0"/>
              </a:spcAft>
              <a:buClr>
                <a:schemeClr val="dk2"/>
              </a:buClr>
              <a:buSzPts val="2000"/>
              <a:buNone/>
              <a:defRPr sz="2000" b="1"/>
            </a:lvl2pPr>
            <a:lvl3pPr marL="1371600" lvl="2" indent="-228600" algn="l">
              <a:lnSpc>
                <a:spcPct val="100000"/>
              </a:lnSpc>
              <a:spcBef>
                <a:spcPts val="500"/>
              </a:spcBef>
              <a:spcAft>
                <a:spcPts val="0"/>
              </a:spcAft>
              <a:buClr>
                <a:schemeClr val="dk2"/>
              </a:buClr>
              <a:buSzPts val="1800"/>
              <a:buNone/>
              <a:defRPr sz="1800" b="1"/>
            </a:lvl3pPr>
            <a:lvl4pPr marL="1828800" lvl="3" indent="-228600" algn="l">
              <a:lnSpc>
                <a:spcPct val="100000"/>
              </a:lnSpc>
              <a:spcBef>
                <a:spcPts val="500"/>
              </a:spcBef>
              <a:spcAft>
                <a:spcPts val="0"/>
              </a:spcAft>
              <a:buClr>
                <a:schemeClr val="dk2"/>
              </a:buClr>
              <a:buSzPts val="1600"/>
              <a:buNone/>
              <a:defRPr sz="1600" b="1"/>
            </a:lvl4pPr>
            <a:lvl5pPr marL="2286000" lvl="4" indent="-228600" algn="l">
              <a:lnSpc>
                <a:spcPct val="10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extLst>
      <p:ext uri="{BB962C8B-B14F-4D97-AF65-F5344CB8AC3E}">
        <p14:creationId xmlns:p14="http://schemas.microsoft.com/office/powerpoint/2010/main" val="2915955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 Col Boxed">
  <p:cSld name="3 Col Boxed">
    <p:spTree>
      <p:nvGrpSpPr>
        <p:cNvPr id="1" name="Shape 115"/>
        <p:cNvGrpSpPr/>
        <p:nvPr/>
      </p:nvGrpSpPr>
      <p:grpSpPr>
        <a:xfrm>
          <a:off x="0" y="0"/>
          <a:ext cx="0" cy="0"/>
          <a:chOff x="0" y="0"/>
          <a:chExt cx="0" cy="0"/>
        </a:xfrm>
      </p:grpSpPr>
      <p:sp>
        <p:nvSpPr>
          <p:cNvPr id="116" name="Google Shape;116;p36"/>
          <p:cNvSpPr txBox="1">
            <a:spLocks noGrp="1"/>
          </p:cNvSpPr>
          <p:nvPr>
            <p:ph type="body" idx="1"/>
          </p:nvPr>
        </p:nvSpPr>
        <p:spPr>
          <a:xfrm>
            <a:off x="432000" y="2448000"/>
            <a:ext cx="3600000" cy="3631338"/>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42900" algn="l">
              <a:lnSpc>
                <a:spcPct val="100000"/>
              </a:lnSpc>
              <a:spcBef>
                <a:spcPts val="1000"/>
              </a:spcBef>
              <a:spcAft>
                <a:spcPts val="0"/>
              </a:spcAft>
              <a:buClr>
                <a:srgbClr val="3F3F3F"/>
              </a:buClr>
              <a:buSzPts val="1800"/>
              <a:buFont typeface="Arial"/>
              <a:buChar char="•"/>
              <a:defRPr/>
            </a:lvl1pPr>
            <a:lvl2pPr marL="914400" lvl="1" indent="-330200" algn="l">
              <a:lnSpc>
                <a:spcPct val="100000"/>
              </a:lnSpc>
              <a:spcBef>
                <a:spcPts val="500"/>
              </a:spcBef>
              <a:spcAft>
                <a:spcPts val="0"/>
              </a:spcAft>
              <a:buClr>
                <a:srgbClr val="3F3F3F"/>
              </a:buClr>
              <a:buSzPts val="1600"/>
              <a:buChar char="•"/>
              <a:defRPr/>
            </a:lvl2pPr>
            <a:lvl3pPr marL="1371600" lvl="2" indent="-330200" algn="l">
              <a:lnSpc>
                <a:spcPct val="100000"/>
              </a:lnSpc>
              <a:spcBef>
                <a:spcPts val="500"/>
              </a:spcBef>
              <a:spcAft>
                <a:spcPts val="0"/>
              </a:spcAft>
              <a:buClr>
                <a:srgbClr val="3F3F3F"/>
              </a:buClr>
              <a:buSzPts val="1600"/>
              <a:buChar char="•"/>
              <a:defRPr/>
            </a:lvl3pPr>
            <a:lvl4pPr marL="1828800" lvl="3" indent="-317500" algn="l">
              <a:lnSpc>
                <a:spcPct val="100000"/>
              </a:lnSpc>
              <a:spcBef>
                <a:spcPts val="500"/>
              </a:spcBef>
              <a:spcAft>
                <a:spcPts val="0"/>
              </a:spcAft>
              <a:buClr>
                <a:srgbClr val="3F3F3F"/>
              </a:buClr>
              <a:buSzPts val="1400"/>
              <a:buChar char="•"/>
              <a:defRPr/>
            </a:lvl4pPr>
            <a:lvl5pPr marL="2286000" lvl="4" indent="-304800" algn="l">
              <a:lnSpc>
                <a:spcPct val="100000"/>
              </a:lnSpc>
              <a:spcBef>
                <a:spcPts val="500"/>
              </a:spcBef>
              <a:spcAft>
                <a:spcPts val="0"/>
              </a:spcAft>
              <a:buClr>
                <a:srgbClr val="3F3F3F"/>
              </a:buClr>
              <a:buSzPts val="12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6"/>
          <p:cNvSpPr txBox="1">
            <a:spLocks noGrp="1"/>
          </p:cNvSpPr>
          <p:nvPr>
            <p:ph type="body" idx="2"/>
          </p:nvPr>
        </p:nvSpPr>
        <p:spPr>
          <a:xfrm>
            <a:off x="4302000" y="2448000"/>
            <a:ext cx="3600000" cy="3631338"/>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42900" algn="l">
              <a:lnSpc>
                <a:spcPct val="100000"/>
              </a:lnSpc>
              <a:spcBef>
                <a:spcPts val="1000"/>
              </a:spcBef>
              <a:spcAft>
                <a:spcPts val="0"/>
              </a:spcAft>
              <a:buClr>
                <a:srgbClr val="3F3F3F"/>
              </a:buClr>
              <a:buSzPts val="1800"/>
              <a:buFont typeface="Arial"/>
              <a:buChar char="•"/>
              <a:defRPr/>
            </a:lvl1pPr>
            <a:lvl2pPr marL="914400" lvl="1" indent="-330200" algn="l">
              <a:lnSpc>
                <a:spcPct val="100000"/>
              </a:lnSpc>
              <a:spcBef>
                <a:spcPts val="500"/>
              </a:spcBef>
              <a:spcAft>
                <a:spcPts val="0"/>
              </a:spcAft>
              <a:buClr>
                <a:srgbClr val="3F3F3F"/>
              </a:buClr>
              <a:buSzPts val="1600"/>
              <a:buChar char="•"/>
              <a:defRPr/>
            </a:lvl2pPr>
            <a:lvl3pPr marL="1371600" lvl="2" indent="-330200" algn="l">
              <a:lnSpc>
                <a:spcPct val="100000"/>
              </a:lnSpc>
              <a:spcBef>
                <a:spcPts val="500"/>
              </a:spcBef>
              <a:spcAft>
                <a:spcPts val="0"/>
              </a:spcAft>
              <a:buClr>
                <a:srgbClr val="3F3F3F"/>
              </a:buClr>
              <a:buSzPts val="1600"/>
              <a:buChar char="•"/>
              <a:defRPr/>
            </a:lvl3pPr>
            <a:lvl4pPr marL="1828800" lvl="3" indent="-317500" algn="l">
              <a:lnSpc>
                <a:spcPct val="100000"/>
              </a:lnSpc>
              <a:spcBef>
                <a:spcPts val="500"/>
              </a:spcBef>
              <a:spcAft>
                <a:spcPts val="0"/>
              </a:spcAft>
              <a:buClr>
                <a:srgbClr val="3F3F3F"/>
              </a:buClr>
              <a:buSzPts val="1400"/>
              <a:buChar char="•"/>
              <a:defRPr/>
            </a:lvl4pPr>
            <a:lvl5pPr marL="2286000" lvl="4" indent="-304800" algn="l">
              <a:lnSpc>
                <a:spcPct val="100000"/>
              </a:lnSpc>
              <a:spcBef>
                <a:spcPts val="500"/>
              </a:spcBef>
              <a:spcAft>
                <a:spcPts val="0"/>
              </a:spcAft>
              <a:buClr>
                <a:srgbClr val="3F3F3F"/>
              </a:buClr>
              <a:buSzPts val="12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6"/>
          <p:cNvSpPr txBox="1">
            <a:spLocks noGrp="1"/>
          </p:cNvSpPr>
          <p:nvPr>
            <p:ph type="body" idx="3"/>
          </p:nvPr>
        </p:nvSpPr>
        <p:spPr>
          <a:xfrm>
            <a:off x="8172000" y="2448000"/>
            <a:ext cx="3600000" cy="3631338"/>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42900" algn="l">
              <a:lnSpc>
                <a:spcPct val="100000"/>
              </a:lnSpc>
              <a:spcBef>
                <a:spcPts val="1000"/>
              </a:spcBef>
              <a:spcAft>
                <a:spcPts val="0"/>
              </a:spcAft>
              <a:buClr>
                <a:srgbClr val="3F3F3F"/>
              </a:buClr>
              <a:buSzPts val="1800"/>
              <a:buFont typeface="Arial"/>
              <a:buChar char="•"/>
              <a:defRPr/>
            </a:lvl1pPr>
            <a:lvl2pPr marL="914400" lvl="1" indent="-330200" algn="l">
              <a:lnSpc>
                <a:spcPct val="100000"/>
              </a:lnSpc>
              <a:spcBef>
                <a:spcPts val="500"/>
              </a:spcBef>
              <a:spcAft>
                <a:spcPts val="0"/>
              </a:spcAft>
              <a:buClr>
                <a:srgbClr val="3F3F3F"/>
              </a:buClr>
              <a:buSzPts val="1600"/>
              <a:buChar char="•"/>
              <a:defRPr/>
            </a:lvl2pPr>
            <a:lvl3pPr marL="1371600" lvl="2" indent="-330200" algn="l">
              <a:lnSpc>
                <a:spcPct val="100000"/>
              </a:lnSpc>
              <a:spcBef>
                <a:spcPts val="500"/>
              </a:spcBef>
              <a:spcAft>
                <a:spcPts val="0"/>
              </a:spcAft>
              <a:buClr>
                <a:srgbClr val="3F3F3F"/>
              </a:buClr>
              <a:buSzPts val="1600"/>
              <a:buChar char="•"/>
              <a:defRPr/>
            </a:lvl3pPr>
            <a:lvl4pPr marL="1828800" lvl="3" indent="-317500" algn="l">
              <a:lnSpc>
                <a:spcPct val="100000"/>
              </a:lnSpc>
              <a:spcBef>
                <a:spcPts val="500"/>
              </a:spcBef>
              <a:spcAft>
                <a:spcPts val="0"/>
              </a:spcAft>
              <a:buClr>
                <a:srgbClr val="3F3F3F"/>
              </a:buClr>
              <a:buSzPts val="1400"/>
              <a:buChar char="•"/>
              <a:defRPr/>
            </a:lvl4pPr>
            <a:lvl5pPr marL="2286000" lvl="4" indent="-304800" algn="l">
              <a:lnSpc>
                <a:spcPct val="100000"/>
              </a:lnSpc>
              <a:spcBef>
                <a:spcPts val="500"/>
              </a:spcBef>
              <a:spcAft>
                <a:spcPts val="0"/>
              </a:spcAft>
              <a:buClr>
                <a:srgbClr val="3F3F3F"/>
              </a:buClr>
              <a:buSzPts val="12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6"/>
          <p:cNvSpPr txBox="1">
            <a:spLocks noGrp="1"/>
          </p:cNvSpPr>
          <p:nvPr>
            <p:ph type="body" idx="4"/>
          </p:nvPr>
        </p:nvSpPr>
        <p:spPr>
          <a:xfrm>
            <a:off x="432000" y="1728000"/>
            <a:ext cx="3600000" cy="720000"/>
          </a:xfrm>
          <a:prstGeom prst="rect">
            <a:avLst/>
          </a:prstGeom>
          <a:solidFill>
            <a:srgbClr val="3F3F3F"/>
          </a:solidFill>
          <a:ln w="28575" cap="flat" cmpd="sng">
            <a:solidFill>
              <a:schemeClr val="accent1"/>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100000"/>
              </a:lnSpc>
              <a:spcBef>
                <a:spcPts val="1000"/>
              </a:spcBef>
              <a:spcAft>
                <a:spcPts val="0"/>
              </a:spcAft>
              <a:buSzPts val="1800"/>
              <a:buNone/>
              <a:defRPr>
                <a:solidFill>
                  <a:schemeClr val="lt1"/>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6"/>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6"/>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3" name="Google Shape;123;p36"/>
          <p:cNvSpPr txBox="1">
            <a:spLocks noGrp="1"/>
          </p:cNvSpPr>
          <p:nvPr>
            <p:ph type="body" idx="5"/>
          </p:nvPr>
        </p:nvSpPr>
        <p:spPr>
          <a:xfrm>
            <a:off x="4302000" y="1728000"/>
            <a:ext cx="3600000" cy="720000"/>
          </a:xfrm>
          <a:prstGeom prst="rect">
            <a:avLst/>
          </a:prstGeom>
          <a:solidFill>
            <a:srgbClr val="3F3F3F"/>
          </a:solidFill>
          <a:ln w="28575" cap="flat" cmpd="sng">
            <a:solidFill>
              <a:schemeClr val="accent2"/>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100000"/>
              </a:lnSpc>
              <a:spcBef>
                <a:spcPts val="1000"/>
              </a:spcBef>
              <a:spcAft>
                <a:spcPts val="0"/>
              </a:spcAft>
              <a:buSzPts val="1800"/>
              <a:buNone/>
              <a:defRPr>
                <a:solidFill>
                  <a:schemeClr val="lt1"/>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6"/>
          <p:cNvSpPr txBox="1">
            <a:spLocks noGrp="1"/>
          </p:cNvSpPr>
          <p:nvPr>
            <p:ph type="body" idx="6"/>
          </p:nvPr>
        </p:nvSpPr>
        <p:spPr>
          <a:xfrm>
            <a:off x="8172000" y="1728000"/>
            <a:ext cx="3600000" cy="720000"/>
          </a:xfrm>
          <a:prstGeom prst="rect">
            <a:avLst/>
          </a:prstGeom>
          <a:solidFill>
            <a:srgbClr val="3F3F3F"/>
          </a:solidFill>
          <a:ln w="28575" cap="flat" cmpd="sng">
            <a:solidFill>
              <a:schemeClr val="accent3"/>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100000"/>
              </a:lnSpc>
              <a:spcBef>
                <a:spcPts val="1000"/>
              </a:spcBef>
              <a:spcAft>
                <a:spcPts val="0"/>
              </a:spcAft>
              <a:buSzPts val="1800"/>
              <a:buNone/>
              <a:defRPr>
                <a:solidFill>
                  <a:schemeClr val="lt1"/>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6"/>
          <p:cNvSpPr txBox="1">
            <a:spLocks noGrp="1"/>
          </p:cNvSpPr>
          <p:nvPr>
            <p:ph type="body" idx="7"/>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536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26"/>
        <p:cNvGrpSpPr/>
        <p:nvPr/>
      </p:nvGrpSpPr>
      <p:grpSpPr>
        <a:xfrm>
          <a:off x="0" y="0"/>
          <a:ext cx="0" cy="0"/>
          <a:chOff x="0" y="0"/>
          <a:chExt cx="0" cy="0"/>
        </a:xfrm>
      </p:grpSpPr>
      <p:sp>
        <p:nvSpPr>
          <p:cNvPr id="127" name="Google Shape;127;p3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37"/>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7"/>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30" name="Google Shape;130;p37"/>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1" name="Google Shape;131;p37"/>
          <p:cNvCxnSpPr/>
          <p:nvPr/>
        </p:nvCxnSpPr>
        <p:spPr>
          <a:xfrm>
            <a:off x="431800" y="3866682"/>
            <a:ext cx="11339513" cy="0"/>
          </a:xfrm>
          <a:prstGeom prst="straightConnector1">
            <a:avLst/>
          </a:prstGeom>
          <a:noFill/>
          <a:ln w="9525" cap="flat" cmpd="sng">
            <a:solidFill>
              <a:srgbClr val="BFBFBF"/>
            </a:solidFill>
            <a:prstDash val="solid"/>
            <a:miter lim="800000"/>
            <a:headEnd type="none" w="sm" len="sm"/>
            <a:tailEnd type="triangle" w="med" len="med"/>
          </a:ln>
        </p:spPr>
      </p:cxnSp>
      <p:sp>
        <p:nvSpPr>
          <p:cNvPr id="132" name="Google Shape;132;p37"/>
          <p:cNvSpPr txBox="1">
            <a:spLocks noGrp="1"/>
          </p:cNvSpPr>
          <p:nvPr>
            <p:ph type="body" idx="2"/>
          </p:nvPr>
        </p:nvSpPr>
        <p:spPr>
          <a:xfrm>
            <a:off x="412908"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7"/>
          <p:cNvSpPr txBox="1">
            <a:spLocks noGrp="1"/>
          </p:cNvSpPr>
          <p:nvPr>
            <p:ph type="body" idx="3"/>
          </p:nvPr>
        </p:nvSpPr>
        <p:spPr>
          <a:xfrm>
            <a:off x="4317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7"/>
          <p:cNvSpPr txBox="1">
            <a:spLocks noGrp="1"/>
          </p:cNvSpPr>
          <p:nvPr>
            <p:ph type="body" idx="4"/>
          </p:nvPr>
        </p:nvSpPr>
        <p:spPr>
          <a:xfrm>
            <a:off x="90381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37"/>
          <p:cNvSpPr txBox="1">
            <a:spLocks noGrp="1"/>
          </p:cNvSpPr>
          <p:nvPr>
            <p:ph type="body" idx="5"/>
          </p:nvPr>
        </p:nvSpPr>
        <p:spPr>
          <a:xfrm>
            <a:off x="137583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7"/>
          <p:cNvSpPr txBox="1">
            <a:spLocks noGrp="1"/>
          </p:cNvSpPr>
          <p:nvPr>
            <p:ph type="body" idx="6"/>
          </p:nvPr>
        </p:nvSpPr>
        <p:spPr>
          <a:xfrm>
            <a:off x="184785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7"/>
          <p:cNvSpPr txBox="1">
            <a:spLocks noGrp="1"/>
          </p:cNvSpPr>
          <p:nvPr>
            <p:ph type="body" idx="7"/>
          </p:nvPr>
        </p:nvSpPr>
        <p:spPr>
          <a:xfrm>
            <a:off x="6077108"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37"/>
          <p:cNvSpPr txBox="1">
            <a:spLocks noGrp="1"/>
          </p:cNvSpPr>
          <p:nvPr>
            <p:ph type="body" idx="8"/>
          </p:nvPr>
        </p:nvSpPr>
        <p:spPr>
          <a:xfrm>
            <a:off x="231986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7"/>
          <p:cNvSpPr txBox="1">
            <a:spLocks noGrp="1"/>
          </p:cNvSpPr>
          <p:nvPr>
            <p:ph type="body" idx="9"/>
          </p:nvPr>
        </p:nvSpPr>
        <p:spPr>
          <a:xfrm>
            <a:off x="279188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7"/>
          <p:cNvSpPr txBox="1">
            <a:spLocks noGrp="1"/>
          </p:cNvSpPr>
          <p:nvPr>
            <p:ph type="body" idx="13"/>
          </p:nvPr>
        </p:nvSpPr>
        <p:spPr>
          <a:xfrm>
            <a:off x="326390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7"/>
          <p:cNvSpPr txBox="1">
            <a:spLocks noGrp="1"/>
          </p:cNvSpPr>
          <p:nvPr>
            <p:ph type="body" idx="14"/>
          </p:nvPr>
        </p:nvSpPr>
        <p:spPr>
          <a:xfrm>
            <a:off x="467995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7"/>
          <p:cNvSpPr txBox="1">
            <a:spLocks noGrp="1"/>
          </p:cNvSpPr>
          <p:nvPr>
            <p:ph type="body" idx="15"/>
          </p:nvPr>
        </p:nvSpPr>
        <p:spPr>
          <a:xfrm>
            <a:off x="373591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37"/>
          <p:cNvSpPr txBox="1">
            <a:spLocks noGrp="1"/>
          </p:cNvSpPr>
          <p:nvPr>
            <p:ph type="body" idx="16"/>
          </p:nvPr>
        </p:nvSpPr>
        <p:spPr>
          <a:xfrm>
            <a:off x="420793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37"/>
          <p:cNvSpPr txBox="1">
            <a:spLocks noGrp="1"/>
          </p:cNvSpPr>
          <p:nvPr>
            <p:ph type="body" idx="17"/>
          </p:nvPr>
        </p:nvSpPr>
        <p:spPr>
          <a:xfrm>
            <a:off x="515196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7"/>
          <p:cNvSpPr txBox="1">
            <a:spLocks noGrp="1"/>
          </p:cNvSpPr>
          <p:nvPr>
            <p:ph type="body" idx="18"/>
          </p:nvPr>
        </p:nvSpPr>
        <p:spPr>
          <a:xfrm>
            <a:off x="562398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7"/>
          <p:cNvSpPr txBox="1">
            <a:spLocks noGrp="1"/>
          </p:cNvSpPr>
          <p:nvPr>
            <p:ph type="body" idx="19"/>
          </p:nvPr>
        </p:nvSpPr>
        <p:spPr>
          <a:xfrm>
            <a:off x="60959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0"/>
          </p:nvPr>
        </p:nvSpPr>
        <p:spPr>
          <a:xfrm>
            <a:off x="656801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37"/>
          <p:cNvSpPr txBox="1">
            <a:spLocks noGrp="1"/>
          </p:cNvSpPr>
          <p:nvPr>
            <p:ph type="body" idx="21"/>
          </p:nvPr>
        </p:nvSpPr>
        <p:spPr>
          <a:xfrm>
            <a:off x="704002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37"/>
          <p:cNvSpPr txBox="1">
            <a:spLocks noGrp="1"/>
          </p:cNvSpPr>
          <p:nvPr>
            <p:ph type="body" idx="22"/>
          </p:nvPr>
        </p:nvSpPr>
        <p:spPr>
          <a:xfrm>
            <a:off x="751204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7"/>
          <p:cNvSpPr txBox="1">
            <a:spLocks noGrp="1"/>
          </p:cNvSpPr>
          <p:nvPr>
            <p:ph type="body" idx="23"/>
          </p:nvPr>
        </p:nvSpPr>
        <p:spPr>
          <a:xfrm>
            <a:off x="798406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4"/>
          </p:nvPr>
        </p:nvSpPr>
        <p:spPr>
          <a:xfrm>
            <a:off x="845608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7"/>
          <p:cNvSpPr txBox="1">
            <a:spLocks noGrp="1"/>
          </p:cNvSpPr>
          <p:nvPr>
            <p:ph type="body" idx="25"/>
          </p:nvPr>
        </p:nvSpPr>
        <p:spPr>
          <a:xfrm>
            <a:off x="892809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37"/>
          <p:cNvSpPr txBox="1">
            <a:spLocks noGrp="1"/>
          </p:cNvSpPr>
          <p:nvPr>
            <p:ph type="body" idx="26"/>
          </p:nvPr>
        </p:nvSpPr>
        <p:spPr>
          <a:xfrm>
            <a:off x="1034414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7"/>
          <p:cNvSpPr txBox="1">
            <a:spLocks noGrp="1"/>
          </p:cNvSpPr>
          <p:nvPr>
            <p:ph type="body" idx="27"/>
          </p:nvPr>
        </p:nvSpPr>
        <p:spPr>
          <a:xfrm>
            <a:off x="940011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7"/>
          <p:cNvSpPr txBox="1">
            <a:spLocks noGrp="1"/>
          </p:cNvSpPr>
          <p:nvPr>
            <p:ph type="body" idx="28"/>
          </p:nvPr>
        </p:nvSpPr>
        <p:spPr>
          <a:xfrm>
            <a:off x="987213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37"/>
          <p:cNvSpPr txBox="1">
            <a:spLocks noGrp="1"/>
          </p:cNvSpPr>
          <p:nvPr>
            <p:ph type="body" idx="29"/>
          </p:nvPr>
        </p:nvSpPr>
        <p:spPr>
          <a:xfrm>
            <a:off x="1081616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37"/>
          <p:cNvSpPr txBox="1">
            <a:spLocks noGrp="1"/>
          </p:cNvSpPr>
          <p:nvPr>
            <p:ph type="body" idx="30"/>
          </p:nvPr>
        </p:nvSpPr>
        <p:spPr>
          <a:xfrm>
            <a:off x="1128818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37"/>
          <p:cNvSpPr txBox="1">
            <a:spLocks noGrp="1"/>
          </p:cNvSpPr>
          <p:nvPr>
            <p:ph type="body" idx="31"/>
          </p:nvPr>
        </p:nvSpPr>
        <p:spPr>
          <a:xfrm>
            <a:off x="5360988" y="2190750"/>
            <a:ext cx="1793875" cy="561975"/>
          </a:xfrm>
          <a:prstGeom prst="rect">
            <a:avLst/>
          </a:prstGeom>
          <a:solidFill>
            <a:srgbClr val="F2F2F2"/>
          </a:solidFill>
          <a:ln>
            <a:noFill/>
          </a:ln>
        </p:spPr>
        <p:txBody>
          <a:bodyPr spcFirstLastPara="1" wrap="square" lIns="0" tIns="36000" rIns="0" bIns="0" anchor="t" anchorCtr="0">
            <a:noAutofit/>
          </a:bodyPr>
          <a:lstStyle>
            <a:lvl1pPr marL="457200" lvl="0" indent="-228600" algn="ctr">
              <a:lnSpc>
                <a:spcPct val="100000"/>
              </a:lnSpc>
              <a:spcBef>
                <a:spcPts val="1000"/>
              </a:spcBef>
              <a:spcAft>
                <a:spcPts val="0"/>
              </a:spcAft>
              <a:buSzPts val="1600"/>
              <a:buNone/>
              <a:defRPr sz="16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37"/>
          <p:cNvSpPr txBox="1">
            <a:spLocks noGrp="1"/>
          </p:cNvSpPr>
          <p:nvPr>
            <p:ph type="body" idx="32"/>
          </p:nvPr>
        </p:nvSpPr>
        <p:spPr>
          <a:xfrm>
            <a:off x="5412717" y="2505005"/>
            <a:ext cx="1690417" cy="22467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200"/>
              <a:buNone/>
              <a:defRPr sz="12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77336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60"/>
        <p:cNvGrpSpPr/>
        <p:nvPr/>
      </p:nvGrpSpPr>
      <p:grpSpPr>
        <a:xfrm>
          <a:off x="0" y="0"/>
          <a:ext cx="0" cy="0"/>
          <a:chOff x="0" y="0"/>
          <a:chExt cx="0" cy="0"/>
        </a:xfrm>
      </p:grpSpPr>
      <p:sp>
        <p:nvSpPr>
          <p:cNvPr id="161" name="Google Shape;161;p38"/>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38"/>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8"/>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64" name="Google Shape;164;p38"/>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25148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m 3 Members">
  <p:cSld name="Team 3 Members">
    <p:spTree>
      <p:nvGrpSpPr>
        <p:cNvPr id="1" name="Shape 165"/>
        <p:cNvGrpSpPr/>
        <p:nvPr/>
      </p:nvGrpSpPr>
      <p:grpSpPr>
        <a:xfrm>
          <a:off x="0" y="0"/>
          <a:ext cx="0" cy="0"/>
          <a:chOff x="0" y="0"/>
          <a:chExt cx="0" cy="0"/>
        </a:xfrm>
      </p:grpSpPr>
      <p:sp>
        <p:nvSpPr>
          <p:cNvPr id="166" name="Google Shape;166;p3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9"/>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9"/>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69" name="Google Shape;169;p39"/>
          <p:cNvSpPr>
            <a:spLocks noGrp="1"/>
          </p:cNvSpPr>
          <p:nvPr>
            <p:ph type="pic" idx="2"/>
          </p:nvPr>
        </p:nvSpPr>
        <p:spPr>
          <a:xfrm>
            <a:off x="431799" y="2319681"/>
            <a:ext cx="1352367" cy="1352367"/>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170" name="Google Shape;170;p39"/>
          <p:cNvSpPr txBox="1">
            <a:spLocks noGrp="1"/>
          </p:cNvSpPr>
          <p:nvPr>
            <p:ph type="body" idx="1"/>
          </p:nvPr>
        </p:nvSpPr>
        <p:spPr>
          <a:xfrm>
            <a:off x="1974854" y="2485913"/>
            <a:ext cx="2124000" cy="7015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39"/>
          <p:cNvSpPr txBox="1">
            <a:spLocks noGrp="1"/>
          </p:cNvSpPr>
          <p:nvPr>
            <p:ph type="body" idx="3"/>
          </p:nvPr>
        </p:nvSpPr>
        <p:spPr>
          <a:xfrm>
            <a:off x="1974854" y="3904988"/>
            <a:ext cx="2124000" cy="18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9"/>
          <p:cNvSpPr txBox="1">
            <a:spLocks noGrp="1"/>
          </p:cNvSpPr>
          <p:nvPr>
            <p:ph type="body" idx="4"/>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9"/>
          <p:cNvSpPr txBox="1">
            <a:spLocks noGrp="1"/>
          </p:cNvSpPr>
          <p:nvPr>
            <p:ph type="body" idx="5"/>
          </p:nvPr>
        </p:nvSpPr>
        <p:spPr>
          <a:xfrm>
            <a:off x="1974854" y="3461032"/>
            <a:ext cx="2124000" cy="2458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9"/>
          <p:cNvSpPr>
            <a:spLocks noGrp="1"/>
          </p:cNvSpPr>
          <p:nvPr>
            <p:ph type="pic" idx="6"/>
          </p:nvPr>
        </p:nvSpPr>
        <p:spPr>
          <a:xfrm>
            <a:off x="4268028" y="2319681"/>
            <a:ext cx="1352367" cy="1352367"/>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175" name="Google Shape;175;p39"/>
          <p:cNvSpPr txBox="1">
            <a:spLocks noGrp="1"/>
          </p:cNvSpPr>
          <p:nvPr>
            <p:ph type="body" idx="7"/>
          </p:nvPr>
        </p:nvSpPr>
        <p:spPr>
          <a:xfrm>
            <a:off x="5811083" y="2485913"/>
            <a:ext cx="2124000" cy="7015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9"/>
          <p:cNvSpPr txBox="1">
            <a:spLocks noGrp="1"/>
          </p:cNvSpPr>
          <p:nvPr>
            <p:ph type="body" idx="8"/>
          </p:nvPr>
        </p:nvSpPr>
        <p:spPr>
          <a:xfrm>
            <a:off x="5811083" y="3904988"/>
            <a:ext cx="2124000" cy="18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39"/>
          <p:cNvSpPr txBox="1">
            <a:spLocks noGrp="1"/>
          </p:cNvSpPr>
          <p:nvPr>
            <p:ph type="body" idx="9"/>
          </p:nvPr>
        </p:nvSpPr>
        <p:spPr>
          <a:xfrm>
            <a:off x="5811083" y="3461032"/>
            <a:ext cx="2124000" cy="2458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9"/>
          <p:cNvSpPr>
            <a:spLocks noGrp="1"/>
          </p:cNvSpPr>
          <p:nvPr>
            <p:ph type="pic" idx="13"/>
          </p:nvPr>
        </p:nvSpPr>
        <p:spPr>
          <a:xfrm>
            <a:off x="8112825" y="2319681"/>
            <a:ext cx="1352367" cy="1352367"/>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179" name="Google Shape;179;p39"/>
          <p:cNvSpPr txBox="1">
            <a:spLocks noGrp="1"/>
          </p:cNvSpPr>
          <p:nvPr>
            <p:ph type="body" idx="14"/>
          </p:nvPr>
        </p:nvSpPr>
        <p:spPr>
          <a:xfrm>
            <a:off x="9647313" y="2485913"/>
            <a:ext cx="2124000" cy="7015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39"/>
          <p:cNvSpPr txBox="1">
            <a:spLocks noGrp="1"/>
          </p:cNvSpPr>
          <p:nvPr>
            <p:ph type="body" idx="15"/>
          </p:nvPr>
        </p:nvSpPr>
        <p:spPr>
          <a:xfrm>
            <a:off x="9647313" y="3904988"/>
            <a:ext cx="2124000" cy="18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39"/>
          <p:cNvSpPr txBox="1">
            <a:spLocks noGrp="1"/>
          </p:cNvSpPr>
          <p:nvPr>
            <p:ph type="body" idx="16"/>
          </p:nvPr>
        </p:nvSpPr>
        <p:spPr>
          <a:xfrm>
            <a:off x="9647313" y="3461032"/>
            <a:ext cx="2124000" cy="2458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47562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F2F2F2"/>
        </a:solidFill>
        <a:effectLst/>
      </p:bgPr>
    </p:bg>
    <p:spTree>
      <p:nvGrpSpPr>
        <p:cNvPr id="1" name="Shape 182"/>
        <p:cNvGrpSpPr/>
        <p:nvPr/>
      </p:nvGrpSpPr>
      <p:grpSpPr>
        <a:xfrm>
          <a:off x="0" y="0"/>
          <a:ext cx="0" cy="0"/>
          <a:chOff x="0" y="0"/>
          <a:chExt cx="0" cy="0"/>
        </a:xfrm>
      </p:grpSpPr>
      <p:sp>
        <p:nvSpPr>
          <p:cNvPr id="183" name="Google Shape;183;p40"/>
          <p:cNvSpPr>
            <a:spLocks noGrp="1"/>
          </p:cNvSpPr>
          <p:nvPr>
            <p:ph type="pic" idx="2"/>
          </p:nvPr>
        </p:nvSpPr>
        <p:spPr>
          <a:xfrm>
            <a:off x="0" y="0"/>
            <a:ext cx="12192000" cy="6786563"/>
          </a:xfrm>
          <a:prstGeom prst="rect">
            <a:avLst/>
          </a:prstGeom>
          <a:solidFill>
            <a:srgbClr val="3F3F3F"/>
          </a:solidFill>
          <a:ln>
            <a:noFill/>
          </a:ln>
        </p:spPr>
      </p:sp>
      <p:sp>
        <p:nvSpPr>
          <p:cNvPr id="184" name="Google Shape;184;p40"/>
          <p:cNvSpPr/>
          <p:nvPr/>
        </p:nvSpPr>
        <p:spPr>
          <a:xfrm>
            <a:off x="6336000" y="0"/>
            <a:ext cx="3979575" cy="6786563"/>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85" name="Google Shape;185;p40"/>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86" name="Google Shape;186;p40"/>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87" name="Google Shape;187;p40"/>
          <p:cNvSpPr/>
          <p:nvPr/>
        </p:nvSpPr>
        <p:spPr>
          <a:xfrm>
            <a:off x="6336000" y="0"/>
            <a:ext cx="3979575" cy="6858000"/>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88" name="Google Shape;188;p40"/>
          <p:cNvSpPr txBox="1">
            <a:spLocks noGrp="1"/>
          </p:cNvSpPr>
          <p:nvPr>
            <p:ph type="ctrTitle"/>
          </p:nvPr>
        </p:nvSpPr>
        <p:spPr>
          <a:xfrm>
            <a:off x="6539896" y="2377000"/>
            <a:ext cx="35717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5400"/>
              <a:buFont typeface="Arial Black"/>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40"/>
          <p:cNvSpPr txBox="1">
            <a:spLocks noGrp="1"/>
          </p:cNvSpPr>
          <p:nvPr>
            <p:ph type="subTitle" idx="1"/>
          </p:nvPr>
        </p:nvSpPr>
        <p:spPr>
          <a:xfrm>
            <a:off x="6905624" y="5057775"/>
            <a:ext cx="3206053" cy="24765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1400"/>
              <a:buNone/>
              <a:defRPr sz="1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0" name="Google Shape;190;p40"/>
          <p:cNvSpPr txBox="1">
            <a:spLocks noGrp="1"/>
          </p:cNvSpPr>
          <p:nvPr>
            <p:ph type="body" idx="3"/>
          </p:nvPr>
        </p:nvSpPr>
        <p:spPr>
          <a:xfrm>
            <a:off x="6905625" y="5400675"/>
            <a:ext cx="3206750" cy="247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55600" algn="l">
              <a:lnSpc>
                <a:spcPct val="100000"/>
              </a:lnSpc>
              <a:spcBef>
                <a:spcPts val="500"/>
              </a:spcBef>
              <a:spcAft>
                <a:spcPts val="0"/>
              </a:spcAft>
              <a:buClr>
                <a:schemeClr val="dk2"/>
              </a:buClr>
              <a:buSzPts val="2000"/>
              <a:buChar char="•"/>
              <a:defRPr sz="2000"/>
            </a:lvl2pPr>
            <a:lvl3pPr marL="1371600" lvl="2" indent="-342900" algn="l">
              <a:lnSpc>
                <a:spcPct val="100000"/>
              </a:lnSpc>
              <a:spcBef>
                <a:spcPts val="500"/>
              </a:spcBef>
              <a:spcAft>
                <a:spcPts val="0"/>
              </a:spcAft>
              <a:buClr>
                <a:schemeClr val="dk2"/>
              </a:buClr>
              <a:buSzPts val="1800"/>
              <a:buChar char="•"/>
              <a:defRPr sz="1800"/>
            </a:lvl3pPr>
            <a:lvl4pPr marL="1828800" lvl="3" indent="-330200" algn="l">
              <a:lnSpc>
                <a:spcPct val="100000"/>
              </a:lnSpc>
              <a:spcBef>
                <a:spcPts val="500"/>
              </a:spcBef>
              <a:spcAft>
                <a:spcPts val="0"/>
              </a:spcAft>
              <a:buClr>
                <a:schemeClr val="dk2"/>
              </a:buClr>
              <a:buSzPts val="1600"/>
              <a:buChar char="•"/>
              <a:defRPr sz="1600"/>
            </a:lvl4pPr>
            <a:lvl5pPr marL="2286000" lvl="4" indent="-330200" algn="l">
              <a:lnSpc>
                <a:spcPct val="100000"/>
              </a:lnSpc>
              <a:spcBef>
                <a:spcPts val="500"/>
              </a:spcBef>
              <a:spcAft>
                <a:spcPts val="0"/>
              </a:spcAft>
              <a:buClr>
                <a:schemeClr val="dk2"/>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0"/>
          <p:cNvSpPr txBox="1">
            <a:spLocks noGrp="1"/>
          </p:cNvSpPr>
          <p:nvPr>
            <p:ph type="body" idx="4"/>
          </p:nvPr>
        </p:nvSpPr>
        <p:spPr>
          <a:xfrm>
            <a:off x="6905625" y="5751513"/>
            <a:ext cx="3206750" cy="247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55600" algn="l">
              <a:lnSpc>
                <a:spcPct val="100000"/>
              </a:lnSpc>
              <a:spcBef>
                <a:spcPts val="500"/>
              </a:spcBef>
              <a:spcAft>
                <a:spcPts val="0"/>
              </a:spcAft>
              <a:buClr>
                <a:schemeClr val="dk2"/>
              </a:buClr>
              <a:buSzPts val="2000"/>
              <a:buChar char="•"/>
              <a:defRPr sz="2000"/>
            </a:lvl2pPr>
            <a:lvl3pPr marL="1371600" lvl="2" indent="-342900" algn="l">
              <a:lnSpc>
                <a:spcPct val="100000"/>
              </a:lnSpc>
              <a:spcBef>
                <a:spcPts val="500"/>
              </a:spcBef>
              <a:spcAft>
                <a:spcPts val="0"/>
              </a:spcAft>
              <a:buClr>
                <a:schemeClr val="dk2"/>
              </a:buClr>
              <a:buSzPts val="1800"/>
              <a:buChar char="•"/>
              <a:defRPr sz="1800"/>
            </a:lvl3pPr>
            <a:lvl4pPr marL="1828800" lvl="3" indent="-330200" algn="l">
              <a:lnSpc>
                <a:spcPct val="100000"/>
              </a:lnSpc>
              <a:spcBef>
                <a:spcPts val="500"/>
              </a:spcBef>
              <a:spcAft>
                <a:spcPts val="0"/>
              </a:spcAft>
              <a:buClr>
                <a:schemeClr val="dk2"/>
              </a:buClr>
              <a:buSzPts val="1600"/>
              <a:buChar char="•"/>
              <a:defRPr sz="1600"/>
            </a:lvl4pPr>
            <a:lvl5pPr marL="2286000" lvl="4" indent="-330200" algn="l">
              <a:lnSpc>
                <a:spcPct val="100000"/>
              </a:lnSpc>
              <a:spcBef>
                <a:spcPts val="500"/>
              </a:spcBef>
              <a:spcAft>
                <a:spcPts val="0"/>
              </a:spcAft>
              <a:buClr>
                <a:schemeClr val="dk2"/>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1902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with image">
  <p:cSld name="Title Slide with image">
    <p:bg>
      <p:bgPr>
        <a:solidFill>
          <a:srgbClr val="3F3F3F"/>
        </a:solidFill>
        <a:effectLst/>
      </p:bgPr>
    </p:bg>
    <p:spTree>
      <p:nvGrpSpPr>
        <p:cNvPr id="1" name="Shape 192"/>
        <p:cNvGrpSpPr/>
        <p:nvPr/>
      </p:nvGrpSpPr>
      <p:grpSpPr>
        <a:xfrm>
          <a:off x="0" y="0"/>
          <a:ext cx="0" cy="0"/>
          <a:chOff x="0" y="0"/>
          <a:chExt cx="0" cy="0"/>
        </a:xfrm>
      </p:grpSpPr>
      <p:sp>
        <p:nvSpPr>
          <p:cNvPr id="193" name="Google Shape;193;p41"/>
          <p:cNvSpPr>
            <a:spLocks noGrp="1"/>
          </p:cNvSpPr>
          <p:nvPr>
            <p:ph type="pic" idx="2"/>
          </p:nvPr>
        </p:nvSpPr>
        <p:spPr>
          <a:xfrm>
            <a:off x="0" y="0"/>
            <a:ext cx="12192000" cy="6786563"/>
          </a:xfrm>
          <a:prstGeom prst="rect">
            <a:avLst/>
          </a:prstGeom>
          <a:solidFill>
            <a:srgbClr val="3F3F3F"/>
          </a:solidFill>
          <a:ln>
            <a:noFill/>
          </a:ln>
        </p:spPr>
      </p:sp>
      <p:sp>
        <p:nvSpPr>
          <p:cNvPr id="194" name="Google Shape;194;p41"/>
          <p:cNvSpPr/>
          <p:nvPr/>
        </p:nvSpPr>
        <p:spPr>
          <a:xfrm>
            <a:off x="0" y="0"/>
            <a:ext cx="6336000" cy="6786563"/>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95" name="Google Shape;195;p41"/>
          <p:cNvSpPr txBox="1">
            <a:spLocks noGrp="1"/>
          </p:cNvSpPr>
          <p:nvPr>
            <p:ph type="ctrTitle"/>
          </p:nvPr>
        </p:nvSpPr>
        <p:spPr>
          <a:xfrm>
            <a:off x="432000" y="2377000"/>
            <a:ext cx="547200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Arial Black"/>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41"/>
          <p:cNvSpPr txBox="1">
            <a:spLocks noGrp="1"/>
          </p:cNvSpPr>
          <p:nvPr>
            <p:ph type="subTitle" idx="1"/>
          </p:nvPr>
        </p:nvSpPr>
        <p:spPr>
          <a:xfrm>
            <a:off x="432000" y="4962525"/>
            <a:ext cx="5472000"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7" name="Google Shape;197;p41"/>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98" name="Google Shape;198;p41"/>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Tree>
    <p:extLst>
      <p:ext uri="{BB962C8B-B14F-4D97-AF65-F5344CB8AC3E}">
        <p14:creationId xmlns:p14="http://schemas.microsoft.com/office/powerpoint/2010/main" val="3580383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with Image">
  <p:cSld name="Section Header with Image">
    <p:bg>
      <p:bgPr>
        <a:solidFill>
          <a:srgbClr val="F2F2F2"/>
        </a:solidFill>
        <a:effectLst/>
      </p:bgPr>
    </p:bg>
    <p:spTree>
      <p:nvGrpSpPr>
        <p:cNvPr id="1" name="Shape 199"/>
        <p:cNvGrpSpPr/>
        <p:nvPr/>
      </p:nvGrpSpPr>
      <p:grpSpPr>
        <a:xfrm>
          <a:off x="0" y="0"/>
          <a:ext cx="0" cy="0"/>
          <a:chOff x="0" y="0"/>
          <a:chExt cx="0" cy="0"/>
        </a:xfrm>
      </p:grpSpPr>
      <p:sp>
        <p:nvSpPr>
          <p:cNvPr id="200" name="Google Shape;200;p42"/>
          <p:cNvSpPr>
            <a:spLocks noGrp="1"/>
          </p:cNvSpPr>
          <p:nvPr>
            <p:ph type="pic" idx="2"/>
          </p:nvPr>
        </p:nvSpPr>
        <p:spPr>
          <a:xfrm>
            <a:off x="0" y="0"/>
            <a:ext cx="12192000" cy="6365363"/>
          </a:xfrm>
          <a:prstGeom prst="rect">
            <a:avLst/>
          </a:prstGeom>
          <a:solidFill>
            <a:srgbClr val="3F3F3F"/>
          </a:solidFill>
          <a:ln>
            <a:noFill/>
          </a:ln>
        </p:spPr>
      </p:sp>
      <p:sp>
        <p:nvSpPr>
          <p:cNvPr id="201" name="Google Shape;201;p42"/>
          <p:cNvSpPr/>
          <p:nvPr/>
        </p:nvSpPr>
        <p:spPr>
          <a:xfrm>
            <a:off x="432000" y="1"/>
            <a:ext cx="11760000" cy="6365362"/>
          </a:xfrm>
          <a:prstGeom prst="rect">
            <a:avLst/>
          </a:prstGeom>
          <a:gradFill>
            <a:gsLst>
              <a:gs pos="0">
                <a:srgbClr val="000000">
                  <a:alpha val="60000"/>
                </a:srgbClr>
              </a:gs>
              <a:gs pos="36000">
                <a:srgbClr val="000000">
                  <a:alpha val="60000"/>
                </a:srgbClr>
              </a:gs>
              <a:gs pos="100000">
                <a:schemeClr val="dk1"/>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202" name="Google Shape;202;p42"/>
          <p:cNvSpPr txBox="1">
            <a:spLocks noGrp="1"/>
          </p:cNvSpPr>
          <p:nvPr>
            <p:ph type="ctrTitle"/>
          </p:nvPr>
        </p:nvSpPr>
        <p:spPr>
          <a:xfrm>
            <a:off x="680728" y="2377000"/>
            <a:ext cx="62996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Arial Black"/>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42"/>
          <p:cNvSpPr txBox="1">
            <a:spLocks noGrp="1"/>
          </p:cNvSpPr>
          <p:nvPr>
            <p:ph type="subTitle" idx="1"/>
          </p:nvPr>
        </p:nvSpPr>
        <p:spPr>
          <a:xfrm>
            <a:off x="680728" y="4962525"/>
            <a:ext cx="6299682"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4" name="Google Shape;204;p42"/>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205" name="Google Shape;205;p42"/>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206" name="Google Shape;206;p42"/>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07" name="Google Shape;207;p42"/>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7990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gital Product">
  <p:cSld name="Digital Product">
    <p:bg>
      <p:bgPr>
        <a:solidFill>
          <a:schemeClr val="lt1"/>
        </a:solidFill>
        <a:effectLst/>
      </p:bgPr>
    </p:bg>
    <p:spTree>
      <p:nvGrpSpPr>
        <p:cNvPr id="1" name="Shape 208"/>
        <p:cNvGrpSpPr/>
        <p:nvPr/>
      </p:nvGrpSpPr>
      <p:grpSpPr>
        <a:xfrm>
          <a:off x="0" y="0"/>
          <a:ext cx="0" cy="0"/>
          <a:chOff x="0" y="0"/>
          <a:chExt cx="0" cy="0"/>
        </a:xfrm>
      </p:grpSpPr>
      <p:pic>
        <p:nvPicPr>
          <p:cNvPr id="209" name="Google Shape;209;p43"/>
          <p:cNvPicPr preferRelativeResize="0"/>
          <p:nvPr/>
        </p:nvPicPr>
        <p:blipFill rotWithShape="1">
          <a:blip r:embed="rId2">
            <a:alphaModFix/>
          </a:blip>
          <a:srcRect/>
          <a:stretch/>
        </p:blipFill>
        <p:spPr>
          <a:xfrm>
            <a:off x="663465" y="1007667"/>
            <a:ext cx="11528535" cy="5645385"/>
          </a:xfrm>
          <a:prstGeom prst="rect">
            <a:avLst/>
          </a:prstGeom>
          <a:noFill/>
          <a:ln>
            <a:noFill/>
          </a:ln>
        </p:spPr>
      </p:pic>
      <p:sp>
        <p:nvSpPr>
          <p:cNvPr id="210" name="Google Shape;210;p4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43"/>
          <p:cNvSpPr txBox="1">
            <a:spLocks noGrp="1"/>
          </p:cNvSpPr>
          <p:nvPr>
            <p:ph type="body" idx="1"/>
          </p:nvPr>
        </p:nvSpPr>
        <p:spPr>
          <a:xfrm>
            <a:off x="432000" y="3613424"/>
            <a:ext cx="3974900" cy="246591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43"/>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3"/>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14" name="Google Shape;214;p43"/>
          <p:cNvSpPr txBox="1">
            <a:spLocks noGrp="1"/>
          </p:cNvSpPr>
          <p:nvPr>
            <p:ph type="body" idx="2"/>
          </p:nvPr>
        </p:nvSpPr>
        <p:spPr>
          <a:xfrm>
            <a:off x="431800" y="1582738"/>
            <a:ext cx="3975100" cy="17446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000"/>
              </a:spcBef>
              <a:spcAft>
                <a:spcPts val="0"/>
              </a:spcAft>
              <a:buSzPts val="3200"/>
              <a:buNone/>
              <a:defRPr sz="32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43"/>
          <p:cNvSpPr>
            <a:spLocks noGrp="1"/>
          </p:cNvSpPr>
          <p:nvPr>
            <p:ph type="pic" idx="3"/>
          </p:nvPr>
        </p:nvSpPr>
        <p:spPr>
          <a:xfrm>
            <a:off x="5217319" y="1450975"/>
            <a:ext cx="6974680" cy="3935414"/>
          </a:xfrm>
          <a:prstGeom prst="rect">
            <a:avLst/>
          </a:prstGeom>
          <a:solidFill>
            <a:srgbClr val="F2F2F2">
              <a:alpha val="69803"/>
            </a:srgbClr>
          </a:solidFill>
          <a:ln>
            <a:noFill/>
          </a:ln>
        </p:spPr>
      </p:sp>
    </p:spTree>
    <p:extLst>
      <p:ext uri="{BB962C8B-B14F-4D97-AF65-F5344CB8AC3E}">
        <p14:creationId xmlns:p14="http://schemas.microsoft.com/office/powerpoint/2010/main" val="3962634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Numbers Option 1">
  <p:cSld name="Large Numbers Option 1">
    <p:spTree>
      <p:nvGrpSpPr>
        <p:cNvPr id="1" name="Shape 216"/>
        <p:cNvGrpSpPr/>
        <p:nvPr/>
      </p:nvGrpSpPr>
      <p:grpSpPr>
        <a:xfrm>
          <a:off x="0" y="0"/>
          <a:ext cx="0" cy="0"/>
          <a:chOff x="0" y="0"/>
          <a:chExt cx="0" cy="0"/>
        </a:xfrm>
      </p:grpSpPr>
      <p:sp>
        <p:nvSpPr>
          <p:cNvPr id="217" name="Google Shape;217;p44"/>
          <p:cNvSpPr txBox="1">
            <a:spLocks noGrp="1"/>
          </p:cNvSpPr>
          <p:nvPr>
            <p:ph type="body" idx="1"/>
          </p:nvPr>
        </p:nvSpPr>
        <p:spPr>
          <a:xfrm>
            <a:off x="1790100" y="2701131"/>
            <a:ext cx="4113900" cy="28281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44"/>
          <p:cNvSpPr txBox="1">
            <a:spLocks noGrp="1"/>
          </p:cNvSpPr>
          <p:nvPr>
            <p:ph type="body" idx="2"/>
          </p:nvPr>
        </p:nvSpPr>
        <p:spPr>
          <a:xfrm>
            <a:off x="7658100" y="2701131"/>
            <a:ext cx="4113900" cy="28281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44"/>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44"/>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44"/>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22" name="Google Shape;222;p44"/>
          <p:cNvSpPr txBox="1">
            <a:spLocks noGrp="1"/>
          </p:cNvSpPr>
          <p:nvPr>
            <p:ph type="body" idx="3"/>
          </p:nvPr>
        </p:nvSpPr>
        <p:spPr>
          <a:xfrm>
            <a:off x="1793079" y="1728000"/>
            <a:ext cx="4122920" cy="73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5400"/>
              <a:buNone/>
              <a:defRPr sz="5400">
                <a:solidFill>
                  <a:schemeClr val="accent1"/>
                </a:solidFill>
                <a:latin typeface="Arial Black"/>
                <a:ea typeface="Arial Black"/>
                <a:cs typeface="Arial Black"/>
                <a:sym typeface="Arial Black"/>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44"/>
          <p:cNvSpPr txBox="1">
            <a:spLocks noGrp="1"/>
          </p:cNvSpPr>
          <p:nvPr>
            <p:ph type="body" idx="4"/>
          </p:nvPr>
        </p:nvSpPr>
        <p:spPr>
          <a:xfrm>
            <a:off x="7655762" y="1722438"/>
            <a:ext cx="4104437" cy="7357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5400"/>
              <a:buNone/>
              <a:defRPr sz="5400">
                <a:solidFill>
                  <a:schemeClr val="accent4"/>
                </a:solidFill>
                <a:latin typeface="Arial Black"/>
                <a:ea typeface="Arial Black"/>
                <a:cs typeface="Arial Black"/>
                <a:sym typeface="Arial Black"/>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44"/>
          <p:cNvSpPr txBox="1">
            <a:spLocks noGrp="1"/>
          </p:cNvSpPr>
          <p:nvPr>
            <p:ph type="body" idx="5"/>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084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1571-E4E7-30F1-BCF3-F6F37D00E7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1404C38F-2A94-DA08-4451-0BF2393683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E914B-D9A4-BCB2-29D1-69C75A7A5A0F}"/>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5" name="Footer Placeholder 4">
            <a:extLst>
              <a:ext uri="{FF2B5EF4-FFF2-40B4-BE49-F238E27FC236}">
                <a16:creationId xmlns:a16="http://schemas.microsoft.com/office/drawing/2014/main" id="{CCAE6B22-CAD3-7D82-0737-6E320B12404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299F211-A99A-844B-C6CF-DD7DE1A7983B}"/>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1383633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rket Space">
  <p:cSld name="Market Space">
    <p:spTree>
      <p:nvGrpSpPr>
        <p:cNvPr id="1" name="Shape 225"/>
        <p:cNvGrpSpPr/>
        <p:nvPr/>
      </p:nvGrpSpPr>
      <p:grpSpPr>
        <a:xfrm>
          <a:off x="0" y="0"/>
          <a:ext cx="0" cy="0"/>
          <a:chOff x="0" y="0"/>
          <a:chExt cx="0" cy="0"/>
        </a:xfrm>
      </p:grpSpPr>
      <p:cxnSp>
        <p:nvCxnSpPr>
          <p:cNvPr id="226" name="Google Shape;226;p45"/>
          <p:cNvCxnSpPr/>
          <p:nvPr/>
        </p:nvCxnSpPr>
        <p:spPr>
          <a:xfrm>
            <a:off x="6096000" y="1319756"/>
            <a:ext cx="0" cy="4610100"/>
          </a:xfrm>
          <a:prstGeom prst="straightConnector1">
            <a:avLst/>
          </a:prstGeom>
          <a:noFill/>
          <a:ln w="9525" cap="flat" cmpd="sng">
            <a:solidFill>
              <a:srgbClr val="D8D8D8"/>
            </a:solidFill>
            <a:prstDash val="solid"/>
            <a:miter lim="800000"/>
            <a:headEnd type="triangle" w="med" len="med"/>
            <a:tailEnd type="triangle" w="med" len="med"/>
          </a:ln>
        </p:spPr>
      </p:cxnSp>
      <p:sp>
        <p:nvSpPr>
          <p:cNvPr id="227" name="Google Shape;227;p45"/>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45"/>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45"/>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230" name="Google Shape;230;p45"/>
          <p:cNvCxnSpPr/>
          <p:nvPr/>
        </p:nvCxnSpPr>
        <p:spPr>
          <a:xfrm rot="10800000">
            <a:off x="432000" y="3624806"/>
            <a:ext cx="11340000" cy="0"/>
          </a:xfrm>
          <a:prstGeom prst="straightConnector1">
            <a:avLst/>
          </a:prstGeom>
          <a:noFill/>
          <a:ln w="9525" cap="flat" cmpd="sng">
            <a:solidFill>
              <a:srgbClr val="D8D8D8"/>
            </a:solidFill>
            <a:prstDash val="solid"/>
            <a:miter lim="800000"/>
            <a:headEnd type="triangle" w="med" len="med"/>
            <a:tailEnd type="triangle" w="med" len="med"/>
          </a:ln>
        </p:spPr>
      </p:cxnSp>
      <p:sp>
        <p:nvSpPr>
          <p:cNvPr id="231" name="Google Shape;231;p45"/>
          <p:cNvSpPr txBox="1">
            <a:spLocks noGrp="1"/>
          </p:cNvSpPr>
          <p:nvPr>
            <p:ph type="body" idx="1"/>
          </p:nvPr>
        </p:nvSpPr>
        <p:spPr>
          <a:xfrm>
            <a:off x="5112000" y="951013"/>
            <a:ext cx="1980000" cy="252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45"/>
          <p:cNvSpPr txBox="1">
            <a:spLocks noGrp="1"/>
          </p:cNvSpPr>
          <p:nvPr>
            <p:ph type="body" idx="2"/>
          </p:nvPr>
        </p:nvSpPr>
        <p:spPr>
          <a:xfrm>
            <a:off x="5106000" y="6046600"/>
            <a:ext cx="1980000" cy="252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45"/>
          <p:cNvSpPr txBox="1">
            <a:spLocks noGrp="1"/>
          </p:cNvSpPr>
          <p:nvPr>
            <p:ph type="body" idx="3"/>
          </p:nvPr>
        </p:nvSpPr>
        <p:spPr>
          <a:xfrm>
            <a:off x="432000" y="3260393"/>
            <a:ext cx="1980000" cy="25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45"/>
          <p:cNvSpPr txBox="1">
            <a:spLocks noGrp="1"/>
          </p:cNvSpPr>
          <p:nvPr>
            <p:ph type="body" idx="4"/>
          </p:nvPr>
        </p:nvSpPr>
        <p:spPr>
          <a:xfrm>
            <a:off x="9792001" y="3260393"/>
            <a:ext cx="1980000" cy="252000"/>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7505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5"/>
        <p:cNvGrpSpPr/>
        <p:nvPr/>
      </p:nvGrpSpPr>
      <p:grpSpPr>
        <a:xfrm>
          <a:off x="0" y="0"/>
          <a:ext cx="0" cy="0"/>
          <a:chOff x="0" y="0"/>
          <a:chExt cx="0" cy="0"/>
        </a:xfrm>
      </p:grpSpPr>
      <p:sp>
        <p:nvSpPr>
          <p:cNvPr id="236" name="Google Shape;236;p4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46"/>
          <p:cNvSpPr txBox="1">
            <a:spLocks noGrp="1"/>
          </p:cNvSpPr>
          <p:nvPr>
            <p:ph type="body" idx="1"/>
          </p:nvPr>
        </p:nvSpPr>
        <p:spPr>
          <a:xfrm>
            <a:off x="432000" y="1728000"/>
            <a:ext cx="11340000" cy="43513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46"/>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46"/>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718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0"/>
        <p:cNvGrpSpPr/>
        <p:nvPr/>
      </p:nvGrpSpPr>
      <p:grpSpPr>
        <a:xfrm>
          <a:off x="0" y="0"/>
          <a:ext cx="0" cy="0"/>
          <a:chOff x="0" y="0"/>
          <a:chExt cx="0" cy="0"/>
        </a:xfrm>
      </p:grpSpPr>
      <p:sp>
        <p:nvSpPr>
          <p:cNvPr id="241" name="Google Shape;241;p4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47"/>
          <p:cNvSpPr txBox="1">
            <a:spLocks noGrp="1"/>
          </p:cNvSpPr>
          <p:nvPr>
            <p:ph type="body" idx="1"/>
          </p:nvPr>
        </p:nvSpPr>
        <p:spPr>
          <a:xfrm>
            <a:off x="432000" y="1728000"/>
            <a:ext cx="5472000" cy="43513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47"/>
          <p:cNvSpPr txBox="1">
            <a:spLocks noGrp="1"/>
          </p:cNvSpPr>
          <p:nvPr>
            <p:ph type="body" idx="2"/>
          </p:nvPr>
        </p:nvSpPr>
        <p:spPr>
          <a:xfrm>
            <a:off x="6300000" y="1728000"/>
            <a:ext cx="5472000" cy="435133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47"/>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7"/>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0916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am 6 Members">
  <p:cSld name="Team 6 Members">
    <p:spTree>
      <p:nvGrpSpPr>
        <p:cNvPr id="1" name="Shape 246"/>
        <p:cNvGrpSpPr/>
        <p:nvPr/>
      </p:nvGrpSpPr>
      <p:grpSpPr>
        <a:xfrm>
          <a:off x="0" y="0"/>
          <a:ext cx="0" cy="0"/>
          <a:chOff x="0" y="0"/>
          <a:chExt cx="0" cy="0"/>
        </a:xfrm>
      </p:grpSpPr>
      <p:sp>
        <p:nvSpPr>
          <p:cNvPr id="247" name="Google Shape;247;p48"/>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48"/>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48"/>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50" name="Google Shape;250;p48"/>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48"/>
          <p:cNvSpPr txBox="1">
            <a:spLocks noGrp="1"/>
          </p:cNvSpPr>
          <p:nvPr>
            <p:ph type="body" idx="2"/>
          </p:nvPr>
        </p:nvSpPr>
        <p:spPr>
          <a:xfrm>
            <a:off x="431800"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48"/>
          <p:cNvSpPr txBox="1">
            <a:spLocks noGrp="1"/>
          </p:cNvSpPr>
          <p:nvPr>
            <p:ph type="body" idx="3"/>
          </p:nvPr>
        </p:nvSpPr>
        <p:spPr>
          <a:xfrm>
            <a:off x="431800"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48"/>
          <p:cNvSpPr txBox="1">
            <a:spLocks noGrp="1"/>
          </p:cNvSpPr>
          <p:nvPr>
            <p:ph type="body" idx="4"/>
          </p:nvPr>
        </p:nvSpPr>
        <p:spPr>
          <a:xfrm>
            <a:off x="2375703"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48"/>
          <p:cNvSpPr txBox="1">
            <a:spLocks noGrp="1"/>
          </p:cNvSpPr>
          <p:nvPr>
            <p:ph type="body" idx="5"/>
          </p:nvPr>
        </p:nvSpPr>
        <p:spPr>
          <a:xfrm>
            <a:off x="2375703"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48"/>
          <p:cNvSpPr txBox="1">
            <a:spLocks noGrp="1"/>
          </p:cNvSpPr>
          <p:nvPr>
            <p:ph type="body" idx="6"/>
          </p:nvPr>
        </p:nvSpPr>
        <p:spPr>
          <a:xfrm>
            <a:off x="4319606"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48"/>
          <p:cNvSpPr txBox="1">
            <a:spLocks noGrp="1"/>
          </p:cNvSpPr>
          <p:nvPr>
            <p:ph type="body" idx="7"/>
          </p:nvPr>
        </p:nvSpPr>
        <p:spPr>
          <a:xfrm>
            <a:off x="4319606"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48"/>
          <p:cNvSpPr txBox="1">
            <a:spLocks noGrp="1"/>
          </p:cNvSpPr>
          <p:nvPr>
            <p:ph type="body" idx="8"/>
          </p:nvPr>
        </p:nvSpPr>
        <p:spPr>
          <a:xfrm>
            <a:off x="6263509"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48"/>
          <p:cNvSpPr txBox="1">
            <a:spLocks noGrp="1"/>
          </p:cNvSpPr>
          <p:nvPr>
            <p:ph type="body" idx="9"/>
          </p:nvPr>
        </p:nvSpPr>
        <p:spPr>
          <a:xfrm>
            <a:off x="6263509"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48"/>
          <p:cNvSpPr txBox="1">
            <a:spLocks noGrp="1"/>
          </p:cNvSpPr>
          <p:nvPr>
            <p:ph type="body" idx="13"/>
          </p:nvPr>
        </p:nvSpPr>
        <p:spPr>
          <a:xfrm>
            <a:off x="8207412"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48"/>
          <p:cNvSpPr txBox="1">
            <a:spLocks noGrp="1"/>
          </p:cNvSpPr>
          <p:nvPr>
            <p:ph type="body" idx="14"/>
          </p:nvPr>
        </p:nvSpPr>
        <p:spPr>
          <a:xfrm>
            <a:off x="8207412"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48"/>
          <p:cNvSpPr>
            <a:spLocks noGrp="1"/>
          </p:cNvSpPr>
          <p:nvPr>
            <p:ph type="pic" idx="15"/>
          </p:nvPr>
        </p:nvSpPr>
        <p:spPr>
          <a:xfrm>
            <a:off x="431800" y="2246681"/>
            <a:ext cx="1620000" cy="16200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262" name="Google Shape;262;p48"/>
          <p:cNvSpPr>
            <a:spLocks noGrp="1"/>
          </p:cNvSpPr>
          <p:nvPr>
            <p:ph type="pic" idx="16"/>
          </p:nvPr>
        </p:nvSpPr>
        <p:spPr>
          <a:xfrm>
            <a:off x="2375703" y="2246681"/>
            <a:ext cx="1620000" cy="16200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263" name="Google Shape;263;p48"/>
          <p:cNvSpPr>
            <a:spLocks noGrp="1"/>
          </p:cNvSpPr>
          <p:nvPr>
            <p:ph type="pic" idx="17"/>
          </p:nvPr>
        </p:nvSpPr>
        <p:spPr>
          <a:xfrm>
            <a:off x="4319606" y="2246681"/>
            <a:ext cx="1620000" cy="16200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264" name="Google Shape;264;p48"/>
          <p:cNvSpPr>
            <a:spLocks noGrp="1"/>
          </p:cNvSpPr>
          <p:nvPr>
            <p:ph type="pic" idx="18"/>
          </p:nvPr>
        </p:nvSpPr>
        <p:spPr>
          <a:xfrm>
            <a:off x="6263509" y="2246681"/>
            <a:ext cx="1620000" cy="16200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265" name="Google Shape;265;p48"/>
          <p:cNvSpPr>
            <a:spLocks noGrp="1"/>
          </p:cNvSpPr>
          <p:nvPr>
            <p:ph type="pic" idx="19"/>
          </p:nvPr>
        </p:nvSpPr>
        <p:spPr>
          <a:xfrm>
            <a:off x="8207412" y="2246681"/>
            <a:ext cx="1620000" cy="16200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
        <p:nvSpPr>
          <p:cNvPr id="266" name="Google Shape;266;p48"/>
          <p:cNvSpPr txBox="1">
            <a:spLocks noGrp="1"/>
          </p:cNvSpPr>
          <p:nvPr>
            <p:ph type="body" idx="20"/>
          </p:nvPr>
        </p:nvSpPr>
        <p:spPr>
          <a:xfrm>
            <a:off x="10151313" y="4113808"/>
            <a:ext cx="1620000" cy="7835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48"/>
          <p:cNvSpPr txBox="1">
            <a:spLocks noGrp="1"/>
          </p:cNvSpPr>
          <p:nvPr>
            <p:ph type="body" idx="21"/>
          </p:nvPr>
        </p:nvSpPr>
        <p:spPr>
          <a:xfrm>
            <a:off x="10151313" y="5258975"/>
            <a:ext cx="162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400"/>
              <a:buNone/>
              <a:defRPr sz="1400">
                <a:solidFill>
                  <a:srgbClr val="7F7F7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48"/>
          <p:cNvSpPr>
            <a:spLocks noGrp="1"/>
          </p:cNvSpPr>
          <p:nvPr>
            <p:ph type="pic" idx="22"/>
          </p:nvPr>
        </p:nvSpPr>
        <p:spPr>
          <a:xfrm>
            <a:off x="10151313" y="2246681"/>
            <a:ext cx="1620000" cy="1620000"/>
          </a:xfrm>
          <a:prstGeom prst="rect">
            <a:avLst/>
          </a:prstGeom>
          <a:solidFill>
            <a:srgbClr val="F2F2F2">
              <a:alpha val="69803"/>
            </a:srgbClr>
          </a:solidFill>
          <a:ln w="95250" cap="sq" cmpd="sng">
            <a:solidFill>
              <a:srgbClr val="F2F2F2"/>
            </a:solidFill>
            <a:prstDash val="solid"/>
            <a:miter lim="800000"/>
            <a:headEnd type="none" w="sm" len="sm"/>
            <a:tailEnd type="none" w="sm" len="sm"/>
          </a:ln>
        </p:spPr>
      </p:sp>
    </p:spTree>
    <p:extLst>
      <p:ext uri="{BB962C8B-B14F-4D97-AF65-F5344CB8AC3E}">
        <p14:creationId xmlns:p14="http://schemas.microsoft.com/office/powerpoint/2010/main" val="4136430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9"/>
        <p:cNvGrpSpPr/>
        <p:nvPr/>
      </p:nvGrpSpPr>
      <p:grpSpPr>
        <a:xfrm>
          <a:off x="0" y="0"/>
          <a:ext cx="0" cy="0"/>
          <a:chOff x="0" y="0"/>
          <a:chExt cx="0" cy="0"/>
        </a:xfrm>
      </p:grpSpPr>
      <p:sp>
        <p:nvSpPr>
          <p:cNvPr id="270" name="Google Shape;270;p49"/>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49"/>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49"/>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7908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
        <p:nvSpPr>
          <p:cNvPr id="274" name="Google Shape;274;p50"/>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50"/>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3122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obile App Previews">
  <p:cSld name="Mobile App Previews">
    <p:spTree>
      <p:nvGrpSpPr>
        <p:cNvPr id="1" name="Shape 276"/>
        <p:cNvGrpSpPr/>
        <p:nvPr/>
      </p:nvGrpSpPr>
      <p:grpSpPr>
        <a:xfrm>
          <a:off x="0" y="0"/>
          <a:ext cx="0" cy="0"/>
          <a:chOff x="0" y="0"/>
          <a:chExt cx="0" cy="0"/>
        </a:xfrm>
      </p:grpSpPr>
      <p:pic>
        <p:nvPicPr>
          <p:cNvPr id="277" name="Google Shape;277;p51" descr="Screen of a cell phone&#10;&#10;Description generated with high confidence"/>
          <p:cNvPicPr preferRelativeResize="0"/>
          <p:nvPr/>
        </p:nvPicPr>
        <p:blipFill rotWithShape="1">
          <a:blip r:embed="rId2">
            <a:alphaModFix/>
          </a:blip>
          <a:srcRect/>
          <a:stretch/>
        </p:blipFill>
        <p:spPr>
          <a:xfrm>
            <a:off x="233307" y="915497"/>
            <a:ext cx="4666142" cy="4684105"/>
          </a:xfrm>
          <a:prstGeom prst="rect">
            <a:avLst/>
          </a:prstGeom>
          <a:noFill/>
          <a:ln>
            <a:noFill/>
          </a:ln>
        </p:spPr>
      </p:pic>
      <p:pic>
        <p:nvPicPr>
          <p:cNvPr id="278" name="Google Shape;278;p51" descr="Screen of a cell phone&#10;&#10;Description generated with high confidence"/>
          <p:cNvPicPr preferRelativeResize="0"/>
          <p:nvPr/>
        </p:nvPicPr>
        <p:blipFill rotWithShape="1">
          <a:blip r:embed="rId2">
            <a:alphaModFix/>
          </a:blip>
          <a:srcRect/>
          <a:stretch/>
        </p:blipFill>
        <p:spPr>
          <a:xfrm>
            <a:off x="3762929" y="915497"/>
            <a:ext cx="4666142" cy="4684105"/>
          </a:xfrm>
          <a:prstGeom prst="rect">
            <a:avLst/>
          </a:prstGeom>
          <a:noFill/>
          <a:ln>
            <a:noFill/>
          </a:ln>
        </p:spPr>
      </p:pic>
      <p:pic>
        <p:nvPicPr>
          <p:cNvPr id="279" name="Google Shape;279;p51" descr="Screen of a cell phone&#10;&#10;Description generated with high confidence"/>
          <p:cNvPicPr preferRelativeResize="0"/>
          <p:nvPr/>
        </p:nvPicPr>
        <p:blipFill rotWithShape="1">
          <a:blip r:embed="rId2">
            <a:alphaModFix/>
          </a:blip>
          <a:srcRect/>
          <a:stretch/>
        </p:blipFill>
        <p:spPr>
          <a:xfrm>
            <a:off x="7292551" y="915497"/>
            <a:ext cx="4666142" cy="4684105"/>
          </a:xfrm>
          <a:prstGeom prst="rect">
            <a:avLst/>
          </a:prstGeom>
          <a:noFill/>
          <a:ln>
            <a:noFill/>
          </a:ln>
        </p:spPr>
      </p:pic>
      <p:sp>
        <p:nvSpPr>
          <p:cNvPr id="280" name="Google Shape;280;p51"/>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51"/>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51"/>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83" name="Google Shape;283;p51"/>
          <p:cNvSpPr txBox="1">
            <a:spLocks noGrp="1"/>
          </p:cNvSpPr>
          <p:nvPr>
            <p:ph type="body" idx="1"/>
          </p:nvPr>
        </p:nvSpPr>
        <p:spPr>
          <a:xfrm>
            <a:off x="1615505" y="5752808"/>
            <a:ext cx="1980000" cy="54894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51"/>
          <p:cNvSpPr txBox="1">
            <a:spLocks noGrp="1"/>
          </p:cNvSpPr>
          <p:nvPr>
            <p:ph type="body" idx="2"/>
          </p:nvPr>
        </p:nvSpPr>
        <p:spPr>
          <a:xfrm>
            <a:off x="1615505" y="5291099"/>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51"/>
          <p:cNvSpPr txBox="1">
            <a:spLocks noGrp="1"/>
          </p:cNvSpPr>
          <p:nvPr>
            <p:ph type="body" idx="3"/>
          </p:nvPr>
        </p:nvSpPr>
        <p:spPr>
          <a:xfrm>
            <a:off x="5177148" y="5752808"/>
            <a:ext cx="1980000" cy="54894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51"/>
          <p:cNvSpPr txBox="1">
            <a:spLocks noGrp="1"/>
          </p:cNvSpPr>
          <p:nvPr>
            <p:ph type="body" idx="4"/>
          </p:nvPr>
        </p:nvSpPr>
        <p:spPr>
          <a:xfrm>
            <a:off x="5177148" y="5291099"/>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51"/>
          <p:cNvSpPr txBox="1">
            <a:spLocks noGrp="1"/>
          </p:cNvSpPr>
          <p:nvPr>
            <p:ph type="body" idx="5"/>
          </p:nvPr>
        </p:nvSpPr>
        <p:spPr>
          <a:xfrm>
            <a:off x="8699878" y="5752808"/>
            <a:ext cx="1980000" cy="54894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400"/>
              <a:buFont typeface="Arial"/>
              <a:buNone/>
              <a:defRPr sz="14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51"/>
          <p:cNvSpPr txBox="1">
            <a:spLocks noGrp="1"/>
          </p:cNvSpPr>
          <p:nvPr>
            <p:ph type="body" idx="6"/>
          </p:nvPr>
        </p:nvSpPr>
        <p:spPr>
          <a:xfrm>
            <a:off x="8699878" y="5291099"/>
            <a:ext cx="1980000" cy="3600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1800"/>
              <a:buFont typeface="Arial"/>
              <a:buNone/>
              <a:defRPr>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51"/>
          <p:cNvSpPr>
            <a:spLocks noGrp="1"/>
          </p:cNvSpPr>
          <p:nvPr>
            <p:ph type="pic" idx="7"/>
          </p:nvPr>
        </p:nvSpPr>
        <p:spPr>
          <a:xfrm>
            <a:off x="1751679" y="1450182"/>
            <a:ext cx="1772571" cy="3183732"/>
          </a:xfrm>
          <a:prstGeom prst="rect">
            <a:avLst/>
          </a:prstGeom>
          <a:solidFill>
            <a:srgbClr val="F2F2F2">
              <a:alpha val="69803"/>
            </a:srgbClr>
          </a:solidFill>
          <a:ln>
            <a:noFill/>
          </a:ln>
        </p:spPr>
      </p:sp>
      <p:sp>
        <p:nvSpPr>
          <p:cNvPr id="290" name="Google Shape;290;p51"/>
          <p:cNvSpPr>
            <a:spLocks noGrp="1"/>
          </p:cNvSpPr>
          <p:nvPr>
            <p:ph type="pic" idx="8"/>
          </p:nvPr>
        </p:nvSpPr>
        <p:spPr>
          <a:xfrm>
            <a:off x="5281301" y="1450182"/>
            <a:ext cx="1772571" cy="3183732"/>
          </a:xfrm>
          <a:prstGeom prst="rect">
            <a:avLst/>
          </a:prstGeom>
          <a:solidFill>
            <a:srgbClr val="F2F2F2">
              <a:alpha val="69803"/>
            </a:srgbClr>
          </a:solidFill>
          <a:ln>
            <a:noFill/>
          </a:ln>
        </p:spPr>
      </p:sp>
      <p:sp>
        <p:nvSpPr>
          <p:cNvPr id="291" name="Google Shape;291;p51"/>
          <p:cNvSpPr>
            <a:spLocks noGrp="1"/>
          </p:cNvSpPr>
          <p:nvPr>
            <p:ph type="pic" idx="9"/>
          </p:nvPr>
        </p:nvSpPr>
        <p:spPr>
          <a:xfrm>
            <a:off x="8810923" y="1450182"/>
            <a:ext cx="1772571" cy="3183732"/>
          </a:xfrm>
          <a:prstGeom prst="rect">
            <a:avLst/>
          </a:prstGeom>
          <a:solidFill>
            <a:srgbClr val="F2F2F2">
              <a:alpha val="69803"/>
            </a:srgbClr>
          </a:solidFill>
          <a:ln>
            <a:noFill/>
          </a:ln>
        </p:spPr>
      </p:sp>
    </p:spTree>
    <p:extLst>
      <p:ext uri="{BB962C8B-B14F-4D97-AF65-F5344CB8AC3E}">
        <p14:creationId xmlns:p14="http://schemas.microsoft.com/office/powerpoint/2010/main" val="2350761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stimonial">
  <p:cSld name="Testimonial">
    <p:spTree>
      <p:nvGrpSpPr>
        <p:cNvPr id="1" name="Shape 292"/>
        <p:cNvGrpSpPr/>
        <p:nvPr/>
      </p:nvGrpSpPr>
      <p:grpSpPr>
        <a:xfrm>
          <a:off x="0" y="0"/>
          <a:ext cx="0" cy="0"/>
          <a:chOff x="0" y="0"/>
          <a:chExt cx="0" cy="0"/>
        </a:xfrm>
      </p:grpSpPr>
      <p:sp>
        <p:nvSpPr>
          <p:cNvPr id="293" name="Google Shape;293;p52"/>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52"/>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52"/>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96" name="Google Shape;296;p52"/>
          <p:cNvSpPr txBox="1">
            <a:spLocks noGrp="1"/>
          </p:cNvSpPr>
          <p:nvPr>
            <p:ph type="body" idx="1"/>
          </p:nvPr>
        </p:nvSpPr>
        <p:spPr>
          <a:xfrm>
            <a:off x="431800" y="1008000"/>
            <a:ext cx="11339513"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228600" algn="l">
              <a:lnSpc>
                <a:spcPct val="100000"/>
              </a:lnSpc>
              <a:spcBef>
                <a:spcPts val="500"/>
              </a:spcBef>
              <a:spcAft>
                <a:spcPts val="0"/>
              </a:spcAft>
              <a:buClr>
                <a:schemeClr val="dk2"/>
              </a:buClr>
              <a:buSzPts val="1600"/>
              <a:buNone/>
              <a:defRPr/>
            </a:lvl2pPr>
            <a:lvl3pPr marL="1371600" lvl="2" indent="-228600" algn="l">
              <a:lnSpc>
                <a:spcPct val="100000"/>
              </a:lnSpc>
              <a:spcBef>
                <a:spcPts val="500"/>
              </a:spcBef>
              <a:spcAft>
                <a:spcPts val="0"/>
              </a:spcAft>
              <a:buClr>
                <a:schemeClr val="dk2"/>
              </a:buClr>
              <a:buSzPts val="1600"/>
              <a:buNone/>
              <a:defRPr/>
            </a:lvl3pPr>
            <a:lvl4pPr marL="1828800" lvl="3" indent="-228600" algn="l">
              <a:lnSpc>
                <a:spcPct val="100000"/>
              </a:lnSpc>
              <a:spcBef>
                <a:spcPts val="500"/>
              </a:spcBef>
              <a:spcAft>
                <a:spcPts val="0"/>
              </a:spcAft>
              <a:buClr>
                <a:schemeClr val="dk2"/>
              </a:buClr>
              <a:buSzPts val="1400"/>
              <a:buNone/>
              <a:defRPr/>
            </a:lvl4pPr>
            <a:lvl5pPr marL="2286000" lvl="4" indent="-228600" algn="l">
              <a:lnSpc>
                <a:spcPct val="100000"/>
              </a:lnSpc>
              <a:spcBef>
                <a:spcPts val="500"/>
              </a:spcBef>
              <a:spcAft>
                <a:spcPts val="0"/>
              </a:spcAft>
              <a:buClr>
                <a:schemeClr val="dk2"/>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52"/>
          <p:cNvSpPr txBox="1">
            <a:spLocks noGrp="1"/>
          </p:cNvSpPr>
          <p:nvPr>
            <p:ph type="body" idx="2"/>
          </p:nvPr>
        </p:nvSpPr>
        <p:spPr>
          <a:xfrm>
            <a:off x="431800" y="1836744"/>
            <a:ext cx="3541655" cy="2224950"/>
          </a:xfrm>
          <a:prstGeom prst="rect">
            <a:avLst/>
          </a:prstGeom>
          <a:solidFill>
            <a:srgbClr val="F2F2F2"/>
          </a:solidFill>
          <a:ln>
            <a:noFill/>
          </a:ln>
        </p:spPr>
        <p:txBody>
          <a:bodyPr spcFirstLastPara="1" wrap="square" lIns="180000" tIns="180000" rIns="180000" bIns="180000" anchor="ctr" anchorCtr="0">
            <a:noAutofit/>
          </a:bodyPr>
          <a:lstStyle>
            <a:lvl1pPr marL="457200" lvl="0" indent="-228600" algn="ctr">
              <a:lnSpc>
                <a:spcPct val="100000"/>
              </a:lnSpc>
              <a:spcBef>
                <a:spcPts val="1000"/>
              </a:spcBef>
              <a:spcAft>
                <a:spcPts val="0"/>
              </a:spcAft>
              <a:buSzPts val="1800"/>
              <a:buNone/>
              <a:defRPr i="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52"/>
          <p:cNvSpPr txBox="1">
            <a:spLocks noGrp="1"/>
          </p:cNvSpPr>
          <p:nvPr>
            <p:ph type="body" idx="3"/>
          </p:nvPr>
        </p:nvSpPr>
        <p:spPr>
          <a:xfrm>
            <a:off x="582556" y="3693626"/>
            <a:ext cx="3251132" cy="23110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200"/>
              <a:buFont typeface="Arial"/>
              <a:buNone/>
              <a:defRPr sz="12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52"/>
          <p:cNvSpPr txBox="1">
            <a:spLocks noGrp="1"/>
          </p:cNvSpPr>
          <p:nvPr>
            <p:ph type="body" idx="4"/>
          </p:nvPr>
        </p:nvSpPr>
        <p:spPr>
          <a:xfrm>
            <a:off x="4325172" y="3591659"/>
            <a:ext cx="3541655" cy="2224950"/>
          </a:xfrm>
          <a:prstGeom prst="rect">
            <a:avLst/>
          </a:prstGeom>
          <a:solidFill>
            <a:srgbClr val="F2F2F2"/>
          </a:solidFill>
          <a:ln>
            <a:noFill/>
          </a:ln>
        </p:spPr>
        <p:txBody>
          <a:bodyPr spcFirstLastPara="1" wrap="square" lIns="180000" tIns="180000" rIns="180000" bIns="180000" anchor="ctr" anchorCtr="0">
            <a:noAutofit/>
          </a:bodyPr>
          <a:lstStyle>
            <a:lvl1pPr marL="457200" lvl="0" indent="-228600" algn="ctr">
              <a:lnSpc>
                <a:spcPct val="100000"/>
              </a:lnSpc>
              <a:spcBef>
                <a:spcPts val="1000"/>
              </a:spcBef>
              <a:spcAft>
                <a:spcPts val="0"/>
              </a:spcAft>
              <a:buSzPts val="1800"/>
              <a:buNone/>
              <a:defRPr i="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52"/>
          <p:cNvSpPr txBox="1">
            <a:spLocks noGrp="1"/>
          </p:cNvSpPr>
          <p:nvPr>
            <p:ph type="body" idx="5"/>
          </p:nvPr>
        </p:nvSpPr>
        <p:spPr>
          <a:xfrm>
            <a:off x="4468052" y="5448541"/>
            <a:ext cx="3251132" cy="23110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200"/>
              <a:buFont typeface="Arial"/>
              <a:buNone/>
              <a:defRPr sz="12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52"/>
          <p:cNvSpPr txBox="1">
            <a:spLocks noGrp="1"/>
          </p:cNvSpPr>
          <p:nvPr>
            <p:ph type="body" idx="6"/>
          </p:nvPr>
        </p:nvSpPr>
        <p:spPr>
          <a:xfrm>
            <a:off x="8218545" y="1836744"/>
            <a:ext cx="3541655" cy="2224950"/>
          </a:xfrm>
          <a:prstGeom prst="rect">
            <a:avLst/>
          </a:prstGeom>
          <a:solidFill>
            <a:srgbClr val="F2F2F2"/>
          </a:solidFill>
          <a:ln>
            <a:noFill/>
          </a:ln>
        </p:spPr>
        <p:txBody>
          <a:bodyPr spcFirstLastPara="1" wrap="square" lIns="180000" tIns="180000" rIns="180000" bIns="180000" anchor="ctr" anchorCtr="0">
            <a:noAutofit/>
          </a:bodyPr>
          <a:lstStyle>
            <a:lvl1pPr marL="457200" lvl="0" indent="-228600" algn="ctr">
              <a:lnSpc>
                <a:spcPct val="100000"/>
              </a:lnSpc>
              <a:spcBef>
                <a:spcPts val="1000"/>
              </a:spcBef>
              <a:spcAft>
                <a:spcPts val="0"/>
              </a:spcAft>
              <a:buSzPts val="1800"/>
              <a:buNone/>
              <a:defRPr i="0"/>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52"/>
          <p:cNvSpPr txBox="1">
            <a:spLocks noGrp="1"/>
          </p:cNvSpPr>
          <p:nvPr>
            <p:ph type="body" idx="7"/>
          </p:nvPr>
        </p:nvSpPr>
        <p:spPr>
          <a:xfrm>
            <a:off x="8369301" y="3693626"/>
            <a:ext cx="3251132" cy="23110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1000"/>
              </a:spcBef>
              <a:spcAft>
                <a:spcPts val="0"/>
              </a:spcAft>
              <a:buSzPts val="1200"/>
              <a:buFont typeface="Arial"/>
              <a:buNone/>
              <a:defRPr sz="1200">
                <a:solidFill>
                  <a:srgbClr val="3F3F3F"/>
                </a:solidFill>
              </a:defRPr>
            </a:lvl1pPr>
            <a:lvl2pPr marL="914400" lvl="1" indent="-342900" algn="l">
              <a:lnSpc>
                <a:spcPct val="100000"/>
              </a:lnSpc>
              <a:spcBef>
                <a:spcPts val="500"/>
              </a:spcBef>
              <a:spcAft>
                <a:spcPts val="0"/>
              </a:spcAft>
              <a:buClr>
                <a:schemeClr val="dk2"/>
              </a:buClr>
              <a:buSzPts val="1800"/>
              <a:buChar char="•"/>
              <a:defRPr/>
            </a:lvl2pPr>
            <a:lvl3pPr marL="1371600" lvl="2" indent="-342900" algn="l">
              <a:lnSpc>
                <a:spcPct val="100000"/>
              </a:lnSpc>
              <a:spcBef>
                <a:spcPts val="500"/>
              </a:spcBef>
              <a:spcAft>
                <a:spcPts val="0"/>
              </a:spcAft>
              <a:buClr>
                <a:schemeClr val="dk2"/>
              </a:buClr>
              <a:buSzPts val="18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7385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3F3F3F"/>
        </a:solidFill>
        <a:effectLst/>
      </p:bgPr>
    </p:bg>
    <p:spTree>
      <p:nvGrpSpPr>
        <p:cNvPr id="1" name="Shape 303"/>
        <p:cNvGrpSpPr/>
        <p:nvPr/>
      </p:nvGrpSpPr>
      <p:grpSpPr>
        <a:xfrm>
          <a:off x="0" y="0"/>
          <a:ext cx="0" cy="0"/>
          <a:chOff x="0" y="0"/>
          <a:chExt cx="0" cy="0"/>
        </a:xfrm>
      </p:grpSpPr>
      <p:sp>
        <p:nvSpPr>
          <p:cNvPr id="304" name="Google Shape;304;p53"/>
          <p:cNvSpPr/>
          <p:nvPr/>
        </p:nvSpPr>
        <p:spPr>
          <a:xfrm>
            <a:off x="0" y="0"/>
            <a:ext cx="6336000" cy="6786563"/>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05" name="Google Shape;305;p53"/>
          <p:cNvSpPr txBox="1">
            <a:spLocks noGrp="1"/>
          </p:cNvSpPr>
          <p:nvPr>
            <p:ph type="ctrTitle"/>
          </p:nvPr>
        </p:nvSpPr>
        <p:spPr>
          <a:xfrm>
            <a:off x="432000" y="2377000"/>
            <a:ext cx="547200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Arial Black"/>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53"/>
          <p:cNvSpPr txBox="1">
            <a:spLocks noGrp="1"/>
          </p:cNvSpPr>
          <p:nvPr>
            <p:ph type="subTitle" idx="1"/>
          </p:nvPr>
        </p:nvSpPr>
        <p:spPr>
          <a:xfrm>
            <a:off x="432000" y="4962525"/>
            <a:ext cx="5472000"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7" name="Google Shape;307;p53"/>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08" name="Google Shape;308;p53"/>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Tree>
    <p:extLst>
      <p:ext uri="{BB962C8B-B14F-4D97-AF65-F5344CB8AC3E}">
        <p14:creationId xmlns:p14="http://schemas.microsoft.com/office/powerpoint/2010/main" val="381464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2F2F2"/>
        </a:solidFill>
        <a:effectLst/>
      </p:bgPr>
    </p:bg>
    <p:spTree>
      <p:nvGrpSpPr>
        <p:cNvPr id="1" name="Shape 309"/>
        <p:cNvGrpSpPr/>
        <p:nvPr/>
      </p:nvGrpSpPr>
      <p:grpSpPr>
        <a:xfrm>
          <a:off x="0" y="0"/>
          <a:ext cx="0" cy="0"/>
          <a:chOff x="0" y="0"/>
          <a:chExt cx="0" cy="0"/>
        </a:xfrm>
      </p:grpSpPr>
      <p:sp>
        <p:nvSpPr>
          <p:cNvPr id="310" name="Google Shape;310;p54"/>
          <p:cNvSpPr/>
          <p:nvPr/>
        </p:nvSpPr>
        <p:spPr>
          <a:xfrm>
            <a:off x="0" y="0"/>
            <a:ext cx="12192000" cy="6365362"/>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11" name="Google Shape;311;p54"/>
          <p:cNvSpPr/>
          <p:nvPr/>
        </p:nvSpPr>
        <p:spPr>
          <a:xfrm>
            <a:off x="432000" y="1"/>
            <a:ext cx="11760000" cy="6365362"/>
          </a:xfrm>
          <a:prstGeom prst="rect">
            <a:avLst/>
          </a:prstGeom>
          <a:gradFill>
            <a:gsLst>
              <a:gs pos="0">
                <a:srgbClr val="000000">
                  <a:alpha val="60000"/>
                </a:srgbClr>
              </a:gs>
              <a:gs pos="36000">
                <a:srgbClr val="000000">
                  <a:alpha val="60000"/>
                </a:srgbClr>
              </a:gs>
              <a:gs pos="100000">
                <a:schemeClr val="dk1"/>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12" name="Google Shape;312;p54"/>
          <p:cNvSpPr txBox="1">
            <a:spLocks noGrp="1"/>
          </p:cNvSpPr>
          <p:nvPr>
            <p:ph type="ctrTitle"/>
          </p:nvPr>
        </p:nvSpPr>
        <p:spPr>
          <a:xfrm>
            <a:off x="680728" y="2377000"/>
            <a:ext cx="629968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200"/>
              <a:buFont typeface="Arial Black"/>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54"/>
          <p:cNvSpPr txBox="1">
            <a:spLocks noGrp="1"/>
          </p:cNvSpPr>
          <p:nvPr>
            <p:ph type="subTitle" idx="1"/>
          </p:nvPr>
        </p:nvSpPr>
        <p:spPr>
          <a:xfrm>
            <a:off x="680728" y="4962525"/>
            <a:ext cx="6299682" cy="12192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4" name="Google Shape;314;p54"/>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15" name="Google Shape;315;p54"/>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16" name="Google Shape;316;p54"/>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17" name="Google Shape;317;p54"/>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31141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A4AA-C8F2-B0EB-0D26-D61605940D7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ECA2DE0E-21D6-63FA-1A01-BA1277791E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2216161D-6867-B773-0999-33D979E70E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C1E1A469-C06E-7031-383D-0B447DD29FF6}"/>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6" name="Footer Placeholder 5">
            <a:extLst>
              <a:ext uri="{FF2B5EF4-FFF2-40B4-BE49-F238E27FC236}">
                <a16:creationId xmlns:a16="http://schemas.microsoft.com/office/drawing/2014/main" id="{BDD7C6F9-EC41-7A24-A883-03FE11EB83B0}"/>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8462796-FD46-E468-DD78-57A565DBF57B}"/>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1884409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318"/>
        <p:cNvGrpSpPr/>
        <p:nvPr/>
      </p:nvGrpSpPr>
      <p:grpSpPr>
        <a:xfrm>
          <a:off x="0" y="0"/>
          <a:ext cx="0" cy="0"/>
          <a:chOff x="0" y="0"/>
          <a:chExt cx="0" cy="0"/>
        </a:xfrm>
      </p:grpSpPr>
      <p:sp>
        <p:nvSpPr>
          <p:cNvPr id="319" name="Google Shape;319;p55"/>
          <p:cNvSpPr/>
          <p:nvPr/>
        </p:nvSpPr>
        <p:spPr>
          <a:xfrm>
            <a:off x="5353050" y="1"/>
            <a:ext cx="6406950" cy="6857998"/>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20" name="Google Shape;320;p55"/>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21" name="Google Shape;321;p55"/>
          <p:cNvSpPr txBox="1">
            <a:spLocks noGrp="1"/>
          </p:cNvSpPr>
          <p:nvPr>
            <p:ph type="ftr" idx="11"/>
          </p:nvPr>
        </p:nvSpPr>
        <p:spPr>
          <a:xfrm>
            <a:off x="432000" y="6365363"/>
            <a:ext cx="4416225"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55"/>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55"/>
          <p:cNvSpPr txBox="1">
            <a:spLocks noGrp="1"/>
          </p:cNvSpPr>
          <p:nvPr>
            <p:ph type="body" idx="1"/>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a:lvl1pPr>
            <a:lvl2pPr marL="914400" lvl="1" indent="-228600" algn="l">
              <a:lnSpc>
                <a:spcPct val="100000"/>
              </a:lnSpc>
              <a:spcBef>
                <a:spcPts val="500"/>
              </a:spcBef>
              <a:spcAft>
                <a:spcPts val="0"/>
              </a:spcAft>
              <a:buClr>
                <a:schemeClr val="dk2"/>
              </a:buClr>
              <a:buSzPts val="1400"/>
              <a:buNone/>
              <a:defRPr sz="1400"/>
            </a:lvl2pPr>
            <a:lvl3pPr marL="1371600" lvl="2" indent="-228600" algn="l">
              <a:lnSpc>
                <a:spcPct val="100000"/>
              </a:lnSpc>
              <a:spcBef>
                <a:spcPts val="500"/>
              </a:spcBef>
              <a:spcAft>
                <a:spcPts val="0"/>
              </a:spcAft>
              <a:buClr>
                <a:schemeClr val="dk2"/>
              </a:buClr>
              <a:buSzPts val="1200"/>
              <a:buNone/>
              <a:defRPr sz="1200"/>
            </a:lvl3pPr>
            <a:lvl4pPr marL="1828800" lvl="3" indent="-228600" algn="l">
              <a:lnSpc>
                <a:spcPct val="100000"/>
              </a:lnSpc>
              <a:spcBef>
                <a:spcPts val="500"/>
              </a:spcBef>
              <a:spcAft>
                <a:spcPts val="0"/>
              </a:spcAft>
              <a:buClr>
                <a:schemeClr val="dk2"/>
              </a:buClr>
              <a:buSzPts val="1000"/>
              <a:buNone/>
              <a:defRPr sz="1000"/>
            </a:lvl4pPr>
            <a:lvl5pPr marL="2286000" lvl="4" indent="-228600" algn="l">
              <a:lnSpc>
                <a:spcPct val="10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4" name="Google Shape;324;p55"/>
          <p:cNvSpPr txBox="1">
            <a:spLocks noGrp="1"/>
          </p:cNvSpPr>
          <p:nvPr>
            <p:ph type="body" idx="2"/>
          </p:nvPr>
        </p:nvSpPr>
        <p:spPr>
          <a:xfrm>
            <a:off x="5805962" y="457200"/>
            <a:ext cx="5501126" cy="5411787"/>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Clr>
                <a:schemeClr val="lt1"/>
              </a:buClr>
              <a:buSzPts val="2400"/>
              <a:buChar char="○"/>
              <a:defRPr sz="2400">
                <a:solidFill>
                  <a:schemeClr val="lt1"/>
                </a:solidFill>
              </a:defRPr>
            </a:lvl1pPr>
            <a:lvl2pPr marL="914400" lvl="1" indent="-355600" algn="l">
              <a:lnSpc>
                <a:spcPct val="100000"/>
              </a:lnSpc>
              <a:spcBef>
                <a:spcPts val="500"/>
              </a:spcBef>
              <a:spcAft>
                <a:spcPts val="0"/>
              </a:spcAft>
              <a:buClr>
                <a:schemeClr val="lt1"/>
              </a:buClr>
              <a:buSzPts val="2000"/>
              <a:buChar char="•"/>
              <a:defRPr sz="2000">
                <a:solidFill>
                  <a:schemeClr val="lt1"/>
                </a:solidFill>
              </a:defRPr>
            </a:lvl2pPr>
            <a:lvl3pPr marL="1371600" lvl="2" indent="-342900" algn="l">
              <a:lnSpc>
                <a:spcPct val="100000"/>
              </a:lnSpc>
              <a:spcBef>
                <a:spcPts val="500"/>
              </a:spcBef>
              <a:spcAft>
                <a:spcPts val="0"/>
              </a:spcAft>
              <a:buClr>
                <a:schemeClr val="lt1"/>
              </a:buClr>
              <a:buSzPts val="1800"/>
              <a:buChar char="•"/>
              <a:defRPr sz="1800">
                <a:solidFill>
                  <a:schemeClr val="lt1"/>
                </a:solidFill>
              </a:defRPr>
            </a:lvl3pPr>
            <a:lvl4pPr marL="1828800" lvl="3" indent="-330200" algn="l">
              <a:lnSpc>
                <a:spcPct val="100000"/>
              </a:lnSpc>
              <a:spcBef>
                <a:spcPts val="500"/>
              </a:spcBef>
              <a:spcAft>
                <a:spcPts val="0"/>
              </a:spcAft>
              <a:buClr>
                <a:schemeClr val="lt1"/>
              </a:buClr>
              <a:buSzPts val="1600"/>
              <a:buChar char="•"/>
              <a:defRPr sz="1600">
                <a:solidFill>
                  <a:schemeClr val="lt1"/>
                </a:solidFill>
              </a:defRPr>
            </a:lvl4pPr>
            <a:lvl5pPr marL="2286000" lvl="4" indent="-330200" algn="l">
              <a:lnSpc>
                <a:spcPct val="100000"/>
              </a:lnSpc>
              <a:spcBef>
                <a:spcPts val="500"/>
              </a:spcBef>
              <a:spcAft>
                <a:spcPts val="0"/>
              </a:spcAft>
              <a:buClr>
                <a:schemeClr val="lt1"/>
              </a:buClr>
              <a:buSzPts val="1600"/>
              <a:buChar char="•"/>
              <a:defRPr sz="16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3474668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lt1"/>
        </a:solidFill>
        <a:effectLst/>
      </p:bgPr>
    </p:bg>
    <p:spTree>
      <p:nvGrpSpPr>
        <p:cNvPr id="1" name="Shape 325"/>
        <p:cNvGrpSpPr/>
        <p:nvPr/>
      </p:nvGrpSpPr>
      <p:grpSpPr>
        <a:xfrm>
          <a:off x="0" y="0"/>
          <a:ext cx="0" cy="0"/>
          <a:chOff x="0" y="0"/>
          <a:chExt cx="0" cy="0"/>
        </a:xfrm>
      </p:grpSpPr>
      <p:sp>
        <p:nvSpPr>
          <p:cNvPr id="326" name="Google Shape;326;p56"/>
          <p:cNvSpPr/>
          <p:nvPr/>
        </p:nvSpPr>
        <p:spPr>
          <a:xfrm>
            <a:off x="5353050" y="1"/>
            <a:ext cx="6406950" cy="6857998"/>
          </a:xfrm>
          <a:prstGeom prst="rect">
            <a:avLst/>
          </a:prstGeom>
          <a:gradFill>
            <a:gsLst>
              <a:gs pos="0">
                <a:srgbClr val="3F3F3F"/>
              </a:gs>
              <a:gs pos="100000">
                <a:schemeClr val="dk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327" name="Google Shape;327;p56"/>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28" name="Google Shape;328;p56"/>
          <p:cNvSpPr txBox="1">
            <a:spLocks noGrp="1"/>
          </p:cNvSpPr>
          <p:nvPr>
            <p:ph type="ftr" idx="11"/>
          </p:nvPr>
        </p:nvSpPr>
        <p:spPr>
          <a:xfrm>
            <a:off x="432000" y="6365363"/>
            <a:ext cx="4416225" cy="4124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56"/>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56"/>
          <p:cNvSpPr txBox="1">
            <a:spLocks noGrp="1"/>
          </p:cNvSpPr>
          <p:nvPr>
            <p:ph type="body" idx="1"/>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a:lvl1pPr>
            <a:lvl2pPr marL="914400" lvl="1" indent="-228600" algn="l">
              <a:lnSpc>
                <a:spcPct val="100000"/>
              </a:lnSpc>
              <a:spcBef>
                <a:spcPts val="500"/>
              </a:spcBef>
              <a:spcAft>
                <a:spcPts val="0"/>
              </a:spcAft>
              <a:buClr>
                <a:schemeClr val="dk2"/>
              </a:buClr>
              <a:buSzPts val="1400"/>
              <a:buNone/>
              <a:defRPr sz="1400"/>
            </a:lvl2pPr>
            <a:lvl3pPr marL="1371600" lvl="2" indent="-228600" algn="l">
              <a:lnSpc>
                <a:spcPct val="100000"/>
              </a:lnSpc>
              <a:spcBef>
                <a:spcPts val="500"/>
              </a:spcBef>
              <a:spcAft>
                <a:spcPts val="0"/>
              </a:spcAft>
              <a:buClr>
                <a:schemeClr val="dk2"/>
              </a:buClr>
              <a:buSzPts val="1200"/>
              <a:buNone/>
              <a:defRPr sz="1200"/>
            </a:lvl3pPr>
            <a:lvl4pPr marL="1828800" lvl="3" indent="-228600" algn="l">
              <a:lnSpc>
                <a:spcPct val="100000"/>
              </a:lnSpc>
              <a:spcBef>
                <a:spcPts val="500"/>
              </a:spcBef>
              <a:spcAft>
                <a:spcPts val="0"/>
              </a:spcAft>
              <a:buClr>
                <a:schemeClr val="dk2"/>
              </a:buClr>
              <a:buSzPts val="1000"/>
              <a:buNone/>
              <a:defRPr sz="1000"/>
            </a:lvl4pPr>
            <a:lvl5pPr marL="2286000" lvl="4" indent="-228600" algn="l">
              <a:lnSpc>
                <a:spcPct val="10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1" name="Google Shape;331;p56"/>
          <p:cNvSpPr>
            <a:spLocks noGrp="1"/>
          </p:cNvSpPr>
          <p:nvPr>
            <p:ph type="pic" idx="2"/>
          </p:nvPr>
        </p:nvSpPr>
        <p:spPr>
          <a:xfrm>
            <a:off x="5804181" y="457201"/>
            <a:ext cx="5504688" cy="5403850"/>
          </a:xfrm>
          <a:prstGeom prst="rect">
            <a:avLst/>
          </a:prstGeom>
          <a:noFill/>
          <a:ln>
            <a:noFill/>
          </a:ln>
        </p:spPr>
      </p:sp>
    </p:spTree>
    <p:extLst>
      <p:ext uri="{BB962C8B-B14F-4D97-AF65-F5344CB8AC3E}">
        <p14:creationId xmlns:p14="http://schemas.microsoft.com/office/powerpoint/2010/main" val="327487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CC27-ABC5-CF5B-D7C3-CB1C5C90BB97}"/>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8C134FB7-3E86-BF8B-64AB-80885D732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604E5-E095-5ECF-5C1B-73039AC5C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E2FE8DD1-BC37-624E-DB35-1B489AD5E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972005-9EFC-2FD5-69CA-5730E281EB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B03D10B2-4C9B-3034-D8A8-5DB3F1C258A7}"/>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8" name="Footer Placeholder 7">
            <a:extLst>
              <a:ext uri="{FF2B5EF4-FFF2-40B4-BE49-F238E27FC236}">
                <a16:creationId xmlns:a16="http://schemas.microsoft.com/office/drawing/2014/main" id="{AB2EE2D8-201F-DD96-DCFA-2F4C5F948BC9}"/>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D6390B3C-0293-717C-5725-0E042A3FBF14}"/>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58131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2A8D-DA29-7E2B-FD23-73DBF73B6651}"/>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F8FA736C-C447-3AA4-0988-3F4734B73492}"/>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4" name="Footer Placeholder 3">
            <a:extLst>
              <a:ext uri="{FF2B5EF4-FFF2-40B4-BE49-F238E27FC236}">
                <a16:creationId xmlns:a16="http://schemas.microsoft.com/office/drawing/2014/main" id="{7A0175BE-FECC-A4FF-FA43-F84C244A15AC}"/>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2A3030C-CC80-4493-356B-72BD351B025C}"/>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54669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E81979-6378-873D-B5E2-44888912F92E}"/>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3" name="Footer Placeholder 2">
            <a:extLst>
              <a:ext uri="{FF2B5EF4-FFF2-40B4-BE49-F238E27FC236}">
                <a16:creationId xmlns:a16="http://schemas.microsoft.com/office/drawing/2014/main" id="{1193C067-5F06-27D7-8517-B8BA55B21EA2}"/>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5E7A154F-4209-57EC-F40E-ED06EF48859D}"/>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310602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B4E7-5FE7-5FC8-A9AD-66E49B43A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E79D1995-0853-0C2C-2BF8-41727F41A8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11D8A666-EBB7-E0AA-40EC-0B8C1276F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384EC1-C423-850B-1595-1B07D90B1041}"/>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6" name="Footer Placeholder 5">
            <a:extLst>
              <a:ext uri="{FF2B5EF4-FFF2-40B4-BE49-F238E27FC236}">
                <a16:creationId xmlns:a16="http://schemas.microsoft.com/office/drawing/2014/main" id="{E66163C4-CB36-9013-E04D-AA2D6607D3BB}"/>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60948B46-7352-4E1D-AFB2-7B788813AD25}"/>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262901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BB76-B6A3-3230-4C6F-B06BF967E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9FB40563-D408-1E15-B996-AB92D23725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182C5913-32EC-2709-B7DC-849BC6E63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DDA971-AD75-872E-4061-1BBBE319C995}"/>
              </a:ext>
            </a:extLst>
          </p:cNvPr>
          <p:cNvSpPr>
            <a:spLocks noGrp="1"/>
          </p:cNvSpPr>
          <p:nvPr>
            <p:ph type="dt" sz="half" idx="10"/>
          </p:nvPr>
        </p:nvSpPr>
        <p:spPr/>
        <p:txBody>
          <a:bodyPr/>
          <a:lstStyle/>
          <a:p>
            <a:fld id="{314C34B0-9487-40B5-9F4D-0C309A7A91DE}" type="datetimeFigureOut">
              <a:rPr lang="LID4096" smtClean="0"/>
              <a:t>11/26/2024</a:t>
            </a:fld>
            <a:endParaRPr lang="LID4096"/>
          </a:p>
        </p:txBody>
      </p:sp>
      <p:sp>
        <p:nvSpPr>
          <p:cNvPr id="6" name="Footer Placeholder 5">
            <a:extLst>
              <a:ext uri="{FF2B5EF4-FFF2-40B4-BE49-F238E27FC236}">
                <a16:creationId xmlns:a16="http://schemas.microsoft.com/office/drawing/2014/main" id="{D3F2BE4D-9D71-53C7-A007-818AD7FC8342}"/>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ED65857-2F5D-3DFE-5F5B-E5538501BE8D}"/>
              </a:ext>
            </a:extLst>
          </p:cNvPr>
          <p:cNvSpPr>
            <a:spLocks noGrp="1"/>
          </p:cNvSpPr>
          <p:nvPr>
            <p:ph type="sldNum" sz="quarter" idx="12"/>
          </p:nvPr>
        </p:nvSpPr>
        <p:spPr/>
        <p:txBody>
          <a:bodyPr/>
          <a:lstStyle/>
          <a:p>
            <a:fld id="{CB732E5A-71A6-4D0E-BB84-7BBB18F88496}" type="slidenum">
              <a:rPr lang="LID4096" smtClean="0"/>
              <a:t>‹#›</a:t>
            </a:fld>
            <a:endParaRPr lang="LID4096"/>
          </a:p>
        </p:txBody>
      </p:sp>
    </p:spTree>
    <p:extLst>
      <p:ext uri="{BB962C8B-B14F-4D97-AF65-F5344CB8AC3E}">
        <p14:creationId xmlns:p14="http://schemas.microsoft.com/office/powerpoint/2010/main" val="39379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ED92E6-1E1A-B6CA-FD7A-07B338FB81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E045EDF-5B57-B53F-C2FF-FF9B4D9B3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D95043CA-E61C-CB80-BEA4-09538B990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4C34B0-9487-40B5-9F4D-0C309A7A91DE}" type="datetimeFigureOut">
              <a:rPr lang="LID4096" smtClean="0"/>
              <a:t>11/26/2024</a:t>
            </a:fld>
            <a:endParaRPr lang="LID4096"/>
          </a:p>
        </p:txBody>
      </p:sp>
      <p:sp>
        <p:nvSpPr>
          <p:cNvPr id="5" name="Footer Placeholder 4">
            <a:extLst>
              <a:ext uri="{FF2B5EF4-FFF2-40B4-BE49-F238E27FC236}">
                <a16:creationId xmlns:a16="http://schemas.microsoft.com/office/drawing/2014/main" id="{120C247F-2822-7AFD-020F-306DF4543D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9171EA46-8B72-4AC8-86C4-B12D2FC1A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732E5A-71A6-4D0E-BB84-7BBB18F88496}" type="slidenum">
              <a:rPr lang="LID4096" smtClean="0"/>
              <a:t>‹#›</a:t>
            </a:fld>
            <a:endParaRPr lang="LID4096"/>
          </a:p>
        </p:txBody>
      </p:sp>
    </p:spTree>
    <p:extLst>
      <p:ext uri="{BB962C8B-B14F-4D97-AF65-F5344CB8AC3E}">
        <p14:creationId xmlns:p14="http://schemas.microsoft.com/office/powerpoint/2010/main" val="2996085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p:nvPr/>
        </p:nvSpPr>
        <p:spPr>
          <a:xfrm>
            <a:off x="0" y="6365364"/>
            <a:ext cx="12192000" cy="421200"/>
          </a:xfrm>
          <a:prstGeom prst="rect">
            <a:avLst/>
          </a:prstGeom>
          <a:gradFill>
            <a:gsLst>
              <a:gs pos="0">
                <a:srgbClr val="F2F2F2"/>
              </a:gs>
              <a:gs pos="52999">
                <a:srgbClr val="F2F2F2"/>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1" name="Google Shape;11;p2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3F3F3F"/>
              </a:buClr>
              <a:buSzPts val="3200"/>
              <a:buFont typeface="Arial Black"/>
              <a:buNone/>
              <a:defRPr sz="3200" b="0" i="0" u="none" strike="noStrike" cap="none">
                <a:solidFill>
                  <a:srgbClr val="3F3F3F"/>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432000" y="1728000"/>
            <a:ext cx="11340000" cy="4351338"/>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1000"/>
              </a:spcBef>
              <a:spcAft>
                <a:spcPts val="0"/>
              </a:spcAft>
              <a:buClr>
                <a:schemeClr val="accent1"/>
              </a:buClr>
              <a:buSzPts val="1800"/>
              <a:buFont typeface="Arial"/>
              <a:buChar char="○"/>
              <a:defRPr sz="1800" b="0" i="0" u="none" strike="noStrike" cap="none">
                <a:solidFill>
                  <a:schemeClr val="dk2"/>
                </a:solidFill>
                <a:latin typeface="Tahoma"/>
                <a:ea typeface="Tahoma"/>
                <a:cs typeface="Tahoma"/>
                <a:sym typeface="Tahoma"/>
              </a:defRPr>
            </a:lvl1pPr>
            <a:lvl2pPr marL="914400" marR="0" lvl="1" indent="-330200" algn="l" rtl="0">
              <a:lnSpc>
                <a:spcPct val="100000"/>
              </a:lnSpc>
              <a:spcBef>
                <a:spcPts val="500"/>
              </a:spcBef>
              <a:spcAft>
                <a:spcPts val="0"/>
              </a:spcAft>
              <a:buClr>
                <a:schemeClr val="dk2"/>
              </a:buClr>
              <a:buSzPts val="1600"/>
              <a:buFont typeface="Arial"/>
              <a:buChar char="•"/>
              <a:defRPr sz="1600" b="0" i="0" u="none" strike="noStrike" cap="none">
                <a:solidFill>
                  <a:schemeClr val="dk2"/>
                </a:solidFill>
                <a:latin typeface="Tahoma"/>
                <a:ea typeface="Tahoma"/>
                <a:cs typeface="Tahoma"/>
                <a:sym typeface="Tahoma"/>
              </a:defRPr>
            </a:lvl2pPr>
            <a:lvl3pPr marL="1371600" marR="0" lvl="2" indent="-330200" algn="l" rtl="0">
              <a:lnSpc>
                <a:spcPct val="100000"/>
              </a:lnSpc>
              <a:spcBef>
                <a:spcPts val="500"/>
              </a:spcBef>
              <a:spcAft>
                <a:spcPts val="0"/>
              </a:spcAft>
              <a:buClr>
                <a:schemeClr val="dk2"/>
              </a:buClr>
              <a:buSzPts val="1600"/>
              <a:buFont typeface="Arial"/>
              <a:buChar char="•"/>
              <a:defRPr sz="1600" b="0" i="0" u="none" strike="noStrike" cap="none">
                <a:solidFill>
                  <a:schemeClr val="dk2"/>
                </a:solidFill>
                <a:latin typeface="Tahoma"/>
                <a:ea typeface="Tahoma"/>
                <a:cs typeface="Tahoma"/>
                <a:sym typeface="Tahoma"/>
              </a:defRPr>
            </a:lvl3pPr>
            <a:lvl4pPr marL="1828800" marR="0" lvl="3" indent="-317500"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Tahoma"/>
                <a:ea typeface="Tahoma"/>
                <a:cs typeface="Tahoma"/>
                <a:sym typeface="Tahoma"/>
              </a:defRPr>
            </a:lvl4pPr>
            <a:lvl5pPr marL="2286000" marR="0" lvl="4" indent="-304800" algn="l" rtl="0">
              <a:lnSpc>
                <a:spcPct val="100000"/>
              </a:lnSpc>
              <a:spcBef>
                <a:spcPts val="500"/>
              </a:spcBef>
              <a:spcAft>
                <a:spcPts val="0"/>
              </a:spcAft>
              <a:buClr>
                <a:schemeClr val="dk2"/>
              </a:buClr>
              <a:buSzPts val="1200"/>
              <a:buFont typeface="Arial"/>
              <a:buChar char="•"/>
              <a:defRPr sz="1200" b="0" i="0" u="none" strike="noStrike" cap="none">
                <a:solidFill>
                  <a:schemeClr val="dk2"/>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endParaRPr/>
          </a:p>
        </p:txBody>
      </p:sp>
      <p:sp>
        <p:nvSpPr>
          <p:cNvPr id="13" name="Google Shape;13;p27"/>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lvl1pPr marL="0" marR="0" lvl="0" indent="0" algn="ctr" rtl="0">
              <a:spcBef>
                <a:spcPts val="0"/>
              </a:spcBef>
              <a:buNone/>
              <a:defRPr sz="1200" b="0" i="0" u="none" strike="noStrike" cap="none">
                <a:solidFill>
                  <a:srgbClr val="595959"/>
                </a:solidFill>
                <a:latin typeface="Tahoma"/>
                <a:ea typeface="Tahoma"/>
                <a:cs typeface="Tahoma"/>
                <a:sym typeface="Tahoma"/>
              </a:defRPr>
            </a:lvl1pPr>
            <a:lvl2pPr marL="0" marR="0" lvl="1" indent="0" algn="ctr" rtl="0">
              <a:spcBef>
                <a:spcPts val="0"/>
              </a:spcBef>
              <a:buNone/>
              <a:defRPr sz="1200" b="0" i="0" u="none" strike="noStrike" cap="none">
                <a:solidFill>
                  <a:srgbClr val="595959"/>
                </a:solidFill>
                <a:latin typeface="Tahoma"/>
                <a:ea typeface="Tahoma"/>
                <a:cs typeface="Tahoma"/>
                <a:sym typeface="Tahoma"/>
              </a:defRPr>
            </a:lvl2pPr>
            <a:lvl3pPr marL="0" marR="0" lvl="2" indent="0" algn="ctr" rtl="0">
              <a:spcBef>
                <a:spcPts val="0"/>
              </a:spcBef>
              <a:buNone/>
              <a:defRPr sz="1200" b="0" i="0" u="none" strike="noStrike" cap="none">
                <a:solidFill>
                  <a:srgbClr val="595959"/>
                </a:solidFill>
                <a:latin typeface="Tahoma"/>
                <a:ea typeface="Tahoma"/>
                <a:cs typeface="Tahoma"/>
                <a:sym typeface="Tahoma"/>
              </a:defRPr>
            </a:lvl3pPr>
            <a:lvl4pPr marL="0" marR="0" lvl="3" indent="0" algn="ctr" rtl="0">
              <a:spcBef>
                <a:spcPts val="0"/>
              </a:spcBef>
              <a:buNone/>
              <a:defRPr sz="1200" b="0" i="0" u="none" strike="noStrike" cap="none">
                <a:solidFill>
                  <a:srgbClr val="595959"/>
                </a:solidFill>
                <a:latin typeface="Tahoma"/>
                <a:ea typeface="Tahoma"/>
                <a:cs typeface="Tahoma"/>
                <a:sym typeface="Tahoma"/>
              </a:defRPr>
            </a:lvl4pPr>
            <a:lvl5pPr marL="0" marR="0" lvl="4" indent="0" algn="ctr" rtl="0">
              <a:spcBef>
                <a:spcPts val="0"/>
              </a:spcBef>
              <a:buNone/>
              <a:defRPr sz="1200" b="0" i="0" u="none" strike="noStrike" cap="none">
                <a:solidFill>
                  <a:srgbClr val="595959"/>
                </a:solidFill>
                <a:latin typeface="Tahoma"/>
                <a:ea typeface="Tahoma"/>
                <a:cs typeface="Tahoma"/>
                <a:sym typeface="Tahoma"/>
              </a:defRPr>
            </a:lvl5pPr>
            <a:lvl6pPr marL="0" marR="0" lvl="5" indent="0" algn="ctr" rtl="0">
              <a:spcBef>
                <a:spcPts val="0"/>
              </a:spcBef>
              <a:buNone/>
              <a:defRPr sz="1200" b="0" i="0" u="none" strike="noStrike" cap="none">
                <a:solidFill>
                  <a:srgbClr val="595959"/>
                </a:solidFill>
                <a:latin typeface="Tahoma"/>
                <a:ea typeface="Tahoma"/>
                <a:cs typeface="Tahoma"/>
                <a:sym typeface="Tahoma"/>
              </a:defRPr>
            </a:lvl6pPr>
            <a:lvl7pPr marL="0" marR="0" lvl="6" indent="0" algn="ctr" rtl="0">
              <a:spcBef>
                <a:spcPts val="0"/>
              </a:spcBef>
              <a:buNone/>
              <a:defRPr sz="1200" b="0" i="0" u="none" strike="noStrike" cap="none">
                <a:solidFill>
                  <a:srgbClr val="595959"/>
                </a:solidFill>
                <a:latin typeface="Tahoma"/>
                <a:ea typeface="Tahoma"/>
                <a:cs typeface="Tahoma"/>
                <a:sym typeface="Tahoma"/>
              </a:defRPr>
            </a:lvl7pPr>
            <a:lvl8pPr marL="0" marR="0" lvl="7" indent="0" algn="ctr" rtl="0">
              <a:spcBef>
                <a:spcPts val="0"/>
              </a:spcBef>
              <a:buNone/>
              <a:defRPr sz="1200" b="0" i="0" u="none" strike="noStrike" cap="none">
                <a:solidFill>
                  <a:srgbClr val="595959"/>
                </a:solidFill>
                <a:latin typeface="Tahoma"/>
                <a:ea typeface="Tahoma"/>
                <a:cs typeface="Tahoma"/>
                <a:sym typeface="Tahoma"/>
              </a:defRPr>
            </a:lvl8pPr>
            <a:lvl9pPr marL="0" marR="0" lvl="8" indent="0" algn="ctr" rtl="0">
              <a:spcBef>
                <a:spcPts val="0"/>
              </a:spcBef>
              <a:buNone/>
              <a:defRPr sz="1200" b="0" i="0" u="none" strike="noStrike" cap="none">
                <a:solidFill>
                  <a:srgbClr val="595959"/>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US"/>
              <a:t>‹#›</a:t>
            </a:fld>
            <a:endParaRPr/>
          </a:p>
        </p:txBody>
      </p:sp>
      <p:sp>
        <p:nvSpPr>
          <p:cNvPr id="14" name="Google Shape;14;p27"/>
          <p:cNvSpPr txBox="1">
            <a:spLocks noGrp="1"/>
          </p:cNvSpPr>
          <p:nvPr>
            <p:ph type="ftr" idx="11"/>
          </p:nvPr>
        </p:nvSpPr>
        <p:spPr>
          <a:xfrm>
            <a:off x="432000" y="6365363"/>
            <a:ext cx="5472000" cy="412431"/>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3F3F3F"/>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5" name="Google Shape;15;p27"/>
          <p:cNvSpPr/>
          <p:nvPr/>
        </p:nvSpPr>
        <p:spPr>
          <a:xfrm>
            <a:off x="-1" y="6786563"/>
            <a:ext cx="11771999" cy="71437"/>
          </a:xfrm>
          <a:prstGeom prst="rect">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6" name="Google Shape;16;p27"/>
          <p:cNvSpPr/>
          <p:nvPr/>
        </p:nvSpPr>
        <p:spPr>
          <a:xfrm>
            <a:off x="11771999" y="6786563"/>
            <a:ext cx="420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a:ea typeface="Tahoma"/>
              <a:cs typeface="Tahoma"/>
              <a:sym typeface="Tahoma"/>
            </a:endParaRPr>
          </a:p>
        </p:txBody>
      </p:sp>
      <p:sp>
        <p:nvSpPr>
          <p:cNvPr id="17" name="Google Shape;17;p27"/>
          <p:cNvSpPr txBox="1"/>
          <p:nvPr/>
        </p:nvSpPr>
        <p:spPr>
          <a:xfrm>
            <a:off x="9529311" y="6365363"/>
            <a:ext cx="2047875" cy="429969"/>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0" i="0" u="none" strike="noStrike" cap="none">
                <a:solidFill>
                  <a:srgbClr val="A5A5A5"/>
                </a:solidFill>
                <a:latin typeface="Tahoma"/>
                <a:ea typeface="Tahoma"/>
                <a:cs typeface="Tahoma"/>
                <a:sym typeface="Tahoma"/>
              </a:rPr>
              <a:t>NAME OR LOGO</a:t>
            </a:r>
            <a:endParaRPr/>
          </a:p>
        </p:txBody>
      </p:sp>
    </p:spTree>
    <p:extLst>
      <p:ext uri="{BB962C8B-B14F-4D97-AF65-F5344CB8AC3E}">
        <p14:creationId xmlns:p14="http://schemas.microsoft.com/office/powerpoint/2010/main" val="765466218"/>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5.pn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410;p4">
            <a:extLst>
              <a:ext uri="{FF2B5EF4-FFF2-40B4-BE49-F238E27FC236}">
                <a16:creationId xmlns:a16="http://schemas.microsoft.com/office/drawing/2014/main" id="{BA84541B-FC56-8BC3-F0D2-745DDB4F826D}"/>
              </a:ext>
            </a:extLst>
          </p:cNvPr>
          <p:cNvPicPr preferRelativeResize="0"/>
          <p:nvPr/>
        </p:nvPicPr>
        <p:blipFill>
          <a:blip r:embed="rId3"/>
          <a:srcRect t="3915" r="-2" b="962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6" name="Google Shape;367;p2">
            <a:extLst>
              <a:ext uri="{FF2B5EF4-FFF2-40B4-BE49-F238E27FC236}">
                <a16:creationId xmlns:a16="http://schemas.microsoft.com/office/drawing/2014/main" id="{AF7961DE-46BE-8148-11FC-B08AFBB65370}"/>
              </a:ext>
            </a:extLst>
          </p:cNvPr>
          <p:cNvPicPr preferRelativeResize="0"/>
          <p:nvPr/>
        </p:nvPicPr>
        <p:blipFill>
          <a:blip r:embed="rId4"/>
          <a:srcRect t="3326" r="-2" b="1482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30" name="Freeform: Shape 29">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EF1D0C6-C064-C4CD-6AB4-FB5ADA59E39F}"/>
              </a:ext>
            </a:extLst>
          </p:cNvPr>
          <p:cNvSpPr txBox="1"/>
          <p:nvPr/>
        </p:nvSpPr>
        <p:spPr>
          <a:xfrm>
            <a:off x="438912" y="1524659"/>
            <a:ext cx="5019074" cy="2774088"/>
          </a:xfrm>
          <a:prstGeom prst="rect">
            <a:avLst/>
          </a:prstGeom>
        </p:spPr>
        <p:txBody>
          <a:bodyPr vert="horz" lIns="91440" tIns="45720" rIns="91440" bIns="45720" rtlCol="0" anchor="b">
            <a:normAutofit/>
          </a:bodyPr>
          <a:lstStyle/>
          <a:p>
            <a:pPr>
              <a:lnSpc>
                <a:spcPct val="90000"/>
              </a:lnSpc>
              <a:spcBef>
                <a:spcPct val="0"/>
              </a:spcBef>
              <a:spcAft>
                <a:spcPts val="600"/>
              </a:spcAft>
            </a:pPr>
            <a:br>
              <a:rPr lang="en-US" sz="4600" b="1" kern="1200" dirty="0">
                <a:solidFill>
                  <a:schemeClr val="tx1"/>
                </a:solidFill>
                <a:latin typeface="+mj-lt"/>
                <a:ea typeface="+mj-ea"/>
                <a:cs typeface="+mj-cs"/>
              </a:rPr>
            </a:br>
            <a:r>
              <a:rPr lang="en-US" sz="4600" b="1" kern="1200" dirty="0">
                <a:solidFill>
                  <a:schemeClr val="tx1"/>
                </a:solidFill>
                <a:latin typeface="+mj-lt"/>
                <a:ea typeface="+mj-ea"/>
                <a:cs typeface="+mj-cs"/>
              </a:rPr>
              <a:t>Geospatial Data for the Pacific </a:t>
            </a: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a:extLst>
              <a:ext uri="{FF2B5EF4-FFF2-40B4-BE49-F238E27FC236}">
                <a16:creationId xmlns:a16="http://schemas.microsoft.com/office/drawing/2014/main" id="{B971E9C9-AE6D-DFDB-D02F-0F04FD229E3B}"/>
              </a:ext>
            </a:extLst>
          </p:cNvPr>
          <p:cNvSpPr/>
          <p:nvPr/>
        </p:nvSpPr>
        <p:spPr>
          <a:xfrm>
            <a:off x="438913" y="1360798"/>
            <a:ext cx="3017352" cy="1063620"/>
          </a:xfrm>
          <a:custGeom>
            <a:avLst/>
            <a:gdLst/>
            <a:ahLst/>
            <a:cxnLst/>
            <a:rect l="l" t="t" r="r" b="b"/>
            <a:pathLst>
              <a:path w="9842221" h="3567633">
                <a:moveTo>
                  <a:pt x="0" y="0"/>
                </a:moveTo>
                <a:lnTo>
                  <a:pt x="9842222" y="0"/>
                </a:lnTo>
                <a:lnTo>
                  <a:pt x="9842222" y="3567633"/>
                </a:lnTo>
                <a:lnTo>
                  <a:pt x="0" y="3567633"/>
                </a:lnTo>
                <a:lnTo>
                  <a:pt x="0" y="0"/>
                </a:lnTo>
                <a:close/>
              </a:path>
            </a:pathLst>
          </a:custGeom>
          <a:blipFill>
            <a:blip r:embed="rId5"/>
            <a:stretch>
              <a:fillRect l="-27975" t="-110478" r="-24627" b="-105267"/>
            </a:stretch>
          </a:blipFill>
        </p:spPr>
        <p:txBody>
          <a:bodyPr/>
          <a:lstStyle/>
          <a:p>
            <a:endParaRPr lang="LID4096" sz="1200"/>
          </a:p>
        </p:txBody>
      </p:sp>
    </p:spTree>
    <p:extLst>
      <p:ext uri="{BB962C8B-B14F-4D97-AF65-F5344CB8AC3E}">
        <p14:creationId xmlns:p14="http://schemas.microsoft.com/office/powerpoint/2010/main" val="3956229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map of land with red dots&#10;&#10;Description automatically generated">
            <a:extLst>
              <a:ext uri="{FF2B5EF4-FFF2-40B4-BE49-F238E27FC236}">
                <a16:creationId xmlns:a16="http://schemas.microsoft.com/office/drawing/2014/main" id="{58BE7A5A-0A19-9BD3-3775-22560AB6565D}"/>
              </a:ext>
            </a:extLst>
          </p:cNvPr>
          <p:cNvPicPr>
            <a:picLocks noChangeAspect="1"/>
          </p:cNvPicPr>
          <p:nvPr/>
        </p:nvPicPr>
        <p:blipFill>
          <a:blip r:embed="rId3">
            <a:extLst>
              <a:ext uri="{28A0092B-C50C-407E-A947-70E740481C1C}">
                <a14:useLocalDpi xmlns:a14="http://schemas.microsoft.com/office/drawing/2010/main" val="0"/>
              </a:ext>
            </a:extLst>
          </a:blip>
          <a:srcRect l="-1" t="6359" r="-309"/>
          <a:stretch/>
        </p:blipFill>
        <p:spPr>
          <a:xfrm>
            <a:off x="535858" y="822286"/>
            <a:ext cx="11120283" cy="4962836"/>
          </a:xfrm>
          <a:prstGeom prst="rect">
            <a:avLst/>
          </a:prstGeom>
        </p:spPr>
      </p:pic>
      <p:sp>
        <p:nvSpPr>
          <p:cNvPr id="6" name="TextBox 5">
            <a:extLst>
              <a:ext uri="{FF2B5EF4-FFF2-40B4-BE49-F238E27FC236}">
                <a16:creationId xmlns:a16="http://schemas.microsoft.com/office/drawing/2014/main" id="{3B9CB764-22C7-699D-1152-5ED0511B4C9B}"/>
              </a:ext>
            </a:extLst>
          </p:cNvPr>
          <p:cNvSpPr txBox="1"/>
          <p:nvPr/>
        </p:nvSpPr>
        <p:spPr>
          <a:xfrm>
            <a:off x="858822" y="5892667"/>
            <a:ext cx="6096000" cy="646331"/>
          </a:xfrm>
          <a:prstGeom prst="rect">
            <a:avLst/>
          </a:prstGeom>
          <a:noFill/>
        </p:spPr>
        <p:txBody>
          <a:bodyPr wrap="square">
            <a:spAutoFit/>
          </a:bodyPr>
          <a:lstStyle/>
          <a:p>
            <a:pPr marL="285750" indent="-285750">
              <a:buFont typeface="Arial" panose="020B0604020202020204" pitchFamily="34" charset="0"/>
              <a:buChar char="•"/>
            </a:pPr>
            <a:r>
              <a:rPr lang="en-US" sz="1800" dirty="0"/>
              <a:t>Infrastructure Risk Exposure Mapping - </a:t>
            </a:r>
            <a:r>
              <a:rPr lang="en-US" dirty="0"/>
              <a:t> Vanuatu </a:t>
            </a:r>
            <a:endParaRPr lang="en-US" sz="1800" dirty="0"/>
          </a:p>
          <a:p>
            <a:pPr marL="285750" indent="-285750">
              <a:buFont typeface="Arial" panose="020B0604020202020204" pitchFamily="34" charset="0"/>
              <a:buChar char="•"/>
            </a:pPr>
            <a:r>
              <a:rPr lang="en-US" sz="1800" dirty="0"/>
              <a:t>Tsunami and Sinkhole proximity to water supply system</a:t>
            </a:r>
          </a:p>
        </p:txBody>
      </p:sp>
      <p:pic>
        <p:nvPicPr>
          <p:cNvPr id="10" name="Picture 9">
            <a:extLst>
              <a:ext uri="{FF2B5EF4-FFF2-40B4-BE49-F238E27FC236}">
                <a16:creationId xmlns:a16="http://schemas.microsoft.com/office/drawing/2014/main" id="{9944C008-E5FD-7F39-5BD4-E9C0BABF1BCF}"/>
              </a:ext>
            </a:extLst>
          </p:cNvPr>
          <p:cNvPicPr>
            <a:picLocks noChangeAspect="1"/>
          </p:cNvPicPr>
          <p:nvPr/>
        </p:nvPicPr>
        <p:blipFill>
          <a:blip r:embed="rId4"/>
          <a:stretch>
            <a:fillRect/>
          </a:stretch>
        </p:blipFill>
        <p:spPr>
          <a:xfrm>
            <a:off x="9557510" y="5941488"/>
            <a:ext cx="1958510" cy="548688"/>
          </a:xfrm>
          <a:prstGeom prst="rect">
            <a:avLst/>
          </a:prstGeom>
        </p:spPr>
      </p:pic>
      <p:sp>
        <p:nvSpPr>
          <p:cNvPr id="14" name="TextBox 13">
            <a:extLst>
              <a:ext uri="{FF2B5EF4-FFF2-40B4-BE49-F238E27FC236}">
                <a16:creationId xmlns:a16="http://schemas.microsoft.com/office/drawing/2014/main" id="{E6908E5F-540B-83CE-9E60-404E508D3964}"/>
              </a:ext>
            </a:extLst>
          </p:cNvPr>
          <p:cNvSpPr txBox="1"/>
          <p:nvPr/>
        </p:nvSpPr>
        <p:spPr>
          <a:xfrm>
            <a:off x="934065" y="314632"/>
            <a:ext cx="4811671" cy="400110"/>
          </a:xfrm>
          <a:prstGeom prst="rect">
            <a:avLst/>
          </a:prstGeom>
          <a:noFill/>
        </p:spPr>
        <p:txBody>
          <a:bodyPr wrap="square" rtlCol="0">
            <a:spAutoFit/>
          </a:bodyPr>
          <a:lstStyle/>
          <a:p>
            <a:r>
              <a:rPr lang="en-US" sz="2000" b="1" dirty="0"/>
              <a:t>Why is it important </a:t>
            </a:r>
            <a:endParaRPr lang="LID4096" sz="2000" b="1" dirty="0"/>
          </a:p>
        </p:txBody>
      </p:sp>
    </p:spTree>
    <p:extLst>
      <p:ext uri="{BB962C8B-B14F-4D97-AF65-F5344CB8AC3E}">
        <p14:creationId xmlns:p14="http://schemas.microsoft.com/office/powerpoint/2010/main" val="64021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map of the world&#10;&#10;Description automatically generated">
            <a:extLst>
              <a:ext uri="{FF2B5EF4-FFF2-40B4-BE49-F238E27FC236}">
                <a16:creationId xmlns:a16="http://schemas.microsoft.com/office/drawing/2014/main" id="{8FE913E9-331A-00C9-AAB8-812E21CD8C27}"/>
              </a:ext>
            </a:extLst>
          </p:cNvPr>
          <p:cNvPicPr>
            <a:picLocks noChangeAspect="1"/>
          </p:cNvPicPr>
          <p:nvPr/>
        </p:nvPicPr>
        <p:blipFill>
          <a:blip r:embed="rId3">
            <a:extLst>
              <a:ext uri="{28A0092B-C50C-407E-A947-70E740481C1C}">
                <a14:useLocalDpi xmlns:a14="http://schemas.microsoft.com/office/drawing/2010/main" val="0"/>
              </a:ext>
            </a:extLst>
          </a:blip>
          <a:srcRect l="23884" r="6000"/>
          <a:stretch/>
        </p:blipFill>
        <p:spPr>
          <a:xfrm>
            <a:off x="-9886" y="10"/>
            <a:ext cx="8477918" cy="6857990"/>
          </a:xfrm>
          <a:prstGeom prst="rect">
            <a:avLst/>
          </a:prstGeom>
          <a:noFill/>
        </p:spPr>
      </p:pic>
      <p:cxnSp>
        <p:nvCxnSpPr>
          <p:cNvPr id="18" name="Straight Connector 1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7C0803-E02E-0421-6B59-590E6D5592B3}"/>
              </a:ext>
            </a:extLst>
          </p:cNvPr>
          <p:cNvSpPr txBox="1"/>
          <p:nvPr/>
        </p:nvSpPr>
        <p:spPr>
          <a:xfrm>
            <a:off x="8468032" y="2543364"/>
            <a:ext cx="3434180" cy="35990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Remote sensing digital terrain model analysis – Vanua </a:t>
            </a:r>
            <a:r>
              <a:rPr lang="en-US" sz="2000" dirty="0" err="1"/>
              <a:t>Levu</a:t>
            </a:r>
            <a:endParaRPr lang="en-US" sz="2000" dirty="0"/>
          </a:p>
          <a:p>
            <a:pPr marL="285750" indent="-228600">
              <a:lnSpc>
                <a:spcPct val="90000"/>
              </a:lnSpc>
              <a:spcAft>
                <a:spcPts val="600"/>
              </a:spcAft>
              <a:buFont typeface="Arial" panose="020B0604020202020204" pitchFamily="34" charset="0"/>
              <a:buChar char="•"/>
            </a:pPr>
            <a:r>
              <a:rPr lang="en-US" sz="2000" dirty="0" err="1"/>
              <a:t>Colour</a:t>
            </a:r>
            <a:r>
              <a:rPr lang="en-US" sz="2000" dirty="0"/>
              <a:t> elevation banding – as proxy to coastal surge and tsunami inundation risk</a:t>
            </a:r>
          </a:p>
        </p:txBody>
      </p:sp>
      <p:pic>
        <p:nvPicPr>
          <p:cNvPr id="5" name="Picture 4">
            <a:extLst>
              <a:ext uri="{FF2B5EF4-FFF2-40B4-BE49-F238E27FC236}">
                <a16:creationId xmlns:a16="http://schemas.microsoft.com/office/drawing/2014/main" id="{3AC1B84D-38C2-128A-78DF-20BA9FF5DE10}"/>
              </a:ext>
            </a:extLst>
          </p:cNvPr>
          <p:cNvPicPr>
            <a:picLocks noChangeAspect="1"/>
          </p:cNvPicPr>
          <p:nvPr/>
        </p:nvPicPr>
        <p:blipFill>
          <a:blip r:embed="rId4"/>
          <a:stretch>
            <a:fillRect/>
          </a:stretch>
        </p:blipFill>
        <p:spPr>
          <a:xfrm>
            <a:off x="10068787" y="6142383"/>
            <a:ext cx="1958510" cy="548688"/>
          </a:xfrm>
          <a:prstGeom prst="rect">
            <a:avLst/>
          </a:prstGeom>
        </p:spPr>
      </p:pic>
      <p:sp>
        <p:nvSpPr>
          <p:cNvPr id="6" name="Freeform 3">
            <a:extLst>
              <a:ext uri="{FF2B5EF4-FFF2-40B4-BE49-F238E27FC236}">
                <a16:creationId xmlns:a16="http://schemas.microsoft.com/office/drawing/2014/main" id="{D30A851B-DC79-5C5A-E12A-E21936059E2F}"/>
              </a:ext>
            </a:extLst>
          </p:cNvPr>
          <p:cNvSpPr/>
          <p:nvPr/>
        </p:nvSpPr>
        <p:spPr>
          <a:xfrm>
            <a:off x="7110936" y="59231"/>
            <a:ext cx="1180049" cy="376347"/>
          </a:xfrm>
          <a:custGeom>
            <a:avLst/>
            <a:gdLst/>
            <a:ahLst/>
            <a:cxnLst/>
            <a:rect l="l" t="t" r="r" b="b"/>
            <a:pathLst>
              <a:path w="6249479" h="2265327">
                <a:moveTo>
                  <a:pt x="0" y="0"/>
                </a:moveTo>
                <a:lnTo>
                  <a:pt x="6249479" y="0"/>
                </a:lnTo>
                <a:lnTo>
                  <a:pt x="6249479" y="2265327"/>
                </a:lnTo>
                <a:lnTo>
                  <a:pt x="0" y="2265327"/>
                </a:lnTo>
                <a:lnTo>
                  <a:pt x="0" y="0"/>
                </a:lnTo>
                <a:close/>
              </a:path>
            </a:pathLst>
          </a:custGeom>
          <a:blipFill>
            <a:blip r:embed="rId5"/>
            <a:stretch>
              <a:fillRect l="-27975" t="-110478" r="-24627" b="-105267"/>
            </a:stretch>
          </a:blipFill>
        </p:spPr>
        <p:txBody>
          <a:bodyPr/>
          <a:lstStyle/>
          <a:p>
            <a:endParaRPr lang="LID4096" sz="1200"/>
          </a:p>
        </p:txBody>
      </p:sp>
    </p:spTree>
    <p:extLst>
      <p:ext uri="{BB962C8B-B14F-4D97-AF65-F5344CB8AC3E}">
        <p14:creationId xmlns:p14="http://schemas.microsoft.com/office/powerpoint/2010/main" val="311979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0990" y="342443"/>
            <a:ext cx="2540324" cy="876087"/>
          </a:xfrm>
          <a:custGeom>
            <a:avLst/>
            <a:gdLst/>
            <a:ahLst/>
            <a:cxnLst/>
            <a:rect l="l" t="t" r="r" b="b"/>
            <a:pathLst>
              <a:path w="9842221" h="3567633">
                <a:moveTo>
                  <a:pt x="0" y="0"/>
                </a:moveTo>
                <a:lnTo>
                  <a:pt x="9842222" y="0"/>
                </a:lnTo>
                <a:lnTo>
                  <a:pt x="9842222" y="3567633"/>
                </a:lnTo>
                <a:lnTo>
                  <a:pt x="0" y="3567633"/>
                </a:lnTo>
                <a:lnTo>
                  <a:pt x="0" y="0"/>
                </a:lnTo>
                <a:close/>
              </a:path>
            </a:pathLst>
          </a:custGeom>
          <a:blipFill>
            <a:blip r:embed="rId3"/>
            <a:stretch>
              <a:fillRect l="-27975" t="-110478" r="-24627" b="-105267"/>
            </a:stretch>
          </a:blipFill>
        </p:spPr>
        <p:txBody>
          <a:bodyPr/>
          <a:lstStyle/>
          <a:p>
            <a:endParaRPr lang="LID4096" sz="1200"/>
          </a:p>
        </p:txBody>
      </p:sp>
      <p:pic>
        <p:nvPicPr>
          <p:cNvPr id="1026" name="Picture 2" descr="Landpro - Better Environments, Better Returns">
            <a:extLst>
              <a:ext uri="{FF2B5EF4-FFF2-40B4-BE49-F238E27FC236}">
                <a16:creationId xmlns:a16="http://schemas.microsoft.com/office/drawing/2014/main" id="{460619D8-89EB-FC1F-426A-D332411C6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501" y="1644812"/>
            <a:ext cx="2412177" cy="10094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9EEBD3-B31B-47C6-500E-4C1EFFC62EDD}"/>
              </a:ext>
            </a:extLst>
          </p:cNvPr>
          <p:cNvPicPr>
            <a:picLocks noChangeAspect="1"/>
          </p:cNvPicPr>
          <p:nvPr/>
        </p:nvPicPr>
        <p:blipFill>
          <a:blip r:embed="rId5"/>
          <a:stretch>
            <a:fillRect/>
          </a:stretch>
        </p:blipFill>
        <p:spPr>
          <a:xfrm>
            <a:off x="716792" y="1740473"/>
            <a:ext cx="1923376" cy="774284"/>
          </a:xfrm>
          <a:prstGeom prst="rect">
            <a:avLst/>
          </a:prstGeom>
        </p:spPr>
      </p:pic>
      <p:pic>
        <p:nvPicPr>
          <p:cNvPr id="18" name="Picture 17">
            <a:extLst>
              <a:ext uri="{FF2B5EF4-FFF2-40B4-BE49-F238E27FC236}">
                <a16:creationId xmlns:a16="http://schemas.microsoft.com/office/drawing/2014/main" id="{37286B04-9CF4-8C59-CC6A-0F39B07B5C4D}"/>
              </a:ext>
            </a:extLst>
          </p:cNvPr>
          <p:cNvPicPr>
            <a:picLocks noChangeAspect="1"/>
          </p:cNvPicPr>
          <p:nvPr/>
        </p:nvPicPr>
        <p:blipFill>
          <a:blip r:embed="rId6"/>
          <a:stretch>
            <a:fillRect/>
          </a:stretch>
        </p:blipFill>
        <p:spPr>
          <a:xfrm>
            <a:off x="4280453" y="468278"/>
            <a:ext cx="2305173" cy="807119"/>
          </a:xfrm>
          <a:prstGeom prst="rect">
            <a:avLst/>
          </a:prstGeom>
        </p:spPr>
      </p:pic>
      <p:pic>
        <p:nvPicPr>
          <p:cNvPr id="1030" name="Picture 6" descr="No alternative text description for this image">
            <a:extLst>
              <a:ext uri="{FF2B5EF4-FFF2-40B4-BE49-F238E27FC236}">
                <a16:creationId xmlns:a16="http://schemas.microsoft.com/office/drawing/2014/main" id="{A5A5F065-CD47-9539-03AC-A0532F36D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027960"/>
            <a:ext cx="3975279" cy="2688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ernative text description for this image">
            <a:extLst>
              <a:ext uri="{FF2B5EF4-FFF2-40B4-BE49-F238E27FC236}">
                <a16:creationId xmlns:a16="http://schemas.microsoft.com/office/drawing/2014/main" id="{2AB27E4C-11D6-09A4-8447-C6EE9DDC1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3362" y="141509"/>
            <a:ext cx="2831819" cy="37734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alternative text description for this image">
            <a:extLst>
              <a:ext uri="{FF2B5EF4-FFF2-40B4-BE49-F238E27FC236}">
                <a16:creationId xmlns:a16="http://schemas.microsoft.com/office/drawing/2014/main" id="{5C337977-CC46-E63D-CEFB-7B5A922B7E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794" y="3236756"/>
            <a:ext cx="5055846" cy="3479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A56677-9658-F328-4B01-92DEDE90D90D}"/>
              </a:ext>
            </a:extLst>
          </p:cNvPr>
          <p:cNvPicPr>
            <a:picLocks noChangeAspect="1"/>
          </p:cNvPicPr>
          <p:nvPr/>
        </p:nvPicPr>
        <p:blipFill>
          <a:blip r:embed="rId10"/>
          <a:stretch>
            <a:fillRect/>
          </a:stretch>
        </p:blipFill>
        <p:spPr>
          <a:xfrm>
            <a:off x="5630952" y="1699704"/>
            <a:ext cx="3039756" cy="10094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3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9" name="Freeform: Shape 3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2" name="TextBox 21">
            <a:extLst>
              <a:ext uri="{FF2B5EF4-FFF2-40B4-BE49-F238E27FC236}">
                <a16:creationId xmlns:a16="http://schemas.microsoft.com/office/drawing/2014/main" id="{CD2BBB32-13C2-B1ED-EE91-9CB8AB91C1E3}"/>
              </a:ext>
            </a:extLst>
          </p:cNvPr>
          <p:cNvSpPr txBox="1"/>
          <p:nvPr/>
        </p:nvSpPr>
        <p:spPr>
          <a:xfrm>
            <a:off x="786385" y="841248"/>
            <a:ext cx="3515244" cy="53400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kern="1200">
                <a:solidFill>
                  <a:schemeClr val="bg1"/>
                </a:solidFill>
                <a:latin typeface="+mj-lt"/>
                <a:ea typeface="+mj-ea"/>
                <a:cs typeface="+mj-cs"/>
              </a:rPr>
              <a:t>The Pacific has a data problem </a:t>
            </a:r>
          </a:p>
        </p:txBody>
      </p:sp>
      <p:graphicFrame>
        <p:nvGraphicFramePr>
          <p:cNvPr id="26" name="TextBox 23">
            <a:extLst>
              <a:ext uri="{FF2B5EF4-FFF2-40B4-BE49-F238E27FC236}">
                <a16:creationId xmlns:a16="http://schemas.microsoft.com/office/drawing/2014/main" id="{481285D9-04DD-CD34-BC9F-C3A2FAAA38DF}"/>
              </a:ext>
            </a:extLst>
          </p:cNvPr>
          <p:cNvGraphicFramePr/>
          <p:nvPr>
            <p:extLst>
              <p:ext uri="{D42A27DB-BD31-4B8C-83A1-F6EECF244321}">
                <p14:modId xmlns:p14="http://schemas.microsoft.com/office/powerpoint/2010/main" val="1848123727"/>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9429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7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88F72-352A-E47C-C129-00176AD07E61}"/>
              </a:ext>
            </a:extLst>
          </p:cNvPr>
          <p:cNvSpPr>
            <a:spLocks noGrp="1"/>
          </p:cNvSpPr>
          <p:nvPr>
            <p:ph type="title"/>
          </p:nvPr>
        </p:nvSpPr>
        <p:spPr>
          <a:xfrm>
            <a:off x="1144506" y="457201"/>
            <a:ext cx="6743698" cy="1556870"/>
          </a:xfrm>
        </p:spPr>
        <p:txBody>
          <a:bodyPr vert="horz" lIns="91440" tIns="45720" rIns="91440" bIns="45720" rtlCol="0" anchor="b">
            <a:normAutofit/>
          </a:bodyPr>
          <a:lstStyle/>
          <a:p>
            <a:r>
              <a:rPr lang="en-US" kern="1200">
                <a:solidFill>
                  <a:schemeClr val="tx1"/>
                </a:solidFill>
                <a:latin typeface="+mj-lt"/>
                <a:ea typeface="+mj-ea"/>
                <a:cs typeface="+mj-cs"/>
              </a:rPr>
              <a:t>A sustainable data service </a:t>
            </a:r>
          </a:p>
        </p:txBody>
      </p:sp>
      <p:sp>
        <p:nvSpPr>
          <p:cNvPr id="6" name="TextBox 5">
            <a:extLst>
              <a:ext uri="{FF2B5EF4-FFF2-40B4-BE49-F238E27FC236}">
                <a16:creationId xmlns:a16="http://schemas.microsoft.com/office/drawing/2014/main" id="{8C350707-9E20-85FF-52D8-08922A80D5FC}"/>
              </a:ext>
            </a:extLst>
          </p:cNvPr>
          <p:cNvSpPr txBox="1"/>
          <p:nvPr/>
        </p:nvSpPr>
        <p:spPr>
          <a:xfrm>
            <a:off x="1144505" y="2277036"/>
            <a:ext cx="6743700" cy="3461155"/>
          </a:xfrm>
          <a:prstGeom prst="rect">
            <a:avLst/>
          </a:prstGeom>
        </p:spPr>
        <p:txBody>
          <a:bodyPr vert="horz" lIns="91440" tIns="45720" rIns="91440" bIns="45720" rtlCol="0">
            <a:normAutofit/>
          </a:bodyPr>
          <a:lstStyle/>
          <a:p>
            <a:pPr lvl="0" indent="-228600">
              <a:lnSpc>
                <a:spcPct val="90000"/>
              </a:lnSpc>
              <a:spcBef>
                <a:spcPts val="1200"/>
              </a:spcBef>
              <a:spcAft>
                <a:spcPts val="0"/>
              </a:spcAft>
              <a:buSzPct val="100000"/>
              <a:buFont typeface="Arial" panose="020B0604020202020204" pitchFamily="34" charset="0"/>
              <a:buChar char="•"/>
            </a:pPr>
            <a:r>
              <a:rPr lang="en-US" sz="2000" b="0" i="0" u="none" strike="noStrike" dirty="0">
                <a:sym typeface="Arial"/>
              </a:rPr>
              <a:t>The Pacific Island Governments for the protection of its people and environment, need access to a geospatial data service that will allow more informed policy decisions that will drive safer and more prosperous communities in a rapidly changing climate impacted world. </a:t>
            </a: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b="0" i="0" dirty="0">
              <a:effectLst/>
            </a:endParaRP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2050" name="Picture 2" descr="No alternative text description for this image">
            <a:extLst>
              <a:ext uri="{FF2B5EF4-FFF2-40B4-BE49-F238E27FC236}">
                <a16:creationId xmlns:a16="http://schemas.microsoft.com/office/drawing/2014/main" id="{9457F136-986B-37DE-F98B-0312E3059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32" r="5564" b="-5"/>
          <a:stretch/>
        </p:blipFill>
        <p:spPr bwMode="auto">
          <a:xfrm>
            <a:off x="8705558" y="344099"/>
            <a:ext cx="2764862" cy="2764862"/>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Google Shape;394;p3">
            <a:extLst>
              <a:ext uri="{FF2B5EF4-FFF2-40B4-BE49-F238E27FC236}">
                <a16:creationId xmlns:a16="http://schemas.microsoft.com/office/drawing/2014/main" id="{61D74630-78E5-877C-410B-ED0490019497}"/>
              </a:ext>
            </a:extLst>
          </p:cNvPr>
          <p:cNvPicPr preferRelativeResize="0"/>
          <p:nvPr/>
        </p:nvPicPr>
        <p:blipFill>
          <a:blip r:embed="rId4"/>
          <a:srcRect t="6422" r="-5" b="18574"/>
          <a:stretch/>
        </p:blipFill>
        <p:spPr>
          <a:xfrm>
            <a:off x="8705558" y="3383859"/>
            <a:ext cx="2764862" cy="2764861"/>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p:spPr>
      </p:pic>
      <p:sp>
        <p:nvSpPr>
          <p:cNvPr id="2073" name="Rectangle 207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
            <a:extLst>
              <a:ext uri="{FF2B5EF4-FFF2-40B4-BE49-F238E27FC236}">
                <a16:creationId xmlns:a16="http://schemas.microsoft.com/office/drawing/2014/main" id="{10DFBD3E-97CA-8239-0592-0DDB8A60D5FB}"/>
              </a:ext>
            </a:extLst>
          </p:cNvPr>
          <p:cNvSpPr/>
          <p:nvPr/>
        </p:nvSpPr>
        <p:spPr>
          <a:xfrm>
            <a:off x="327152" y="5305909"/>
            <a:ext cx="2592127" cy="947342"/>
          </a:xfrm>
          <a:custGeom>
            <a:avLst/>
            <a:gdLst/>
            <a:ahLst/>
            <a:cxnLst/>
            <a:rect l="l" t="t" r="r" b="b"/>
            <a:pathLst>
              <a:path w="9842221" h="3567633">
                <a:moveTo>
                  <a:pt x="0" y="0"/>
                </a:moveTo>
                <a:lnTo>
                  <a:pt x="9842222" y="0"/>
                </a:lnTo>
                <a:lnTo>
                  <a:pt x="9842222" y="3567633"/>
                </a:lnTo>
                <a:lnTo>
                  <a:pt x="0" y="3567633"/>
                </a:lnTo>
                <a:lnTo>
                  <a:pt x="0" y="0"/>
                </a:lnTo>
                <a:close/>
              </a:path>
            </a:pathLst>
          </a:custGeom>
          <a:blipFill>
            <a:blip r:embed="rId5"/>
            <a:stretch>
              <a:fillRect l="-27975" t="-110478" r="-24627" b="-105267"/>
            </a:stretch>
          </a:blipFill>
        </p:spPr>
        <p:txBody>
          <a:bodyPr/>
          <a:lstStyle/>
          <a:p>
            <a:endParaRPr lang="LID4096" sz="1200"/>
          </a:p>
        </p:txBody>
      </p:sp>
    </p:spTree>
    <p:extLst>
      <p:ext uri="{BB962C8B-B14F-4D97-AF65-F5344CB8AC3E}">
        <p14:creationId xmlns:p14="http://schemas.microsoft.com/office/powerpoint/2010/main" val="277189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11FFCCE-DEDA-271F-025A-FF181E793EAA}"/>
              </a:ext>
            </a:extLst>
          </p:cNvPr>
          <p:cNvPicPr>
            <a:picLocks noChangeAspect="1"/>
          </p:cNvPicPr>
          <p:nvPr/>
        </p:nvPicPr>
        <p:blipFill>
          <a:blip r:embed="rId3"/>
          <a:stretch>
            <a:fillRect/>
          </a:stretch>
        </p:blipFill>
        <p:spPr>
          <a:xfrm>
            <a:off x="217082" y="2215002"/>
            <a:ext cx="7072335" cy="4403911"/>
          </a:xfrm>
          <a:prstGeom prst="rect">
            <a:avLst/>
          </a:prstGeom>
        </p:spPr>
      </p:pic>
      <p:sp>
        <p:nvSpPr>
          <p:cNvPr id="2" name="TextBox 1">
            <a:extLst>
              <a:ext uri="{FF2B5EF4-FFF2-40B4-BE49-F238E27FC236}">
                <a16:creationId xmlns:a16="http://schemas.microsoft.com/office/drawing/2014/main" id="{F3EA9514-E520-7477-9957-6A3AF3F94570}"/>
              </a:ext>
            </a:extLst>
          </p:cNvPr>
          <p:cNvSpPr txBox="1"/>
          <p:nvPr/>
        </p:nvSpPr>
        <p:spPr>
          <a:xfrm>
            <a:off x="7859112" y="755009"/>
            <a:ext cx="3657600" cy="3970318"/>
          </a:xfrm>
          <a:prstGeom prst="rect">
            <a:avLst/>
          </a:prstGeom>
          <a:noFill/>
        </p:spPr>
        <p:txBody>
          <a:bodyPr wrap="square" rtlCol="0">
            <a:spAutoFit/>
          </a:bodyPr>
          <a:lstStyle/>
          <a:p>
            <a:r>
              <a:rPr lang="en-US" dirty="0"/>
              <a:t>Phase 1. Build the Sandbox</a:t>
            </a:r>
          </a:p>
          <a:p>
            <a:pPr marL="285750" indent="-285750">
              <a:buFont typeface="Wingdings" panose="05000000000000000000" pitchFamily="2" charset="2"/>
              <a:buChar char="ü"/>
            </a:pPr>
            <a:r>
              <a:rPr lang="en-US" dirty="0"/>
              <a:t>Acquire 700 square kilometers of Airbourne LiDAR and Imagery</a:t>
            </a:r>
          </a:p>
          <a:p>
            <a:pPr marL="285750" indent="-285750">
              <a:buFont typeface="Wingdings" panose="05000000000000000000" pitchFamily="2" charset="2"/>
              <a:buChar char="ü"/>
            </a:pPr>
            <a:r>
              <a:rPr lang="en-US" dirty="0"/>
              <a:t> Final deliverables processed and loaded into Moana platform</a:t>
            </a:r>
          </a:p>
          <a:p>
            <a:pPr marL="285750" indent="-285750">
              <a:buFont typeface="Wingdings" panose="05000000000000000000" pitchFamily="2" charset="2"/>
              <a:buChar char="ü"/>
            </a:pPr>
            <a:r>
              <a:rPr lang="en-US" dirty="0"/>
              <a:t>Open Platform to the Government and stakeholders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endParaRPr lang="en-US" dirty="0"/>
          </a:p>
          <a:p>
            <a:endParaRPr lang="LID4096" dirty="0"/>
          </a:p>
        </p:txBody>
      </p:sp>
      <p:pic>
        <p:nvPicPr>
          <p:cNvPr id="3" name="Google Shape;444;p7">
            <a:extLst>
              <a:ext uri="{FF2B5EF4-FFF2-40B4-BE49-F238E27FC236}">
                <a16:creationId xmlns:a16="http://schemas.microsoft.com/office/drawing/2014/main" id="{8F510398-E00B-384E-7965-99AB9BAD4C17}"/>
              </a:ext>
            </a:extLst>
          </p:cNvPr>
          <p:cNvPicPr preferRelativeResize="0"/>
          <p:nvPr/>
        </p:nvPicPr>
        <p:blipFill rotWithShape="1">
          <a:blip r:embed="rId4">
            <a:alphaModFix/>
          </a:blip>
          <a:srcRect/>
          <a:stretch/>
        </p:blipFill>
        <p:spPr>
          <a:xfrm>
            <a:off x="7430291" y="3590880"/>
            <a:ext cx="4515241" cy="2838696"/>
          </a:xfrm>
          <a:prstGeom prst="rect">
            <a:avLst/>
          </a:prstGeom>
          <a:noFill/>
          <a:ln>
            <a:noFill/>
          </a:ln>
        </p:spPr>
      </p:pic>
      <p:pic>
        <p:nvPicPr>
          <p:cNvPr id="4" name="Google Shape;505;p11">
            <a:extLst>
              <a:ext uri="{FF2B5EF4-FFF2-40B4-BE49-F238E27FC236}">
                <a16:creationId xmlns:a16="http://schemas.microsoft.com/office/drawing/2014/main" id="{96D56BC1-C90E-A79E-A7D5-395417C5FF56}"/>
              </a:ext>
            </a:extLst>
          </p:cNvPr>
          <p:cNvPicPr preferRelativeResize="0"/>
          <p:nvPr/>
        </p:nvPicPr>
        <p:blipFill rotWithShape="1">
          <a:blip r:embed="rId5">
            <a:alphaModFix/>
          </a:blip>
          <a:srcRect/>
          <a:stretch/>
        </p:blipFill>
        <p:spPr>
          <a:xfrm>
            <a:off x="4152550" y="239087"/>
            <a:ext cx="3136867" cy="1757493"/>
          </a:xfrm>
          <a:prstGeom prst="rect">
            <a:avLst/>
          </a:prstGeom>
          <a:noFill/>
          <a:ln>
            <a:noFill/>
          </a:ln>
        </p:spPr>
      </p:pic>
      <p:sp>
        <p:nvSpPr>
          <p:cNvPr id="5" name="Freeform 3">
            <a:extLst>
              <a:ext uri="{FF2B5EF4-FFF2-40B4-BE49-F238E27FC236}">
                <a16:creationId xmlns:a16="http://schemas.microsoft.com/office/drawing/2014/main" id="{06E95140-5EE4-1A2A-4117-8F65F2AD68F4}"/>
              </a:ext>
            </a:extLst>
          </p:cNvPr>
          <p:cNvSpPr/>
          <p:nvPr/>
        </p:nvSpPr>
        <p:spPr>
          <a:xfrm>
            <a:off x="124805" y="146809"/>
            <a:ext cx="2492562" cy="918594"/>
          </a:xfrm>
          <a:custGeom>
            <a:avLst/>
            <a:gdLst/>
            <a:ahLst/>
            <a:cxnLst/>
            <a:rect l="l" t="t" r="r" b="b"/>
            <a:pathLst>
              <a:path w="9842221" h="3567633">
                <a:moveTo>
                  <a:pt x="0" y="0"/>
                </a:moveTo>
                <a:lnTo>
                  <a:pt x="9842222" y="0"/>
                </a:lnTo>
                <a:lnTo>
                  <a:pt x="9842222" y="3567633"/>
                </a:lnTo>
                <a:lnTo>
                  <a:pt x="0" y="3567633"/>
                </a:lnTo>
                <a:lnTo>
                  <a:pt x="0" y="0"/>
                </a:lnTo>
                <a:close/>
              </a:path>
            </a:pathLst>
          </a:custGeom>
          <a:blipFill>
            <a:blip r:embed="rId6"/>
            <a:stretch>
              <a:fillRect l="-27975" t="-110478" r="-24627" b="-105267"/>
            </a:stretch>
          </a:blipFill>
        </p:spPr>
        <p:txBody>
          <a:bodyPr/>
          <a:lstStyle/>
          <a:p>
            <a:endParaRPr lang="LID4096" sz="1200"/>
          </a:p>
        </p:txBody>
      </p:sp>
    </p:spTree>
    <p:extLst>
      <p:ext uri="{BB962C8B-B14F-4D97-AF65-F5344CB8AC3E}">
        <p14:creationId xmlns:p14="http://schemas.microsoft.com/office/powerpoint/2010/main" val="4247272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F3F3F"/>
              </a:buClr>
              <a:buSzPts val="3200"/>
              <a:buFont typeface="Arial Black"/>
              <a:buNone/>
            </a:pPr>
            <a:r>
              <a:rPr lang="en-US"/>
              <a:t>The Vision</a:t>
            </a:r>
            <a:endParaRPr/>
          </a:p>
        </p:txBody>
      </p:sp>
      <p:cxnSp>
        <p:nvCxnSpPr>
          <p:cNvPr id="377" name="Google Shape;377;p3"/>
          <p:cNvCxnSpPr/>
          <p:nvPr/>
        </p:nvCxnSpPr>
        <p:spPr>
          <a:xfrm>
            <a:off x="611413" y="4484234"/>
            <a:ext cx="1800000" cy="0"/>
          </a:xfrm>
          <a:prstGeom prst="straightConnector1">
            <a:avLst/>
          </a:prstGeom>
          <a:noFill/>
          <a:ln w="28575" cap="flat" cmpd="sng">
            <a:solidFill>
              <a:schemeClr val="accent1"/>
            </a:solidFill>
            <a:prstDash val="solid"/>
            <a:miter lim="800000"/>
            <a:headEnd type="none" w="sm" len="sm"/>
            <a:tailEnd type="none" w="sm" len="sm"/>
          </a:ln>
        </p:spPr>
      </p:cxnSp>
      <p:cxnSp>
        <p:nvCxnSpPr>
          <p:cNvPr id="378" name="Google Shape;378;p3"/>
          <p:cNvCxnSpPr/>
          <p:nvPr/>
        </p:nvCxnSpPr>
        <p:spPr>
          <a:xfrm>
            <a:off x="2861850" y="4484234"/>
            <a:ext cx="1800000" cy="0"/>
          </a:xfrm>
          <a:prstGeom prst="straightConnector1">
            <a:avLst/>
          </a:prstGeom>
          <a:noFill/>
          <a:ln w="28575" cap="flat" cmpd="sng">
            <a:solidFill>
              <a:schemeClr val="accent2"/>
            </a:solidFill>
            <a:prstDash val="solid"/>
            <a:miter lim="800000"/>
            <a:headEnd type="none" w="sm" len="sm"/>
            <a:tailEnd type="none" w="sm" len="sm"/>
          </a:ln>
        </p:spPr>
      </p:cxnSp>
      <p:cxnSp>
        <p:nvCxnSpPr>
          <p:cNvPr id="379" name="Google Shape;379;p3"/>
          <p:cNvCxnSpPr/>
          <p:nvPr/>
        </p:nvCxnSpPr>
        <p:spPr>
          <a:xfrm>
            <a:off x="5201900" y="4484234"/>
            <a:ext cx="1800000" cy="0"/>
          </a:xfrm>
          <a:prstGeom prst="straightConnector1">
            <a:avLst/>
          </a:prstGeom>
          <a:noFill/>
          <a:ln w="28575" cap="flat" cmpd="sng">
            <a:solidFill>
              <a:schemeClr val="accent3"/>
            </a:solidFill>
            <a:prstDash val="solid"/>
            <a:miter lim="800000"/>
            <a:headEnd type="none" w="sm" len="sm"/>
            <a:tailEnd type="none" w="sm" len="sm"/>
          </a:ln>
        </p:spPr>
      </p:cxnSp>
      <p:cxnSp>
        <p:nvCxnSpPr>
          <p:cNvPr id="380" name="Google Shape;380;p3"/>
          <p:cNvCxnSpPr/>
          <p:nvPr/>
        </p:nvCxnSpPr>
        <p:spPr>
          <a:xfrm>
            <a:off x="7541950" y="4484234"/>
            <a:ext cx="1800000" cy="0"/>
          </a:xfrm>
          <a:prstGeom prst="straightConnector1">
            <a:avLst/>
          </a:prstGeom>
          <a:noFill/>
          <a:ln w="28575" cap="flat" cmpd="sng">
            <a:solidFill>
              <a:schemeClr val="accent4"/>
            </a:solidFill>
            <a:prstDash val="solid"/>
            <a:miter lim="800000"/>
            <a:headEnd type="none" w="sm" len="sm"/>
            <a:tailEnd type="none" w="sm" len="sm"/>
          </a:ln>
        </p:spPr>
      </p:cxnSp>
      <p:cxnSp>
        <p:nvCxnSpPr>
          <p:cNvPr id="381" name="Google Shape;381;p3"/>
          <p:cNvCxnSpPr/>
          <p:nvPr/>
        </p:nvCxnSpPr>
        <p:spPr>
          <a:xfrm>
            <a:off x="9882000" y="4484234"/>
            <a:ext cx="1800000" cy="0"/>
          </a:xfrm>
          <a:prstGeom prst="straightConnector1">
            <a:avLst/>
          </a:prstGeom>
          <a:noFill/>
          <a:ln w="28575" cap="flat" cmpd="sng">
            <a:solidFill>
              <a:schemeClr val="accent5"/>
            </a:solidFill>
            <a:prstDash val="solid"/>
            <a:miter lim="800000"/>
            <a:headEnd type="none" w="sm" len="sm"/>
            <a:tailEnd type="none" w="sm" len="sm"/>
          </a:ln>
        </p:spPr>
      </p:cxnSp>
      <p:sp>
        <p:nvSpPr>
          <p:cNvPr id="382" name="Google Shape;382;p3"/>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5</a:t>
            </a:fld>
            <a:endParaRPr/>
          </a:p>
        </p:txBody>
      </p:sp>
      <p:pic>
        <p:nvPicPr>
          <p:cNvPr id="383" name="Google Shape;383;p3"/>
          <p:cNvPicPr preferRelativeResize="0"/>
          <p:nvPr/>
        </p:nvPicPr>
        <p:blipFill rotWithShape="1">
          <a:blip r:embed="rId3">
            <a:alphaModFix/>
          </a:blip>
          <a:srcRect/>
          <a:stretch/>
        </p:blipFill>
        <p:spPr>
          <a:xfrm>
            <a:off x="10463444" y="6365363"/>
            <a:ext cx="1327608" cy="442536"/>
          </a:xfrm>
          <a:prstGeom prst="rect">
            <a:avLst/>
          </a:prstGeom>
          <a:noFill/>
          <a:ln>
            <a:noFill/>
          </a:ln>
        </p:spPr>
      </p:pic>
      <p:sp>
        <p:nvSpPr>
          <p:cNvPr id="384" name="Google Shape;384;p3"/>
          <p:cNvSpPr txBox="1">
            <a:spLocks noGrp="1"/>
          </p:cNvSpPr>
          <p:nvPr>
            <p:ph type="body" idx="2"/>
          </p:nvPr>
        </p:nvSpPr>
        <p:spPr>
          <a:xfrm>
            <a:off x="431800" y="3971432"/>
            <a:ext cx="1980000" cy="36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Font typeface="Arial"/>
              <a:buNone/>
            </a:pPr>
            <a:r>
              <a:rPr lang="en-US"/>
              <a:t>Simplicity </a:t>
            </a:r>
            <a:endParaRPr/>
          </a:p>
        </p:txBody>
      </p:sp>
      <p:sp>
        <p:nvSpPr>
          <p:cNvPr id="385" name="Google Shape;385;p3"/>
          <p:cNvSpPr txBox="1">
            <a:spLocks noGrp="1"/>
          </p:cNvSpPr>
          <p:nvPr>
            <p:ph type="body" idx="4"/>
          </p:nvPr>
        </p:nvSpPr>
        <p:spPr>
          <a:xfrm>
            <a:off x="2861850" y="4002637"/>
            <a:ext cx="1980000" cy="36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Font typeface="Arial"/>
              <a:buNone/>
            </a:pPr>
            <a:r>
              <a:rPr lang="en-US" dirty="0"/>
              <a:t>Accuracy</a:t>
            </a:r>
            <a:endParaRPr dirty="0"/>
          </a:p>
        </p:txBody>
      </p:sp>
      <p:sp>
        <p:nvSpPr>
          <p:cNvPr id="386" name="Google Shape;386;p3"/>
          <p:cNvSpPr txBox="1">
            <a:spLocks noGrp="1"/>
          </p:cNvSpPr>
          <p:nvPr>
            <p:ph type="body" idx="6"/>
          </p:nvPr>
        </p:nvSpPr>
        <p:spPr>
          <a:xfrm>
            <a:off x="5111900" y="3971432"/>
            <a:ext cx="1980000" cy="36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Font typeface="Arial"/>
              <a:buNone/>
            </a:pPr>
            <a:r>
              <a:rPr lang="en-US"/>
              <a:t>Up to Date</a:t>
            </a:r>
            <a:endParaRPr/>
          </a:p>
        </p:txBody>
      </p:sp>
      <p:sp>
        <p:nvSpPr>
          <p:cNvPr id="387" name="Google Shape;387;p3"/>
          <p:cNvSpPr txBox="1">
            <a:spLocks noGrp="1"/>
          </p:cNvSpPr>
          <p:nvPr>
            <p:ph type="body" idx="8"/>
          </p:nvPr>
        </p:nvSpPr>
        <p:spPr>
          <a:xfrm>
            <a:off x="7451950" y="3971432"/>
            <a:ext cx="1980000" cy="36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Font typeface="Arial"/>
              <a:buNone/>
            </a:pPr>
            <a:r>
              <a:rPr lang="en-US"/>
              <a:t>Collate</a:t>
            </a:r>
            <a:endParaRPr/>
          </a:p>
        </p:txBody>
      </p:sp>
      <p:sp>
        <p:nvSpPr>
          <p:cNvPr id="388" name="Google Shape;388;p3"/>
          <p:cNvSpPr txBox="1">
            <a:spLocks noGrp="1"/>
          </p:cNvSpPr>
          <p:nvPr>
            <p:ph type="body" idx="13"/>
          </p:nvPr>
        </p:nvSpPr>
        <p:spPr>
          <a:xfrm>
            <a:off x="9792000" y="3971432"/>
            <a:ext cx="1980000" cy="36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Font typeface="Arial"/>
              <a:buNone/>
            </a:pPr>
            <a:r>
              <a:rPr lang="en-US"/>
              <a:t>Collaborate</a:t>
            </a:r>
            <a:endParaRPr/>
          </a:p>
        </p:txBody>
      </p:sp>
      <p:sp>
        <p:nvSpPr>
          <p:cNvPr id="389" name="Google Shape;389;p3"/>
          <p:cNvSpPr txBox="1">
            <a:spLocks noGrp="1"/>
          </p:cNvSpPr>
          <p:nvPr>
            <p:ph type="body" idx="3"/>
          </p:nvPr>
        </p:nvSpPr>
        <p:spPr>
          <a:xfrm>
            <a:off x="431800" y="4605832"/>
            <a:ext cx="1980000" cy="72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a:t>Digital Land Information at a click</a:t>
            </a:r>
            <a:endParaRPr/>
          </a:p>
        </p:txBody>
      </p:sp>
      <p:sp>
        <p:nvSpPr>
          <p:cNvPr id="390" name="Google Shape;390;p3"/>
          <p:cNvSpPr txBox="1">
            <a:spLocks noGrp="1"/>
          </p:cNvSpPr>
          <p:nvPr>
            <p:ph type="body" idx="5"/>
          </p:nvPr>
        </p:nvSpPr>
        <p:spPr>
          <a:xfrm>
            <a:off x="2771850" y="4605832"/>
            <a:ext cx="1980000" cy="72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a:t>Ensuring geospatial accuracy for engineering decisions and deformation monitoring</a:t>
            </a:r>
            <a:endParaRPr/>
          </a:p>
        </p:txBody>
      </p:sp>
      <p:sp>
        <p:nvSpPr>
          <p:cNvPr id="391" name="Google Shape;391;p3"/>
          <p:cNvSpPr txBox="1">
            <a:spLocks noGrp="1"/>
          </p:cNvSpPr>
          <p:nvPr>
            <p:ph type="body" idx="7"/>
          </p:nvPr>
        </p:nvSpPr>
        <p:spPr>
          <a:xfrm>
            <a:off x="5111900" y="4605832"/>
            <a:ext cx="1980000" cy="72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dirty="0"/>
              <a:t>Acquire new high quality LiDAR, Imagery and bathymetry around critical areas of the pacific, updating key areas of interest regularly</a:t>
            </a:r>
            <a:endParaRPr dirty="0"/>
          </a:p>
          <a:p>
            <a:pPr marL="0" lvl="0" indent="0" algn="ctr" rtl="0">
              <a:lnSpc>
                <a:spcPct val="100000"/>
              </a:lnSpc>
              <a:spcBef>
                <a:spcPts val="1500"/>
              </a:spcBef>
              <a:spcAft>
                <a:spcPts val="0"/>
              </a:spcAft>
              <a:buSzPts val="1400"/>
              <a:buNone/>
            </a:pPr>
            <a:endParaRPr dirty="0"/>
          </a:p>
        </p:txBody>
      </p:sp>
      <p:sp>
        <p:nvSpPr>
          <p:cNvPr id="392" name="Google Shape;392;p3"/>
          <p:cNvSpPr txBox="1">
            <a:spLocks noGrp="1"/>
          </p:cNvSpPr>
          <p:nvPr>
            <p:ph type="body" idx="9"/>
          </p:nvPr>
        </p:nvSpPr>
        <p:spPr>
          <a:xfrm>
            <a:off x="7451950" y="4605832"/>
            <a:ext cx="1980000" cy="72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a:t>Make historic datasets available via the portal to ensure maximum benefit from the data along with quality control and metadata </a:t>
            </a:r>
            <a:endParaRPr/>
          </a:p>
        </p:txBody>
      </p:sp>
      <p:sp>
        <p:nvSpPr>
          <p:cNvPr id="393" name="Google Shape;393;p3"/>
          <p:cNvSpPr txBox="1">
            <a:spLocks noGrp="1"/>
          </p:cNvSpPr>
          <p:nvPr>
            <p:ph type="body" idx="14"/>
          </p:nvPr>
        </p:nvSpPr>
        <p:spPr>
          <a:xfrm>
            <a:off x="9792000" y="4605832"/>
            <a:ext cx="1980000" cy="72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a:t>Empower communities to leverage geospatial information to inform sustainability </a:t>
            </a:r>
            <a:endParaRPr/>
          </a:p>
        </p:txBody>
      </p:sp>
      <p:pic>
        <p:nvPicPr>
          <p:cNvPr id="398" name="Google Shape;398;p3"/>
          <p:cNvPicPr preferRelativeResize="0"/>
          <p:nvPr/>
        </p:nvPicPr>
        <p:blipFill>
          <a:blip r:embed="rId4">
            <a:alphaModFix/>
          </a:blip>
          <a:stretch>
            <a:fillRect/>
          </a:stretch>
        </p:blipFill>
        <p:spPr>
          <a:xfrm>
            <a:off x="9628150" y="1552325"/>
            <a:ext cx="2307700" cy="2321025"/>
          </a:xfrm>
          <a:prstGeom prst="rect">
            <a:avLst/>
          </a:prstGeom>
          <a:noFill/>
          <a:ln>
            <a:noFill/>
          </a:ln>
        </p:spPr>
      </p:pic>
      <p:pic>
        <p:nvPicPr>
          <p:cNvPr id="2" name="Picture 1">
            <a:extLst>
              <a:ext uri="{FF2B5EF4-FFF2-40B4-BE49-F238E27FC236}">
                <a16:creationId xmlns:a16="http://schemas.microsoft.com/office/drawing/2014/main" id="{F6B72D06-85AB-05EC-9B4A-EB1E48CFBEFE}"/>
              </a:ext>
            </a:extLst>
          </p:cNvPr>
          <p:cNvPicPr>
            <a:picLocks noChangeAspect="1"/>
          </p:cNvPicPr>
          <p:nvPr/>
        </p:nvPicPr>
        <p:blipFill>
          <a:blip r:embed="rId5"/>
          <a:stretch>
            <a:fillRect/>
          </a:stretch>
        </p:blipFill>
        <p:spPr>
          <a:xfrm flipH="1">
            <a:off x="157942" y="1896710"/>
            <a:ext cx="2613907" cy="1532290"/>
          </a:xfrm>
          <a:prstGeom prst="rect">
            <a:avLst/>
          </a:prstGeom>
        </p:spPr>
      </p:pic>
      <p:pic>
        <p:nvPicPr>
          <p:cNvPr id="3074" name="Picture 2">
            <a:extLst>
              <a:ext uri="{FF2B5EF4-FFF2-40B4-BE49-F238E27FC236}">
                <a16:creationId xmlns:a16="http://schemas.microsoft.com/office/drawing/2014/main" id="{E83A06DC-FFA7-D727-F272-1A1AB379E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651" y="985596"/>
            <a:ext cx="1648200" cy="2925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C04221-C1A9-4458-78E0-B05AA7ED2FB9}"/>
              </a:ext>
            </a:extLst>
          </p:cNvPr>
          <p:cNvPicPr>
            <a:picLocks noChangeAspect="1"/>
          </p:cNvPicPr>
          <p:nvPr/>
        </p:nvPicPr>
        <p:blipFill>
          <a:blip r:embed="rId7"/>
          <a:stretch>
            <a:fillRect/>
          </a:stretch>
        </p:blipFill>
        <p:spPr>
          <a:xfrm flipH="1">
            <a:off x="7243757" y="1789524"/>
            <a:ext cx="2188193" cy="2121110"/>
          </a:xfrm>
          <a:prstGeom prst="rect">
            <a:avLst/>
          </a:prstGeom>
        </p:spPr>
      </p:pic>
      <p:pic>
        <p:nvPicPr>
          <p:cNvPr id="6" name="Picture 5">
            <a:extLst>
              <a:ext uri="{FF2B5EF4-FFF2-40B4-BE49-F238E27FC236}">
                <a16:creationId xmlns:a16="http://schemas.microsoft.com/office/drawing/2014/main" id="{4803A87A-A6B0-8210-2FBB-3D12AA31F792}"/>
              </a:ext>
            </a:extLst>
          </p:cNvPr>
          <p:cNvPicPr>
            <a:picLocks noChangeAspect="1"/>
          </p:cNvPicPr>
          <p:nvPr/>
        </p:nvPicPr>
        <p:blipFill>
          <a:blip r:embed="rId8"/>
          <a:stretch>
            <a:fillRect/>
          </a:stretch>
        </p:blipFill>
        <p:spPr>
          <a:xfrm>
            <a:off x="4859364" y="2197668"/>
            <a:ext cx="2188193" cy="14329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F3F3F"/>
              </a:buClr>
              <a:buSzPts val="3200"/>
              <a:buFont typeface="Arial Black"/>
              <a:buNone/>
            </a:pPr>
            <a:r>
              <a:rPr lang="en-US" dirty="0"/>
              <a:t>Overview of Digital Moana Data Service</a:t>
            </a:r>
            <a:endParaRPr dirty="0"/>
          </a:p>
        </p:txBody>
      </p:sp>
      <p:sp>
        <p:nvSpPr>
          <p:cNvPr id="429" name="Google Shape;429;p6"/>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6</a:t>
            </a:fld>
            <a:endParaRPr/>
          </a:p>
        </p:txBody>
      </p:sp>
      <p:pic>
        <p:nvPicPr>
          <p:cNvPr id="430" name="Google Shape;430;p6"/>
          <p:cNvPicPr preferRelativeResize="0"/>
          <p:nvPr/>
        </p:nvPicPr>
        <p:blipFill rotWithShape="1">
          <a:blip r:embed="rId3">
            <a:alphaModFix/>
          </a:blip>
          <a:srcRect/>
          <a:stretch/>
        </p:blipFill>
        <p:spPr>
          <a:xfrm>
            <a:off x="10463444" y="6365363"/>
            <a:ext cx="1327608" cy="442536"/>
          </a:xfrm>
          <a:prstGeom prst="rect">
            <a:avLst/>
          </a:prstGeom>
          <a:noFill/>
          <a:ln>
            <a:noFill/>
          </a:ln>
        </p:spPr>
      </p:pic>
      <p:pic>
        <p:nvPicPr>
          <p:cNvPr id="431" name="Google Shape;431;p6"/>
          <p:cNvPicPr preferRelativeResize="0"/>
          <p:nvPr/>
        </p:nvPicPr>
        <p:blipFill rotWithShape="1">
          <a:blip r:embed="rId4">
            <a:alphaModFix/>
          </a:blip>
          <a:srcRect/>
          <a:stretch/>
        </p:blipFill>
        <p:spPr>
          <a:xfrm>
            <a:off x="431999" y="1347343"/>
            <a:ext cx="3527525" cy="2156467"/>
          </a:xfrm>
          <a:prstGeom prst="rect">
            <a:avLst/>
          </a:prstGeom>
          <a:noFill/>
          <a:ln>
            <a:noFill/>
          </a:ln>
        </p:spPr>
      </p:pic>
      <p:pic>
        <p:nvPicPr>
          <p:cNvPr id="432" name="Google Shape;432;p6"/>
          <p:cNvPicPr preferRelativeResize="0"/>
          <p:nvPr/>
        </p:nvPicPr>
        <p:blipFill rotWithShape="1">
          <a:blip r:embed="rId5">
            <a:alphaModFix/>
          </a:blip>
          <a:srcRect/>
          <a:stretch/>
        </p:blipFill>
        <p:spPr>
          <a:xfrm>
            <a:off x="4416931" y="1351397"/>
            <a:ext cx="3358138" cy="2152413"/>
          </a:xfrm>
          <a:prstGeom prst="rect">
            <a:avLst/>
          </a:prstGeom>
          <a:noFill/>
          <a:ln>
            <a:noFill/>
          </a:ln>
        </p:spPr>
      </p:pic>
      <p:pic>
        <p:nvPicPr>
          <p:cNvPr id="433" name="Google Shape;433;p6"/>
          <p:cNvPicPr preferRelativeResize="0"/>
          <p:nvPr/>
        </p:nvPicPr>
        <p:blipFill rotWithShape="1">
          <a:blip r:embed="rId6">
            <a:alphaModFix/>
          </a:blip>
          <a:srcRect/>
          <a:stretch/>
        </p:blipFill>
        <p:spPr>
          <a:xfrm>
            <a:off x="432000" y="3717985"/>
            <a:ext cx="4797278" cy="2267873"/>
          </a:xfrm>
          <a:prstGeom prst="rect">
            <a:avLst/>
          </a:prstGeom>
          <a:noFill/>
          <a:ln>
            <a:noFill/>
          </a:ln>
        </p:spPr>
      </p:pic>
      <p:pic>
        <p:nvPicPr>
          <p:cNvPr id="434" name="Google Shape;434;p6"/>
          <p:cNvPicPr preferRelativeResize="0"/>
          <p:nvPr/>
        </p:nvPicPr>
        <p:blipFill rotWithShape="1">
          <a:blip r:embed="rId7">
            <a:alphaModFix/>
          </a:blip>
          <a:srcRect/>
          <a:stretch/>
        </p:blipFill>
        <p:spPr>
          <a:xfrm>
            <a:off x="5698358" y="3729607"/>
            <a:ext cx="5748068" cy="2256251"/>
          </a:xfrm>
          <a:prstGeom prst="rect">
            <a:avLst/>
          </a:prstGeom>
          <a:noFill/>
          <a:ln>
            <a:noFill/>
          </a:ln>
        </p:spPr>
      </p:pic>
      <p:pic>
        <p:nvPicPr>
          <p:cNvPr id="435" name="Google Shape;435;p6"/>
          <p:cNvPicPr preferRelativeResize="0"/>
          <p:nvPr/>
        </p:nvPicPr>
        <p:blipFill rotWithShape="1">
          <a:blip r:embed="rId8">
            <a:alphaModFix/>
          </a:blip>
          <a:srcRect/>
          <a:stretch/>
        </p:blipFill>
        <p:spPr>
          <a:xfrm>
            <a:off x="8314771" y="1353575"/>
            <a:ext cx="3728463" cy="21461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F3F3F"/>
              </a:buClr>
              <a:buSzPts val="3200"/>
              <a:buFont typeface="Arial Black"/>
              <a:buNone/>
            </a:pPr>
            <a:r>
              <a:rPr lang="en-US"/>
              <a:t>Benefits of Digital Moana Data Service</a:t>
            </a:r>
            <a:endParaRPr/>
          </a:p>
        </p:txBody>
      </p:sp>
      <p:sp>
        <p:nvSpPr>
          <p:cNvPr id="442" name="Google Shape;442;p7"/>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7</a:t>
            </a:fld>
            <a:endParaRPr/>
          </a:p>
        </p:txBody>
      </p:sp>
      <p:pic>
        <p:nvPicPr>
          <p:cNvPr id="443" name="Google Shape;443;p7"/>
          <p:cNvPicPr preferRelativeResize="0"/>
          <p:nvPr/>
        </p:nvPicPr>
        <p:blipFill rotWithShape="1">
          <a:blip r:embed="rId3">
            <a:alphaModFix/>
          </a:blip>
          <a:srcRect/>
          <a:stretch/>
        </p:blipFill>
        <p:spPr>
          <a:xfrm>
            <a:off x="10463444" y="6365363"/>
            <a:ext cx="1327608" cy="442536"/>
          </a:xfrm>
          <a:prstGeom prst="rect">
            <a:avLst/>
          </a:prstGeom>
          <a:noFill/>
          <a:ln>
            <a:noFill/>
          </a:ln>
        </p:spPr>
      </p:pic>
      <p:pic>
        <p:nvPicPr>
          <p:cNvPr id="444" name="Google Shape;444;p7"/>
          <p:cNvPicPr preferRelativeResize="0"/>
          <p:nvPr/>
        </p:nvPicPr>
        <p:blipFill rotWithShape="1">
          <a:blip r:embed="rId4">
            <a:alphaModFix/>
          </a:blip>
          <a:srcRect/>
          <a:stretch/>
        </p:blipFill>
        <p:spPr>
          <a:xfrm>
            <a:off x="432000" y="1423055"/>
            <a:ext cx="4515241" cy="2838696"/>
          </a:xfrm>
          <a:prstGeom prst="rect">
            <a:avLst/>
          </a:prstGeom>
          <a:noFill/>
          <a:ln>
            <a:noFill/>
          </a:ln>
        </p:spPr>
      </p:pic>
      <p:pic>
        <p:nvPicPr>
          <p:cNvPr id="445" name="Google Shape;445;p7"/>
          <p:cNvPicPr preferRelativeResize="0"/>
          <p:nvPr/>
        </p:nvPicPr>
        <p:blipFill rotWithShape="1">
          <a:blip r:embed="rId5">
            <a:alphaModFix/>
          </a:blip>
          <a:srcRect/>
          <a:stretch/>
        </p:blipFill>
        <p:spPr>
          <a:xfrm>
            <a:off x="5426368" y="1423055"/>
            <a:ext cx="3938862" cy="2232785"/>
          </a:xfrm>
          <a:prstGeom prst="rect">
            <a:avLst/>
          </a:prstGeom>
          <a:noFill/>
          <a:ln>
            <a:noFill/>
          </a:ln>
        </p:spPr>
      </p:pic>
      <p:pic>
        <p:nvPicPr>
          <p:cNvPr id="446" name="Google Shape;446;p7"/>
          <p:cNvPicPr preferRelativeResize="0"/>
          <p:nvPr/>
        </p:nvPicPr>
        <p:blipFill rotWithShape="1">
          <a:blip r:embed="rId6">
            <a:alphaModFix/>
          </a:blip>
          <a:srcRect/>
          <a:stretch/>
        </p:blipFill>
        <p:spPr>
          <a:xfrm>
            <a:off x="9558067" y="1969656"/>
            <a:ext cx="2398053" cy="1151345"/>
          </a:xfrm>
          <a:prstGeom prst="rect">
            <a:avLst/>
          </a:prstGeom>
          <a:noFill/>
          <a:ln>
            <a:noFill/>
          </a:ln>
        </p:spPr>
      </p:pic>
      <p:pic>
        <p:nvPicPr>
          <p:cNvPr id="447" name="Google Shape;447;p7"/>
          <p:cNvPicPr preferRelativeResize="0"/>
          <p:nvPr/>
        </p:nvPicPr>
        <p:blipFill rotWithShape="1">
          <a:blip r:embed="rId7">
            <a:alphaModFix/>
          </a:blip>
          <a:srcRect/>
          <a:stretch/>
        </p:blipFill>
        <p:spPr>
          <a:xfrm>
            <a:off x="8650443" y="3943826"/>
            <a:ext cx="3218246" cy="2213970"/>
          </a:xfrm>
          <a:prstGeom prst="rect">
            <a:avLst/>
          </a:prstGeom>
          <a:noFill/>
          <a:ln>
            <a:noFill/>
          </a:ln>
        </p:spPr>
      </p:pic>
      <p:pic>
        <p:nvPicPr>
          <p:cNvPr id="448" name="Google Shape;448;p7"/>
          <p:cNvPicPr preferRelativeResize="0"/>
          <p:nvPr/>
        </p:nvPicPr>
        <p:blipFill rotWithShape="1">
          <a:blip r:embed="rId8">
            <a:alphaModFix/>
          </a:blip>
          <a:srcRect/>
          <a:stretch/>
        </p:blipFill>
        <p:spPr>
          <a:xfrm>
            <a:off x="5110895" y="3776318"/>
            <a:ext cx="3218246" cy="2285584"/>
          </a:xfrm>
          <a:prstGeom prst="rect">
            <a:avLst/>
          </a:prstGeom>
          <a:noFill/>
          <a:ln>
            <a:noFill/>
          </a:ln>
        </p:spPr>
      </p:pic>
      <p:pic>
        <p:nvPicPr>
          <p:cNvPr id="449" name="Google Shape;449;p7"/>
          <p:cNvPicPr preferRelativeResize="0"/>
          <p:nvPr/>
        </p:nvPicPr>
        <p:blipFill rotWithShape="1">
          <a:blip r:embed="rId9">
            <a:alphaModFix/>
          </a:blip>
          <a:srcRect/>
          <a:stretch/>
        </p:blipFill>
        <p:spPr>
          <a:xfrm>
            <a:off x="862641" y="4342171"/>
            <a:ext cx="3605841" cy="20838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F3F3F"/>
              </a:buClr>
              <a:buSzPts val="3200"/>
              <a:buFont typeface="Arial Black"/>
              <a:buNone/>
            </a:pPr>
            <a:r>
              <a:rPr lang="en-US"/>
              <a:t>Pacific Island Context</a:t>
            </a:r>
            <a:endParaRPr/>
          </a:p>
        </p:txBody>
      </p:sp>
      <p:sp>
        <p:nvSpPr>
          <p:cNvPr id="456" name="Google Shape;456;p8"/>
          <p:cNvSpPr txBox="1">
            <a:spLocks noGrp="1"/>
          </p:cNvSpPr>
          <p:nvPr>
            <p:ph type="sldNum" idx="12"/>
          </p:nvPr>
        </p:nvSpPr>
        <p:spPr>
          <a:xfrm>
            <a:off x="11772000" y="6365363"/>
            <a:ext cx="420000" cy="421200"/>
          </a:xfrm>
          <a:prstGeom prst="rect">
            <a:avLst/>
          </a:prstGeom>
          <a:solidFill>
            <a:srgbClr val="F2F2F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Tahoma"/>
                <a:ea typeface="Tahoma"/>
                <a:cs typeface="Tahoma"/>
                <a:sym typeface="Tahom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595959"/>
              </a:solidFill>
              <a:effectLst/>
              <a:uLnTx/>
              <a:uFillTx/>
              <a:latin typeface="Tahoma"/>
              <a:ea typeface="Tahoma"/>
              <a:cs typeface="Tahoma"/>
              <a:sym typeface="Tahoma"/>
            </a:endParaRPr>
          </a:p>
        </p:txBody>
      </p:sp>
      <p:pic>
        <p:nvPicPr>
          <p:cNvPr id="457" name="Google Shape;457;p8"/>
          <p:cNvPicPr preferRelativeResize="0"/>
          <p:nvPr/>
        </p:nvPicPr>
        <p:blipFill rotWithShape="1">
          <a:blip r:embed="rId3">
            <a:alphaModFix/>
          </a:blip>
          <a:srcRect/>
          <a:stretch/>
        </p:blipFill>
        <p:spPr>
          <a:xfrm>
            <a:off x="10463444" y="6365363"/>
            <a:ext cx="1327608" cy="442536"/>
          </a:xfrm>
          <a:prstGeom prst="rect">
            <a:avLst/>
          </a:prstGeom>
          <a:noFill/>
          <a:ln>
            <a:noFill/>
          </a:ln>
        </p:spPr>
      </p:pic>
      <p:pic>
        <p:nvPicPr>
          <p:cNvPr id="458" name="Google Shape;458;p8"/>
          <p:cNvPicPr preferRelativeResize="0"/>
          <p:nvPr/>
        </p:nvPicPr>
        <p:blipFill rotWithShape="1">
          <a:blip r:embed="rId4">
            <a:alphaModFix/>
          </a:blip>
          <a:srcRect/>
          <a:stretch/>
        </p:blipFill>
        <p:spPr>
          <a:xfrm>
            <a:off x="432000" y="1514185"/>
            <a:ext cx="4351397" cy="2552921"/>
          </a:xfrm>
          <a:prstGeom prst="rect">
            <a:avLst/>
          </a:prstGeom>
          <a:noFill/>
          <a:ln>
            <a:noFill/>
          </a:ln>
        </p:spPr>
      </p:pic>
      <p:pic>
        <p:nvPicPr>
          <p:cNvPr id="459" name="Google Shape;459;p8"/>
          <p:cNvPicPr preferRelativeResize="0"/>
          <p:nvPr/>
        </p:nvPicPr>
        <p:blipFill rotWithShape="1">
          <a:blip r:embed="rId5">
            <a:alphaModFix/>
          </a:blip>
          <a:srcRect/>
          <a:stretch/>
        </p:blipFill>
        <p:spPr>
          <a:xfrm>
            <a:off x="8752325" y="584142"/>
            <a:ext cx="3063121" cy="2844858"/>
          </a:xfrm>
          <a:prstGeom prst="rect">
            <a:avLst/>
          </a:prstGeom>
          <a:noFill/>
          <a:ln>
            <a:noFill/>
          </a:ln>
        </p:spPr>
      </p:pic>
      <p:pic>
        <p:nvPicPr>
          <p:cNvPr id="460" name="Google Shape;460;p8"/>
          <p:cNvPicPr preferRelativeResize="0"/>
          <p:nvPr/>
        </p:nvPicPr>
        <p:blipFill rotWithShape="1">
          <a:blip r:embed="rId6">
            <a:alphaModFix/>
          </a:blip>
          <a:srcRect/>
          <a:stretch/>
        </p:blipFill>
        <p:spPr>
          <a:xfrm>
            <a:off x="5368931" y="161642"/>
            <a:ext cx="2610076" cy="6534716"/>
          </a:xfrm>
          <a:prstGeom prst="rect">
            <a:avLst/>
          </a:prstGeom>
          <a:noFill/>
          <a:ln>
            <a:noFill/>
          </a:ln>
        </p:spPr>
      </p:pic>
      <p:pic>
        <p:nvPicPr>
          <p:cNvPr id="461" name="Google Shape;461;p8"/>
          <p:cNvPicPr preferRelativeResize="0"/>
          <p:nvPr/>
        </p:nvPicPr>
        <p:blipFill rotWithShape="1">
          <a:blip r:embed="rId7">
            <a:alphaModFix/>
          </a:blip>
          <a:srcRect/>
          <a:stretch/>
        </p:blipFill>
        <p:spPr>
          <a:xfrm>
            <a:off x="8564541" y="3642753"/>
            <a:ext cx="3088940" cy="2508857"/>
          </a:xfrm>
          <a:prstGeom prst="rect">
            <a:avLst/>
          </a:prstGeom>
          <a:noFill/>
          <a:ln>
            <a:noFill/>
          </a:ln>
        </p:spPr>
      </p:pic>
      <p:pic>
        <p:nvPicPr>
          <p:cNvPr id="462" name="Google Shape;462;p8"/>
          <p:cNvPicPr preferRelativeResize="0"/>
          <p:nvPr/>
        </p:nvPicPr>
        <p:blipFill rotWithShape="1">
          <a:blip r:embed="rId8">
            <a:alphaModFix/>
          </a:blip>
          <a:srcRect/>
          <a:stretch/>
        </p:blipFill>
        <p:spPr>
          <a:xfrm>
            <a:off x="1112806" y="4244145"/>
            <a:ext cx="2974561" cy="24522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E7A1-FFBF-DABE-097F-092D53D49350}"/>
              </a:ext>
            </a:extLst>
          </p:cNvPr>
          <p:cNvSpPr txBox="1">
            <a:spLocks/>
          </p:cNvSpPr>
          <p:nvPr/>
        </p:nvSpPr>
        <p:spPr>
          <a:xfrm>
            <a:off x="539620" y="10386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ID4096" dirty="0"/>
          </a:p>
        </p:txBody>
      </p:sp>
      <p:sp>
        <p:nvSpPr>
          <p:cNvPr id="13" name="TextBox 12">
            <a:extLst>
              <a:ext uri="{FF2B5EF4-FFF2-40B4-BE49-F238E27FC236}">
                <a16:creationId xmlns:a16="http://schemas.microsoft.com/office/drawing/2014/main" id="{B8671605-ADAA-6FC1-2F73-B4F929E89CFA}"/>
              </a:ext>
            </a:extLst>
          </p:cNvPr>
          <p:cNvSpPr txBox="1"/>
          <p:nvPr/>
        </p:nvSpPr>
        <p:spPr>
          <a:xfrm>
            <a:off x="539620" y="5198201"/>
            <a:ext cx="1118043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Lion One metals required an aerial LiDAR survey to inform dam failure modeling for  Tailings Dam in close proximity to </a:t>
            </a:r>
            <a:r>
              <a:rPr lang="en-US" dirty="0" err="1"/>
              <a:t>Korebebe</a:t>
            </a:r>
            <a:r>
              <a:rPr lang="en-US" dirty="0"/>
              <a:t> Village  </a:t>
            </a:r>
          </a:p>
          <a:p>
            <a:pPr marL="285750" indent="-285750">
              <a:buFont typeface="Arial" panose="020B0604020202020204" pitchFamily="34" charset="0"/>
              <a:buChar char="•"/>
            </a:pPr>
            <a:r>
              <a:rPr lang="en-US" dirty="0"/>
              <a:t>Survey was required urgently and traditional survey methods would have been time costly and also hazardous for surveyors working across steep and dangerous terrain</a:t>
            </a:r>
          </a:p>
          <a:p>
            <a:pPr marL="285750" indent="-285750">
              <a:buFont typeface="Arial" panose="020B0604020202020204" pitchFamily="34" charset="0"/>
              <a:buChar char="•"/>
            </a:pPr>
            <a:endParaRPr lang="LID4096" dirty="0"/>
          </a:p>
        </p:txBody>
      </p:sp>
      <p:pic>
        <p:nvPicPr>
          <p:cNvPr id="3" name="Picture 2" descr="Aerial view of a green landscape&#10;&#10;Description automatically generated">
            <a:extLst>
              <a:ext uri="{FF2B5EF4-FFF2-40B4-BE49-F238E27FC236}">
                <a16:creationId xmlns:a16="http://schemas.microsoft.com/office/drawing/2014/main" id="{D418767B-2225-9B0E-F87A-8B903AD0F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2" y="687896"/>
            <a:ext cx="5989275" cy="4256569"/>
          </a:xfrm>
          <a:prstGeom prst="rect">
            <a:avLst/>
          </a:prstGeom>
        </p:spPr>
      </p:pic>
      <p:pic>
        <p:nvPicPr>
          <p:cNvPr id="5" name="Picture 4" descr="A large rectangular area with a pond surrounded by green hills&#10;&#10;Description automatically generated with medium confidence">
            <a:extLst>
              <a:ext uri="{FF2B5EF4-FFF2-40B4-BE49-F238E27FC236}">
                <a16:creationId xmlns:a16="http://schemas.microsoft.com/office/drawing/2014/main" id="{B7088C2D-7B74-1D34-59FF-293DAD2DE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573" y="687897"/>
            <a:ext cx="5843921" cy="4256570"/>
          </a:xfrm>
          <a:prstGeom prst="rect">
            <a:avLst/>
          </a:prstGeom>
        </p:spPr>
      </p:pic>
    </p:spTree>
    <p:extLst>
      <p:ext uri="{BB962C8B-B14F-4D97-AF65-F5344CB8AC3E}">
        <p14:creationId xmlns:p14="http://schemas.microsoft.com/office/powerpoint/2010/main" val="2680190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Great Pitch Decks - Technology">
      <a:dk1>
        <a:srgbClr val="000000"/>
      </a:dk1>
      <a:lt1>
        <a:srgbClr val="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20703</TotalTime>
  <Words>2313</Words>
  <Application>Microsoft Office PowerPoint</Application>
  <PresentationFormat>Widescreen</PresentationFormat>
  <Paragraphs>139</Paragraphs>
  <Slides>12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Aptos</vt:lpstr>
      <vt:lpstr>Aptos Display</vt:lpstr>
      <vt:lpstr>Arial</vt:lpstr>
      <vt:lpstr>Arial Black</vt:lpstr>
      <vt:lpstr>Avenir Next LT Pro</vt:lpstr>
      <vt:lpstr>Calibri</vt:lpstr>
      <vt:lpstr>Tahoma</vt:lpstr>
      <vt:lpstr>Wingdings</vt:lpstr>
      <vt:lpstr>Office Theme</vt:lpstr>
      <vt:lpstr>1_Office Theme</vt:lpstr>
      <vt:lpstr>PowerPoint Presentation</vt:lpstr>
      <vt:lpstr>PowerPoint Presentation</vt:lpstr>
      <vt:lpstr>A sustainable data service </vt:lpstr>
      <vt:lpstr>PowerPoint Presentation</vt:lpstr>
      <vt:lpstr>The Vision</vt:lpstr>
      <vt:lpstr>Overview of Digital Moana Data Service</vt:lpstr>
      <vt:lpstr>Benefits of Digital Moana Data Service</vt:lpstr>
      <vt:lpstr>Pacific Island Context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Kahuto Pacific</dc:creator>
  <cp:lastModifiedBy>Kahuto Pacific</cp:lastModifiedBy>
  <cp:revision>15</cp:revision>
  <dcterms:created xsi:type="dcterms:W3CDTF">2024-09-19T08:19:11Z</dcterms:created>
  <dcterms:modified xsi:type="dcterms:W3CDTF">2024-11-26T19:27:37Z</dcterms:modified>
</cp:coreProperties>
</file>