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7" r:id="rId1"/>
  </p:sldMasterIdLst>
  <p:notesMasterIdLst>
    <p:notesMasterId r:id="rId36"/>
  </p:notesMasterIdLst>
  <p:sldIdLst>
    <p:sldId id="256" r:id="rId2"/>
    <p:sldId id="291" r:id="rId3"/>
    <p:sldId id="257" r:id="rId4"/>
    <p:sldId id="277" r:id="rId5"/>
    <p:sldId id="258" r:id="rId6"/>
    <p:sldId id="271" r:id="rId7"/>
    <p:sldId id="259" r:id="rId8"/>
    <p:sldId id="293" r:id="rId9"/>
    <p:sldId id="260" r:id="rId10"/>
    <p:sldId id="261" r:id="rId11"/>
    <p:sldId id="276" r:id="rId12"/>
    <p:sldId id="269" r:id="rId13"/>
    <p:sldId id="270" r:id="rId14"/>
    <p:sldId id="272" r:id="rId15"/>
    <p:sldId id="273" r:id="rId16"/>
    <p:sldId id="274" r:id="rId17"/>
    <p:sldId id="267" r:id="rId18"/>
    <p:sldId id="268" r:id="rId19"/>
    <p:sldId id="275" r:id="rId20"/>
    <p:sldId id="266" r:id="rId21"/>
    <p:sldId id="292" r:id="rId22"/>
    <p:sldId id="283" r:id="rId23"/>
    <p:sldId id="282" r:id="rId24"/>
    <p:sldId id="284" r:id="rId25"/>
    <p:sldId id="288" r:id="rId26"/>
    <p:sldId id="285" r:id="rId27"/>
    <p:sldId id="286" r:id="rId28"/>
    <p:sldId id="287" r:id="rId29"/>
    <p:sldId id="289" r:id="rId30"/>
    <p:sldId id="262" r:id="rId31"/>
    <p:sldId id="264" r:id="rId32"/>
    <p:sldId id="265" r:id="rId33"/>
    <p:sldId id="280" r:id="rId34"/>
    <p:sldId id="28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 autoAdjust="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89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Cabella.csv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hononou.csv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seki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Quarry Profile</a:t>
            </a: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Cabella!$B$1</c:f>
              <c:strCache>
                <c:ptCount val="1"/>
                <c:pt idx="0">
                  <c:v>Graphic Profile 1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Cabella!$A$2:$A$190</c:f>
              <c:numCache>
                <c:formatCode>General</c:formatCode>
                <c:ptCount val="189"/>
                <c:pt idx="0">
                  <c:v>0</c:v>
                </c:pt>
                <c:pt idx="1">
                  <c:v>0.99770106300000005</c:v>
                </c:pt>
                <c:pt idx="2">
                  <c:v>1.995402125</c:v>
                </c:pt>
                <c:pt idx="3">
                  <c:v>2.9931031899999998</c:v>
                </c:pt>
                <c:pt idx="4">
                  <c:v>3.9908042500000001</c:v>
                </c:pt>
                <c:pt idx="5">
                  <c:v>4.9885053130000001</c:v>
                </c:pt>
                <c:pt idx="6">
                  <c:v>5.9862063709999997</c:v>
                </c:pt>
                <c:pt idx="7">
                  <c:v>6.983907436</c:v>
                </c:pt>
                <c:pt idx="8">
                  <c:v>7.981608499</c:v>
                </c:pt>
                <c:pt idx="9">
                  <c:v>8.9793095619999992</c:v>
                </c:pt>
                <c:pt idx="10">
                  <c:v>9.977010623</c:v>
                </c:pt>
                <c:pt idx="11">
                  <c:v>10.974711689999999</c:v>
                </c:pt>
                <c:pt idx="12">
                  <c:v>11.97241275</c:v>
                </c:pt>
                <c:pt idx="13">
                  <c:v>12.970113810000001</c:v>
                </c:pt>
                <c:pt idx="14">
                  <c:v>13.96781487</c:v>
                </c:pt>
                <c:pt idx="15">
                  <c:v>14.96551593</c:v>
                </c:pt>
                <c:pt idx="16">
                  <c:v>15.963217</c:v>
                </c:pt>
                <c:pt idx="17">
                  <c:v>16.960918060000001</c:v>
                </c:pt>
                <c:pt idx="18">
                  <c:v>17.958619120000002</c:v>
                </c:pt>
                <c:pt idx="19">
                  <c:v>18.956320179999999</c:v>
                </c:pt>
                <c:pt idx="20">
                  <c:v>19.95402125</c:v>
                </c:pt>
                <c:pt idx="21">
                  <c:v>20.951722310000001</c:v>
                </c:pt>
                <c:pt idx="22">
                  <c:v>21.949423370000002</c:v>
                </c:pt>
                <c:pt idx="23">
                  <c:v>22.947124429999999</c:v>
                </c:pt>
                <c:pt idx="24">
                  <c:v>23.944825489999999</c:v>
                </c:pt>
                <c:pt idx="25">
                  <c:v>24.942526560000001</c:v>
                </c:pt>
                <c:pt idx="26">
                  <c:v>25.940227620000002</c:v>
                </c:pt>
                <c:pt idx="27">
                  <c:v>26.937928679999999</c:v>
                </c:pt>
                <c:pt idx="28">
                  <c:v>27.93562974</c:v>
                </c:pt>
                <c:pt idx="29">
                  <c:v>28.933330810000001</c:v>
                </c:pt>
                <c:pt idx="30">
                  <c:v>29.931031870000002</c:v>
                </c:pt>
                <c:pt idx="31">
                  <c:v>30.928732929999999</c:v>
                </c:pt>
                <c:pt idx="32">
                  <c:v>31.92643399</c:v>
                </c:pt>
                <c:pt idx="33">
                  <c:v>32.924135049999997</c:v>
                </c:pt>
                <c:pt idx="34">
                  <c:v>33.921836120000002</c:v>
                </c:pt>
                <c:pt idx="35">
                  <c:v>34.919537179999999</c:v>
                </c:pt>
                <c:pt idx="36">
                  <c:v>35.917238240000003</c:v>
                </c:pt>
                <c:pt idx="37">
                  <c:v>36.914939310000001</c:v>
                </c:pt>
                <c:pt idx="38">
                  <c:v>37.912640369999998</c:v>
                </c:pt>
                <c:pt idx="39">
                  <c:v>38.910341430000003</c:v>
                </c:pt>
                <c:pt idx="40">
                  <c:v>39.90804249</c:v>
                </c:pt>
                <c:pt idx="41">
                  <c:v>40.905743549999997</c:v>
                </c:pt>
                <c:pt idx="42">
                  <c:v>41.903444620000002</c:v>
                </c:pt>
                <c:pt idx="43">
                  <c:v>42.901145679999999</c:v>
                </c:pt>
                <c:pt idx="44">
                  <c:v>43.898846740000003</c:v>
                </c:pt>
                <c:pt idx="45">
                  <c:v>44.8965478</c:v>
                </c:pt>
                <c:pt idx="46">
                  <c:v>45.894248869999998</c:v>
                </c:pt>
                <c:pt idx="47">
                  <c:v>46.891949930000003</c:v>
                </c:pt>
                <c:pt idx="48">
                  <c:v>47.88965099</c:v>
                </c:pt>
                <c:pt idx="49">
                  <c:v>48.887352049999997</c:v>
                </c:pt>
                <c:pt idx="50">
                  <c:v>49.885053110000001</c:v>
                </c:pt>
                <c:pt idx="51">
                  <c:v>50.882754179999999</c:v>
                </c:pt>
                <c:pt idx="52">
                  <c:v>51.880455240000003</c:v>
                </c:pt>
                <c:pt idx="53">
                  <c:v>52.878156300000001</c:v>
                </c:pt>
                <c:pt idx="54">
                  <c:v>53.875857359999998</c:v>
                </c:pt>
                <c:pt idx="55">
                  <c:v>54.873558420000002</c:v>
                </c:pt>
                <c:pt idx="56">
                  <c:v>55.87125949</c:v>
                </c:pt>
                <c:pt idx="57">
                  <c:v>56.868960549999997</c:v>
                </c:pt>
                <c:pt idx="58">
                  <c:v>57.866661610000001</c:v>
                </c:pt>
                <c:pt idx="59">
                  <c:v>58.864362669999998</c:v>
                </c:pt>
                <c:pt idx="60">
                  <c:v>59.862063740000004</c:v>
                </c:pt>
                <c:pt idx="61">
                  <c:v>60.859764800000001</c:v>
                </c:pt>
                <c:pt idx="62">
                  <c:v>61.857465859999998</c:v>
                </c:pt>
                <c:pt idx="63">
                  <c:v>62.855166920000002</c:v>
                </c:pt>
                <c:pt idx="64">
                  <c:v>63.85286799</c:v>
                </c:pt>
                <c:pt idx="65">
                  <c:v>64.850569050000004</c:v>
                </c:pt>
                <c:pt idx="66">
                  <c:v>65.848270110000001</c:v>
                </c:pt>
                <c:pt idx="67">
                  <c:v>66.845971169999999</c:v>
                </c:pt>
                <c:pt idx="68">
                  <c:v>67.843672229999996</c:v>
                </c:pt>
                <c:pt idx="69">
                  <c:v>68.841373300000001</c:v>
                </c:pt>
                <c:pt idx="70">
                  <c:v>69.839074359999998</c:v>
                </c:pt>
                <c:pt idx="71">
                  <c:v>70.836775419999995</c:v>
                </c:pt>
                <c:pt idx="72">
                  <c:v>71.834476480000006</c:v>
                </c:pt>
                <c:pt idx="73">
                  <c:v>72.832177549999997</c:v>
                </c:pt>
                <c:pt idx="74">
                  <c:v>73.829878609999994</c:v>
                </c:pt>
                <c:pt idx="75">
                  <c:v>74.827579670000006</c:v>
                </c:pt>
                <c:pt idx="76">
                  <c:v>75.825280730000003</c:v>
                </c:pt>
                <c:pt idx="77">
                  <c:v>76.82298179</c:v>
                </c:pt>
                <c:pt idx="78">
                  <c:v>77.820682860000005</c:v>
                </c:pt>
                <c:pt idx="79">
                  <c:v>78.818383920000002</c:v>
                </c:pt>
                <c:pt idx="80">
                  <c:v>79.816084979999999</c:v>
                </c:pt>
                <c:pt idx="81">
                  <c:v>80.813786050000004</c:v>
                </c:pt>
                <c:pt idx="82">
                  <c:v>81.811487110000002</c:v>
                </c:pt>
                <c:pt idx="83">
                  <c:v>82.809188169999999</c:v>
                </c:pt>
                <c:pt idx="84">
                  <c:v>83.806889229999996</c:v>
                </c:pt>
                <c:pt idx="85">
                  <c:v>84.804590289999993</c:v>
                </c:pt>
                <c:pt idx="86">
                  <c:v>85.802291359999998</c:v>
                </c:pt>
                <c:pt idx="87">
                  <c:v>86.799992419999995</c:v>
                </c:pt>
                <c:pt idx="88">
                  <c:v>87.797693480000007</c:v>
                </c:pt>
                <c:pt idx="89">
                  <c:v>88.795394549999997</c:v>
                </c:pt>
                <c:pt idx="90">
                  <c:v>89.793095609999995</c:v>
                </c:pt>
                <c:pt idx="91">
                  <c:v>90.790796670000006</c:v>
                </c:pt>
                <c:pt idx="92">
                  <c:v>91.788497730000003</c:v>
                </c:pt>
                <c:pt idx="93">
                  <c:v>92.78619879</c:v>
                </c:pt>
                <c:pt idx="94">
                  <c:v>93.783899849999997</c:v>
                </c:pt>
                <c:pt idx="95">
                  <c:v>94.781600909999995</c:v>
                </c:pt>
                <c:pt idx="96">
                  <c:v>95.77930198</c:v>
                </c:pt>
                <c:pt idx="97">
                  <c:v>96.777003039999997</c:v>
                </c:pt>
                <c:pt idx="98">
                  <c:v>97.774704110000002</c:v>
                </c:pt>
                <c:pt idx="99">
                  <c:v>98.772405169999999</c:v>
                </c:pt>
                <c:pt idx="100">
                  <c:v>99.770106229999996</c:v>
                </c:pt>
                <c:pt idx="101">
                  <c:v>100.7678073</c:v>
                </c:pt>
                <c:pt idx="102">
                  <c:v>101.76550829999999</c:v>
                </c:pt>
                <c:pt idx="103">
                  <c:v>102.76320939999999</c:v>
                </c:pt>
                <c:pt idx="104">
                  <c:v>103.76091049999999</c:v>
                </c:pt>
                <c:pt idx="105">
                  <c:v>104.7586115</c:v>
                </c:pt>
                <c:pt idx="106">
                  <c:v>105.7563126</c:v>
                </c:pt>
                <c:pt idx="107">
                  <c:v>106.7540137</c:v>
                </c:pt>
                <c:pt idx="108">
                  <c:v>107.75171469999999</c:v>
                </c:pt>
                <c:pt idx="109">
                  <c:v>108.74941579999999</c:v>
                </c:pt>
                <c:pt idx="110">
                  <c:v>109.7471168</c:v>
                </c:pt>
                <c:pt idx="111">
                  <c:v>110.7448179</c:v>
                </c:pt>
                <c:pt idx="112">
                  <c:v>111.742519</c:v>
                </c:pt>
                <c:pt idx="113">
                  <c:v>112.74021999999999</c:v>
                </c:pt>
                <c:pt idx="114">
                  <c:v>113.73792109999999</c:v>
                </c:pt>
                <c:pt idx="115">
                  <c:v>114.73562219999999</c:v>
                </c:pt>
                <c:pt idx="116">
                  <c:v>115.7333232</c:v>
                </c:pt>
                <c:pt idx="117">
                  <c:v>116.7310243</c:v>
                </c:pt>
                <c:pt idx="118">
                  <c:v>117.72872529999999</c:v>
                </c:pt>
                <c:pt idx="119">
                  <c:v>118.72642639999999</c:v>
                </c:pt>
                <c:pt idx="120">
                  <c:v>119.72412749999999</c:v>
                </c:pt>
                <c:pt idx="121">
                  <c:v>120.7218285</c:v>
                </c:pt>
                <c:pt idx="122">
                  <c:v>121.7195296</c:v>
                </c:pt>
                <c:pt idx="123">
                  <c:v>122.7172307</c:v>
                </c:pt>
                <c:pt idx="124">
                  <c:v>123.71493169999999</c:v>
                </c:pt>
                <c:pt idx="125">
                  <c:v>124.71263279999999</c:v>
                </c:pt>
                <c:pt idx="126">
                  <c:v>125.7103338</c:v>
                </c:pt>
                <c:pt idx="127">
                  <c:v>126.7080349</c:v>
                </c:pt>
                <c:pt idx="128">
                  <c:v>127.705736</c:v>
                </c:pt>
                <c:pt idx="129">
                  <c:v>128.70343700000001</c:v>
                </c:pt>
                <c:pt idx="130">
                  <c:v>129.70113810000001</c:v>
                </c:pt>
                <c:pt idx="131">
                  <c:v>130.69883920000001</c:v>
                </c:pt>
                <c:pt idx="132">
                  <c:v>131.69654019999999</c:v>
                </c:pt>
                <c:pt idx="133">
                  <c:v>132.69424129999999</c:v>
                </c:pt>
                <c:pt idx="134">
                  <c:v>133.69194229999999</c:v>
                </c:pt>
                <c:pt idx="135">
                  <c:v>134.68964339999999</c:v>
                </c:pt>
                <c:pt idx="136">
                  <c:v>135.68734449999999</c:v>
                </c:pt>
                <c:pt idx="137">
                  <c:v>136.6850455</c:v>
                </c:pt>
                <c:pt idx="138">
                  <c:v>137.6827466</c:v>
                </c:pt>
                <c:pt idx="139">
                  <c:v>138.6804477</c:v>
                </c:pt>
                <c:pt idx="140">
                  <c:v>139.67814870000001</c:v>
                </c:pt>
                <c:pt idx="141">
                  <c:v>140.67584980000001</c:v>
                </c:pt>
                <c:pt idx="142">
                  <c:v>141.67355079999999</c:v>
                </c:pt>
                <c:pt idx="143">
                  <c:v>142.67125189999999</c:v>
                </c:pt>
                <c:pt idx="144">
                  <c:v>143.66895299999999</c:v>
                </c:pt>
                <c:pt idx="145">
                  <c:v>144.66665399999999</c:v>
                </c:pt>
                <c:pt idx="146">
                  <c:v>145.66435509999999</c:v>
                </c:pt>
                <c:pt idx="147">
                  <c:v>146.66205619999999</c:v>
                </c:pt>
                <c:pt idx="148">
                  <c:v>147.6597572</c:v>
                </c:pt>
                <c:pt idx="149">
                  <c:v>148.6574583</c:v>
                </c:pt>
                <c:pt idx="150">
                  <c:v>149.65515930000001</c:v>
                </c:pt>
                <c:pt idx="151">
                  <c:v>150.65286040000001</c:v>
                </c:pt>
                <c:pt idx="152">
                  <c:v>151.65056150000001</c:v>
                </c:pt>
                <c:pt idx="153">
                  <c:v>152.64826249999999</c:v>
                </c:pt>
                <c:pt idx="154">
                  <c:v>153.64596359999999</c:v>
                </c:pt>
                <c:pt idx="155">
                  <c:v>154.64366469999999</c:v>
                </c:pt>
                <c:pt idx="156">
                  <c:v>155.64136569999999</c:v>
                </c:pt>
                <c:pt idx="157">
                  <c:v>156.63906679999999</c:v>
                </c:pt>
                <c:pt idx="158">
                  <c:v>157.6367678</c:v>
                </c:pt>
                <c:pt idx="159">
                  <c:v>158.6344689</c:v>
                </c:pt>
                <c:pt idx="160">
                  <c:v>159.63217</c:v>
                </c:pt>
                <c:pt idx="161">
                  <c:v>160.62987100000001</c:v>
                </c:pt>
                <c:pt idx="162">
                  <c:v>161.62757210000001</c:v>
                </c:pt>
                <c:pt idx="163">
                  <c:v>162.62527309999999</c:v>
                </c:pt>
                <c:pt idx="164">
                  <c:v>163.62297419999999</c:v>
                </c:pt>
                <c:pt idx="165">
                  <c:v>164.62067529999999</c:v>
                </c:pt>
                <c:pt idx="166">
                  <c:v>165.61837629999999</c:v>
                </c:pt>
                <c:pt idx="167">
                  <c:v>166.61607739999999</c:v>
                </c:pt>
                <c:pt idx="168">
                  <c:v>167.6137785</c:v>
                </c:pt>
                <c:pt idx="169">
                  <c:v>168.6114795</c:v>
                </c:pt>
                <c:pt idx="170">
                  <c:v>169.6091806</c:v>
                </c:pt>
                <c:pt idx="171">
                  <c:v>170.60688160000001</c:v>
                </c:pt>
                <c:pt idx="172">
                  <c:v>171.60458270000001</c:v>
                </c:pt>
                <c:pt idx="173">
                  <c:v>172.60228380000001</c:v>
                </c:pt>
                <c:pt idx="174">
                  <c:v>173.59998479999999</c:v>
                </c:pt>
                <c:pt idx="175">
                  <c:v>174.59768589999999</c:v>
                </c:pt>
                <c:pt idx="176">
                  <c:v>175.59538699999999</c:v>
                </c:pt>
                <c:pt idx="177">
                  <c:v>176.59308799999999</c:v>
                </c:pt>
                <c:pt idx="178">
                  <c:v>177.59078909999999</c:v>
                </c:pt>
                <c:pt idx="179">
                  <c:v>178.5884901</c:v>
                </c:pt>
                <c:pt idx="180">
                  <c:v>179.5861912</c:v>
                </c:pt>
                <c:pt idx="181">
                  <c:v>180.5838923</c:v>
                </c:pt>
                <c:pt idx="182">
                  <c:v>181.58159330000001</c:v>
                </c:pt>
                <c:pt idx="183">
                  <c:v>182.57929440000001</c:v>
                </c:pt>
                <c:pt idx="184">
                  <c:v>183.57699550000001</c:v>
                </c:pt>
                <c:pt idx="185">
                  <c:v>184.57469649999999</c:v>
                </c:pt>
                <c:pt idx="186">
                  <c:v>185.57239759999999</c:v>
                </c:pt>
                <c:pt idx="187">
                  <c:v>186.57009859999999</c:v>
                </c:pt>
                <c:pt idx="188">
                  <c:v>187.56779969999999</c:v>
                </c:pt>
              </c:numCache>
            </c:numRef>
          </c:xVal>
          <c:yVal>
            <c:numRef>
              <c:f>Cabella!$B$2:$B$190</c:f>
              <c:numCache>
                <c:formatCode>General</c:formatCode>
                <c:ptCount val="189"/>
                <c:pt idx="0">
                  <c:v>12.6694</c:v>
                </c:pt>
                <c:pt idx="1">
                  <c:v>12.6853</c:v>
                </c:pt>
                <c:pt idx="2">
                  <c:v>12.679399999999999</c:v>
                </c:pt>
                <c:pt idx="3">
                  <c:v>12.6684</c:v>
                </c:pt>
                <c:pt idx="4">
                  <c:v>12.6473</c:v>
                </c:pt>
                <c:pt idx="5">
                  <c:v>12.667199999999999</c:v>
                </c:pt>
                <c:pt idx="6">
                  <c:v>12.7182</c:v>
                </c:pt>
                <c:pt idx="7">
                  <c:v>12.712300000000001</c:v>
                </c:pt>
                <c:pt idx="8">
                  <c:v>12.7188</c:v>
                </c:pt>
                <c:pt idx="9">
                  <c:v>12.7433</c:v>
                </c:pt>
                <c:pt idx="10">
                  <c:v>12.8146</c:v>
                </c:pt>
                <c:pt idx="11">
                  <c:v>12.8667</c:v>
                </c:pt>
                <c:pt idx="12">
                  <c:v>12.8962</c:v>
                </c:pt>
                <c:pt idx="13">
                  <c:v>12.938700000000001</c:v>
                </c:pt>
                <c:pt idx="14">
                  <c:v>12.9939</c:v>
                </c:pt>
                <c:pt idx="15">
                  <c:v>13.0593</c:v>
                </c:pt>
                <c:pt idx="16">
                  <c:v>13.132</c:v>
                </c:pt>
                <c:pt idx="17">
                  <c:v>13.1029</c:v>
                </c:pt>
                <c:pt idx="18">
                  <c:v>13.0319</c:v>
                </c:pt>
                <c:pt idx="19">
                  <c:v>13.0482</c:v>
                </c:pt>
                <c:pt idx="20">
                  <c:v>13.062200000000001</c:v>
                </c:pt>
                <c:pt idx="21">
                  <c:v>13.100899999999999</c:v>
                </c:pt>
                <c:pt idx="22">
                  <c:v>13.1676</c:v>
                </c:pt>
                <c:pt idx="23">
                  <c:v>13.1882</c:v>
                </c:pt>
                <c:pt idx="24">
                  <c:v>13.1927</c:v>
                </c:pt>
                <c:pt idx="25">
                  <c:v>13.212899999999999</c:v>
                </c:pt>
                <c:pt idx="26">
                  <c:v>13.2515</c:v>
                </c:pt>
                <c:pt idx="27">
                  <c:v>13.263999999999999</c:v>
                </c:pt>
                <c:pt idx="28">
                  <c:v>13.2719</c:v>
                </c:pt>
                <c:pt idx="29">
                  <c:v>13.295299999999999</c:v>
                </c:pt>
                <c:pt idx="30">
                  <c:v>13.310700000000001</c:v>
                </c:pt>
                <c:pt idx="31">
                  <c:v>13.316000000000001</c:v>
                </c:pt>
                <c:pt idx="32">
                  <c:v>13.3246</c:v>
                </c:pt>
                <c:pt idx="33">
                  <c:v>13.353400000000001</c:v>
                </c:pt>
                <c:pt idx="34">
                  <c:v>13.384499999999999</c:v>
                </c:pt>
                <c:pt idx="35">
                  <c:v>13.4643</c:v>
                </c:pt>
                <c:pt idx="36">
                  <c:v>13.4642</c:v>
                </c:pt>
                <c:pt idx="37">
                  <c:v>13.4221</c:v>
                </c:pt>
                <c:pt idx="38">
                  <c:v>13.360900000000001</c:v>
                </c:pt>
                <c:pt idx="39">
                  <c:v>13.334899999999999</c:v>
                </c:pt>
                <c:pt idx="40">
                  <c:v>13.3474</c:v>
                </c:pt>
                <c:pt idx="41">
                  <c:v>13.372299999999999</c:v>
                </c:pt>
                <c:pt idx="42">
                  <c:v>13.4138</c:v>
                </c:pt>
                <c:pt idx="43">
                  <c:v>13.4335</c:v>
                </c:pt>
                <c:pt idx="44">
                  <c:v>13.4124</c:v>
                </c:pt>
                <c:pt idx="45">
                  <c:v>13.3828</c:v>
                </c:pt>
                <c:pt idx="46">
                  <c:v>13.338900000000001</c:v>
                </c:pt>
                <c:pt idx="47">
                  <c:v>13.2675</c:v>
                </c:pt>
                <c:pt idx="48">
                  <c:v>13.2705</c:v>
                </c:pt>
                <c:pt idx="49">
                  <c:v>13.3089</c:v>
                </c:pt>
                <c:pt idx="50">
                  <c:v>13.333399999999999</c:v>
                </c:pt>
                <c:pt idx="51">
                  <c:v>13.351699999999999</c:v>
                </c:pt>
                <c:pt idx="52">
                  <c:v>13.3758</c:v>
                </c:pt>
                <c:pt idx="53">
                  <c:v>13.3855</c:v>
                </c:pt>
                <c:pt idx="54">
                  <c:v>13.3597</c:v>
                </c:pt>
                <c:pt idx="55">
                  <c:v>13.339399999999999</c:v>
                </c:pt>
                <c:pt idx="56">
                  <c:v>13.3286</c:v>
                </c:pt>
                <c:pt idx="57">
                  <c:v>13.326000000000001</c:v>
                </c:pt>
                <c:pt idx="58">
                  <c:v>13.328099999999999</c:v>
                </c:pt>
                <c:pt idx="59">
                  <c:v>13.333399999999999</c:v>
                </c:pt>
                <c:pt idx="60">
                  <c:v>13.341900000000001</c:v>
                </c:pt>
                <c:pt idx="61">
                  <c:v>13.3101</c:v>
                </c:pt>
                <c:pt idx="62">
                  <c:v>13.2743</c:v>
                </c:pt>
                <c:pt idx="63">
                  <c:v>13.289199999999999</c:v>
                </c:pt>
                <c:pt idx="64">
                  <c:v>13.2713</c:v>
                </c:pt>
                <c:pt idx="65">
                  <c:v>13.2742</c:v>
                </c:pt>
                <c:pt idx="66">
                  <c:v>13.3019</c:v>
                </c:pt>
                <c:pt idx="67">
                  <c:v>13.3116</c:v>
                </c:pt>
                <c:pt idx="68">
                  <c:v>13.328200000000001</c:v>
                </c:pt>
                <c:pt idx="69">
                  <c:v>13.379300000000001</c:v>
                </c:pt>
                <c:pt idx="70">
                  <c:v>13.430199999999999</c:v>
                </c:pt>
                <c:pt idx="71">
                  <c:v>13.4366</c:v>
                </c:pt>
                <c:pt idx="72">
                  <c:v>13.452</c:v>
                </c:pt>
                <c:pt idx="73">
                  <c:v>13.4292</c:v>
                </c:pt>
                <c:pt idx="74">
                  <c:v>13.438800000000001</c:v>
                </c:pt>
                <c:pt idx="75">
                  <c:v>13.4817</c:v>
                </c:pt>
                <c:pt idx="76">
                  <c:v>13.540900000000001</c:v>
                </c:pt>
                <c:pt idx="77">
                  <c:v>13.589700000000001</c:v>
                </c:pt>
                <c:pt idx="78">
                  <c:v>13.6046</c:v>
                </c:pt>
                <c:pt idx="79">
                  <c:v>13.6511</c:v>
                </c:pt>
                <c:pt idx="80">
                  <c:v>13.6866</c:v>
                </c:pt>
                <c:pt idx="81">
                  <c:v>13.7225</c:v>
                </c:pt>
                <c:pt idx="82">
                  <c:v>13.8194</c:v>
                </c:pt>
                <c:pt idx="83">
                  <c:v>13.91</c:v>
                </c:pt>
                <c:pt idx="84">
                  <c:v>13.9992</c:v>
                </c:pt>
                <c:pt idx="85">
                  <c:v>14.0844</c:v>
                </c:pt>
                <c:pt idx="86">
                  <c:v>14.154400000000001</c:v>
                </c:pt>
                <c:pt idx="87">
                  <c:v>14.192399999999999</c:v>
                </c:pt>
                <c:pt idx="88">
                  <c:v>14.2355</c:v>
                </c:pt>
                <c:pt idx="89">
                  <c:v>14.2766</c:v>
                </c:pt>
                <c:pt idx="90">
                  <c:v>14.309200000000001</c:v>
                </c:pt>
                <c:pt idx="91">
                  <c:v>14.3589</c:v>
                </c:pt>
                <c:pt idx="92">
                  <c:v>14.4451</c:v>
                </c:pt>
                <c:pt idx="93">
                  <c:v>14.549899999999999</c:v>
                </c:pt>
                <c:pt idx="94">
                  <c:v>14.631600000000001</c:v>
                </c:pt>
                <c:pt idx="95">
                  <c:v>14.704599999999999</c:v>
                </c:pt>
                <c:pt idx="96">
                  <c:v>14.825200000000001</c:v>
                </c:pt>
                <c:pt idx="97">
                  <c:v>14.905799999999999</c:v>
                </c:pt>
                <c:pt idx="98">
                  <c:v>14.994300000000001</c:v>
                </c:pt>
                <c:pt idx="99">
                  <c:v>15.075200000000001</c:v>
                </c:pt>
                <c:pt idx="100">
                  <c:v>15.1534</c:v>
                </c:pt>
                <c:pt idx="101">
                  <c:v>15.217499999999999</c:v>
                </c:pt>
                <c:pt idx="102">
                  <c:v>15.2279</c:v>
                </c:pt>
                <c:pt idx="103">
                  <c:v>15.2418</c:v>
                </c:pt>
                <c:pt idx="104">
                  <c:v>15.315899999999999</c:v>
                </c:pt>
                <c:pt idx="105">
                  <c:v>15.4823</c:v>
                </c:pt>
                <c:pt idx="106">
                  <c:v>15.615399999999999</c:v>
                </c:pt>
                <c:pt idx="107">
                  <c:v>15.6328</c:v>
                </c:pt>
                <c:pt idx="108">
                  <c:v>15.6569</c:v>
                </c:pt>
                <c:pt idx="109">
                  <c:v>15.694699999999999</c:v>
                </c:pt>
                <c:pt idx="110">
                  <c:v>15.7355</c:v>
                </c:pt>
                <c:pt idx="111">
                  <c:v>15.7562</c:v>
                </c:pt>
                <c:pt idx="112">
                  <c:v>15.777100000000001</c:v>
                </c:pt>
                <c:pt idx="113">
                  <c:v>15.811199999999999</c:v>
                </c:pt>
                <c:pt idx="114">
                  <c:v>15.845499999999999</c:v>
                </c:pt>
                <c:pt idx="115">
                  <c:v>15.8786</c:v>
                </c:pt>
                <c:pt idx="116">
                  <c:v>15.913600000000001</c:v>
                </c:pt>
                <c:pt idx="117">
                  <c:v>15.946899999999999</c:v>
                </c:pt>
                <c:pt idx="118">
                  <c:v>15.9964</c:v>
                </c:pt>
                <c:pt idx="119">
                  <c:v>16.046700000000001</c:v>
                </c:pt>
                <c:pt idx="120">
                  <c:v>16.087900000000001</c:v>
                </c:pt>
                <c:pt idx="121">
                  <c:v>16.150600000000001</c:v>
                </c:pt>
                <c:pt idx="122">
                  <c:v>16.166699999999999</c:v>
                </c:pt>
                <c:pt idx="123">
                  <c:v>16.197800000000001</c:v>
                </c:pt>
                <c:pt idx="124">
                  <c:v>16.2851</c:v>
                </c:pt>
                <c:pt idx="125">
                  <c:v>16.344100000000001</c:v>
                </c:pt>
                <c:pt idx="126">
                  <c:v>16.398299999999999</c:v>
                </c:pt>
                <c:pt idx="127">
                  <c:v>16.4282</c:v>
                </c:pt>
                <c:pt idx="128">
                  <c:v>16.4636</c:v>
                </c:pt>
                <c:pt idx="129">
                  <c:v>16.506399999999999</c:v>
                </c:pt>
                <c:pt idx="130">
                  <c:v>16.509</c:v>
                </c:pt>
                <c:pt idx="131">
                  <c:v>16.548100000000002</c:v>
                </c:pt>
                <c:pt idx="132">
                  <c:v>16.605899999999998</c:v>
                </c:pt>
                <c:pt idx="133">
                  <c:v>16.652999999999999</c:v>
                </c:pt>
                <c:pt idx="134">
                  <c:v>16.691099999999999</c:v>
                </c:pt>
                <c:pt idx="135">
                  <c:v>16.709700000000002</c:v>
                </c:pt>
                <c:pt idx="136">
                  <c:v>16.747199999999999</c:v>
                </c:pt>
                <c:pt idx="137">
                  <c:v>16.761199999999999</c:v>
                </c:pt>
                <c:pt idx="138">
                  <c:v>16.8185</c:v>
                </c:pt>
                <c:pt idx="139">
                  <c:v>16.886600000000001</c:v>
                </c:pt>
                <c:pt idx="140">
                  <c:v>16.945</c:v>
                </c:pt>
                <c:pt idx="141">
                  <c:v>16.994599999999998</c:v>
                </c:pt>
                <c:pt idx="142">
                  <c:v>16.965</c:v>
                </c:pt>
                <c:pt idx="143">
                  <c:v>16.992899999999999</c:v>
                </c:pt>
                <c:pt idx="144">
                  <c:v>17.037299999999998</c:v>
                </c:pt>
                <c:pt idx="145">
                  <c:v>17.036999999999999</c:v>
                </c:pt>
                <c:pt idx="146">
                  <c:v>17.0595</c:v>
                </c:pt>
                <c:pt idx="147">
                  <c:v>17.101700000000001</c:v>
                </c:pt>
                <c:pt idx="148">
                  <c:v>17.161799999999999</c:v>
                </c:pt>
                <c:pt idx="149">
                  <c:v>17.2166</c:v>
                </c:pt>
                <c:pt idx="150">
                  <c:v>17.2684</c:v>
                </c:pt>
                <c:pt idx="151">
                  <c:v>17.3003</c:v>
                </c:pt>
                <c:pt idx="152">
                  <c:v>17.331600000000002</c:v>
                </c:pt>
                <c:pt idx="153">
                  <c:v>17.340499999999999</c:v>
                </c:pt>
                <c:pt idx="154">
                  <c:v>17.333100000000002</c:v>
                </c:pt>
                <c:pt idx="155">
                  <c:v>17.379300000000001</c:v>
                </c:pt>
                <c:pt idx="156">
                  <c:v>17.4543</c:v>
                </c:pt>
                <c:pt idx="157">
                  <c:v>17.5185</c:v>
                </c:pt>
                <c:pt idx="158">
                  <c:v>17.578499999999998</c:v>
                </c:pt>
                <c:pt idx="159">
                  <c:v>17.6648</c:v>
                </c:pt>
                <c:pt idx="160">
                  <c:v>17.718499999999999</c:v>
                </c:pt>
                <c:pt idx="161">
                  <c:v>17.755299999999998</c:v>
                </c:pt>
                <c:pt idx="162">
                  <c:v>17.79</c:v>
                </c:pt>
                <c:pt idx="163">
                  <c:v>17.851400000000002</c:v>
                </c:pt>
                <c:pt idx="164">
                  <c:v>17.9085</c:v>
                </c:pt>
                <c:pt idx="165">
                  <c:v>17.965900000000001</c:v>
                </c:pt>
                <c:pt idx="166">
                  <c:v>17.978400000000001</c:v>
                </c:pt>
                <c:pt idx="167">
                  <c:v>18.034800000000001</c:v>
                </c:pt>
                <c:pt idx="168">
                  <c:v>18.085899999999999</c:v>
                </c:pt>
                <c:pt idx="169">
                  <c:v>18.144300000000001</c:v>
                </c:pt>
                <c:pt idx="170">
                  <c:v>18.198499999999999</c:v>
                </c:pt>
                <c:pt idx="171">
                  <c:v>18.225300000000001</c:v>
                </c:pt>
                <c:pt idx="172">
                  <c:v>18.247699999999998</c:v>
                </c:pt>
                <c:pt idx="173">
                  <c:v>18.327000000000002</c:v>
                </c:pt>
                <c:pt idx="174">
                  <c:v>18.421900000000001</c:v>
                </c:pt>
                <c:pt idx="175">
                  <c:v>18.483599999999999</c:v>
                </c:pt>
                <c:pt idx="176">
                  <c:v>18.5383</c:v>
                </c:pt>
                <c:pt idx="177">
                  <c:v>18.5974</c:v>
                </c:pt>
                <c:pt idx="178">
                  <c:v>18.6921</c:v>
                </c:pt>
                <c:pt idx="179">
                  <c:v>18.7608</c:v>
                </c:pt>
                <c:pt idx="180">
                  <c:v>18.802099999999999</c:v>
                </c:pt>
                <c:pt idx="181">
                  <c:v>18.8291</c:v>
                </c:pt>
                <c:pt idx="182">
                  <c:v>18.872199999999999</c:v>
                </c:pt>
                <c:pt idx="183">
                  <c:v>19.101800000000001</c:v>
                </c:pt>
                <c:pt idx="184">
                  <c:v>19.5655</c:v>
                </c:pt>
                <c:pt idx="185">
                  <c:v>20.2181</c:v>
                </c:pt>
                <c:pt idx="186">
                  <c:v>21.0747</c:v>
                </c:pt>
                <c:pt idx="187">
                  <c:v>21.784400000000002</c:v>
                </c:pt>
                <c:pt idx="188">
                  <c:v>22.456800000000001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80E-4044-BFB5-9A4B481B942F}"/>
            </c:ext>
          </c:extLst>
        </c:ser>
        <c:ser>
          <c:idx val="1"/>
          <c:order val="1"/>
          <c:tx>
            <c:strRef>
              <c:f>Cabella!$C$1</c:f>
              <c:strCache>
                <c:ptCount val="1"/>
                <c:pt idx="0">
                  <c:v>Initial Depth of Bedrock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Cabella!$A$2:$A$190</c:f>
              <c:numCache>
                <c:formatCode>General</c:formatCode>
                <c:ptCount val="189"/>
                <c:pt idx="0">
                  <c:v>0</c:v>
                </c:pt>
                <c:pt idx="1">
                  <c:v>0.99770106300000005</c:v>
                </c:pt>
                <c:pt idx="2">
                  <c:v>1.995402125</c:v>
                </c:pt>
                <c:pt idx="3">
                  <c:v>2.9931031899999998</c:v>
                </c:pt>
                <c:pt idx="4">
                  <c:v>3.9908042500000001</c:v>
                </c:pt>
                <c:pt idx="5">
                  <c:v>4.9885053130000001</c:v>
                </c:pt>
                <c:pt idx="6">
                  <c:v>5.9862063709999997</c:v>
                </c:pt>
                <c:pt idx="7">
                  <c:v>6.983907436</c:v>
                </c:pt>
                <c:pt idx="8">
                  <c:v>7.981608499</c:v>
                </c:pt>
                <c:pt idx="9">
                  <c:v>8.9793095619999992</c:v>
                </c:pt>
                <c:pt idx="10">
                  <c:v>9.977010623</c:v>
                </c:pt>
                <c:pt idx="11">
                  <c:v>10.974711689999999</c:v>
                </c:pt>
                <c:pt idx="12">
                  <c:v>11.97241275</c:v>
                </c:pt>
                <c:pt idx="13">
                  <c:v>12.970113810000001</c:v>
                </c:pt>
                <c:pt idx="14">
                  <c:v>13.96781487</c:v>
                </c:pt>
                <c:pt idx="15">
                  <c:v>14.96551593</c:v>
                </c:pt>
                <c:pt idx="16">
                  <c:v>15.963217</c:v>
                </c:pt>
                <c:pt idx="17">
                  <c:v>16.960918060000001</c:v>
                </c:pt>
                <c:pt idx="18">
                  <c:v>17.958619120000002</c:v>
                </c:pt>
                <c:pt idx="19">
                  <c:v>18.956320179999999</c:v>
                </c:pt>
                <c:pt idx="20">
                  <c:v>19.95402125</c:v>
                </c:pt>
                <c:pt idx="21">
                  <c:v>20.951722310000001</c:v>
                </c:pt>
                <c:pt idx="22">
                  <c:v>21.949423370000002</c:v>
                </c:pt>
                <c:pt idx="23">
                  <c:v>22.947124429999999</c:v>
                </c:pt>
                <c:pt idx="24">
                  <c:v>23.944825489999999</c:v>
                </c:pt>
                <c:pt idx="25">
                  <c:v>24.942526560000001</c:v>
                </c:pt>
                <c:pt idx="26">
                  <c:v>25.940227620000002</c:v>
                </c:pt>
                <c:pt idx="27">
                  <c:v>26.937928679999999</c:v>
                </c:pt>
                <c:pt idx="28">
                  <c:v>27.93562974</c:v>
                </c:pt>
                <c:pt idx="29">
                  <c:v>28.933330810000001</c:v>
                </c:pt>
                <c:pt idx="30">
                  <c:v>29.931031870000002</c:v>
                </c:pt>
                <c:pt idx="31">
                  <c:v>30.928732929999999</c:v>
                </c:pt>
                <c:pt idx="32">
                  <c:v>31.92643399</c:v>
                </c:pt>
                <c:pt idx="33">
                  <c:v>32.924135049999997</c:v>
                </c:pt>
                <c:pt idx="34">
                  <c:v>33.921836120000002</c:v>
                </c:pt>
                <c:pt idx="35">
                  <c:v>34.919537179999999</c:v>
                </c:pt>
                <c:pt idx="36">
                  <c:v>35.917238240000003</c:v>
                </c:pt>
                <c:pt idx="37">
                  <c:v>36.914939310000001</c:v>
                </c:pt>
                <c:pt idx="38">
                  <c:v>37.912640369999998</c:v>
                </c:pt>
                <c:pt idx="39">
                  <c:v>38.910341430000003</c:v>
                </c:pt>
                <c:pt idx="40">
                  <c:v>39.90804249</c:v>
                </c:pt>
                <c:pt idx="41">
                  <c:v>40.905743549999997</c:v>
                </c:pt>
                <c:pt idx="42">
                  <c:v>41.903444620000002</c:v>
                </c:pt>
                <c:pt idx="43">
                  <c:v>42.901145679999999</c:v>
                </c:pt>
                <c:pt idx="44">
                  <c:v>43.898846740000003</c:v>
                </c:pt>
                <c:pt idx="45">
                  <c:v>44.8965478</c:v>
                </c:pt>
                <c:pt idx="46">
                  <c:v>45.894248869999998</c:v>
                </c:pt>
                <c:pt idx="47">
                  <c:v>46.891949930000003</c:v>
                </c:pt>
                <c:pt idx="48">
                  <c:v>47.88965099</c:v>
                </c:pt>
                <c:pt idx="49">
                  <c:v>48.887352049999997</c:v>
                </c:pt>
                <c:pt idx="50">
                  <c:v>49.885053110000001</c:v>
                </c:pt>
                <c:pt idx="51">
                  <c:v>50.882754179999999</c:v>
                </c:pt>
                <c:pt idx="52">
                  <c:v>51.880455240000003</c:v>
                </c:pt>
                <c:pt idx="53">
                  <c:v>52.878156300000001</c:v>
                </c:pt>
                <c:pt idx="54">
                  <c:v>53.875857359999998</c:v>
                </c:pt>
                <c:pt idx="55">
                  <c:v>54.873558420000002</c:v>
                </c:pt>
                <c:pt idx="56">
                  <c:v>55.87125949</c:v>
                </c:pt>
                <c:pt idx="57">
                  <c:v>56.868960549999997</c:v>
                </c:pt>
                <c:pt idx="58">
                  <c:v>57.866661610000001</c:v>
                </c:pt>
                <c:pt idx="59">
                  <c:v>58.864362669999998</c:v>
                </c:pt>
                <c:pt idx="60">
                  <c:v>59.862063740000004</c:v>
                </c:pt>
                <c:pt idx="61">
                  <c:v>60.859764800000001</c:v>
                </c:pt>
                <c:pt idx="62">
                  <c:v>61.857465859999998</c:v>
                </c:pt>
                <c:pt idx="63">
                  <c:v>62.855166920000002</c:v>
                </c:pt>
                <c:pt idx="64">
                  <c:v>63.85286799</c:v>
                </c:pt>
                <c:pt idx="65">
                  <c:v>64.850569050000004</c:v>
                </c:pt>
                <c:pt idx="66">
                  <c:v>65.848270110000001</c:v>
                </c:pt>
                <c:pt idx="67">
                  <c:v>66.845971169999999</c:v>
                </c:pt>
                <c:pt idx="68">
                  <c:v>67.843672229999996</c:v>
                </c:pt>
                <c:pt idx="69">
                  <c:v>68.841373300000001</c:v>
                </c:pt>
                <c:pt idx="70">
                  <c:v>69.839074359999998</c:v>
                </c:pt>
                <c:pt idx="71">
                  <c:v>70.836775419999995</c:v>
                </c:pt>
                <c:pt idx="72">
                  <c:v>71.834476480000006</c:v>
                </c:pt>
                <c:pt idx="73">
                  <c:v>72.832177549999997</c:v>
                </c:pt>
                <c:pt idx="74">
                  <c:v>73.829878609999994</c:v>
                </c:pt>
                <c:pt idx="75">
                  <c:v>74.827579670000006</c:v>
                </c:pt>
                <c:pt idx="76">
                  <c:v>75.825280730000003</c:v>
                </c:pt>
                <c:pt idx="77">
                  <c:v>76.82298179</c:v>
                </c:pt>
                <c:pt idx="78">
                  <c:v>77.820682860000005</c:v>
                </c:pt>
                <c:pt idx="79">
                  <c:v>78.818383920000002</c:v>
                </c:pt>
                <c:pt idx="80">
                  <c:v>79.816084979999999</c:v>
                </c:pt>
                <c:pt idx="81">
                  <c:v>80.813786050000004</c:v>
                </c:pt>
                <c:pt idx="82">
                  <c:v>81.811487110000002</c:v>
                </c:pt>
                <c:pt idx="83">
                  <c:v>82.809188169999999</c:v>
                </c:pt>
                <c:pt idx="84">
                  <c:v>83.806889229999996</c:v>
                </c:pt>
                <c:pt idx="85">
                  <c:v>84.804590289999993</c:v>
                </c:pt>
                <c:pt idx="86">
                  <c:v>85.802291359999998</c:v>
                </c:pt>
                <c:pt idx="87">
                  <c:v>86.799992419999995</c:v>
                </c:pt>
                <c:pt idx="88">
                  <c:v>87.797693480000007</c:v>
                </c:pt>
                <c:pt idx="89">
                  <c:v>88.795394549999997</c:v>
                </c:pt>
                <c:pt idx="90">
                  <c:v>89.793095609999995</c:v>
                </c:pt>
                <c:pt idx="91">
                  <c:v>90.790796670000006</c:v>
                </c:pt>
                <c:pt idx="92">
                  <c:v>91.788497730000003</c:v>
                </c:pt>
                <c:pt idx="93">
                  <c:v>92.78619879</c:v>
                </c:pt>
                <c:pt idx="94">
                  <c:v>93.783899849999997</c:v>
                </c:pt>
                <c:pt idx="95">
                  <c:v>94.781600909999995</c:v>
                </c:pt>
                <c:pt idx="96">
                  <c:v>95.77930198</c:v>
                </c:pt>
                <c:pt idx="97">
                  <c:v>96.777003039999997</c:v>
                </c:pt>
                <c:pt idx="98">
                  <c:v>97.774704110000002</c:v>
                </c:pt>
                <c:pt idx="99">
                  <c:v>98.772405169999999</c:v>
                </c:pt>
                <c:pt idx="100">
                  <c:v>99.770106229999996</c:v>
                </c:pt>
                <c:pt idx="101">
                  <c:v>100.7678073</c:v>
                </c:pt>
                <c:pt idx="102">
                  <c:v>101.76550829999999</c:v>
                </c:pt>
                <c:pt idx="103">
                  <c:v>102.76320939999999</c:v>
                </c:pt>
                <c:pt idx="104">
                  <c:v>103.76091049999999</c:v>
                </c:pt>
                <c:pt idx="105">
                  <c:v>104.7586115</c:v>
                </c:pt>
                <c:pt idx="106">
                  <c:v>105.7563126</c:v>
                </c:pt>
                <c:pt idx="107">
                  <c:v>106.7540137</c:v>
                </c:pt>
                <c:pt idx="108">
                  <c:v>107.75171469999999</c:v>
                </c:pt>
                <c:pt idx="109">
                  <c:v>108.74941579999999</c:v>
                </c:pt>
                <c:pt idx="110">
                  <c:v>109.7471168</c:v>
                </c:pt>
                <c:pt idx="111">
                  <c:v>110.7448179</c:v>
                </c:pt>
                <c:pt idx="112">
                  <c:v>111.742519</c:v>
                </c:pt>
                <c:pt idx="113">
                  <c:v>112.74021999999999</c:v>
                </c:pt>
                <c:pt idx="114">
                  <c:v>113.73792109999999</c:v>
                </c:pt>
                <c:pt idx="115">
                  <c:v>114.73562219999999</c:v>
                </c:pt>
                <c:pt idx="116">
                  <c:v>115.7333232</c:v>
                </c:pt>
                <c:pt idx="117">
                  <c:v>116.7310243</c:v>
                </c:pt>
                <c:pt idx="118">
                  <c:v>117.72872529999999</c:v>
                </c:pt>
                <c:pt idx="119">
                  <c:v>118.72642639999999</c:v>
                </c:pt>
                <c:pt idx="120">
                  <c:v>119.72412749999999</c:v>
                </c:pt>
                <c:pt idx="121">
                  <c:v>120.7218285</c:v>
                </c:pt>
                <c:pt idx="122">
                  <c:v>121.7195296</c:v>
                </c:pt>
                <c:pt idx="123">
                  <c:v>122.7172307</c:v>
                </c:pt>
                <c:pt idx="124">
                  <c:v>123.71493169999999</c:v>
                </c:pt>
                <c:pt idx="125">
                  <c:v>124.71263279999999</c:v>
                </c:pt>
                <c:pt idx="126">
                  <c:v>125.7103338</c:v>
                </c:pt>
                <c:pt idx="127">
                  <c:v>126.7080349</c:v>
                </c:pt>
                <c:pt idx="128">
                  <c:v>127.705736</c:v>
                </c:pt>
                <c:pt idx="129">
                  <c:v>128.70343700000001</c:v>
                </c:pt>
                <c:pt idx="130">
                  <c:v>129.70113810000001</c:v>
                </c:pt>
                <c:pt idx="131">
                  <c:v>130.69883920000001</c:v>
                </c:pt>
                <c:pt idx="132">
                  <c:v>131.69654019999999</c:v>
                </c:pt>
                <c:pt idx="133">
                  <c:v>132.69424129999999</c:v>
                </c:pt>
                <c:pt idx="134">
                  <c:v>133.69194229999999</c:v>
                </c:pt>
                <c:pt idx="135">
                  <c:v>134.68964339999999</c:v>
                </c:pt>
                <c:pt idx="136">
                  <c:v>135.68734449999999</c:v>
                </c:pt>
                <c:pt idx="137">
                  <c:v>136.6850455</c:v>
                </c:pt>
                <c:pt idx="138">
                  <c:v>137.6827466</c:v>
                </c:pt>
                <c:pt idx="139">
                  <c:v>138.6804477</c:v>
                </c:pt>
                <c:pt idx="140">
                  <c:v>139.67814870000001</c:v>
                </c:pt>
                <c:pt idx="141">
                  <c:v>140.67584980000001</c:v>
                </c:pt>
                <c:pt idx="142">
                  <c:v>141.67355079999999</c:v>
                </c:pt>
                <c:pt idx="143">
                  <c:v>142.67125189999999</c:v>
                </c:pt>
                <c:pt idx="144">
                  <c:v>143.66895299999999</c:v>
                </c:pt>
                <c:pt idx="145">
                  <c:v>144.66665399999999</c:v>
                </c:pt>
                <c:pt idx="146">
                  <c:v>145.66435509999999</c:v>
                </c:pt>
                <c:pt idx="147">
                  <c:v>146.66205619999999</c:v>
                </c:pt>
                <c:pt idx="148">
                  <c:v>147.6597572</c:v>
                </c:pt>
                <c:pt idx="149">
                  <c:v>148.6574583</c:v>
                </c:pt>
                <c:pt idx="150">
                  <c:v>149.65515930000001</c:v>
                </c:pt>
                <c:pt idx="151">
                  <c:v>150.65286040000001</c:v>
                </c:pt>
                <c:pt idx="152">
                  <c:v>151.65056150000001</c:v>
                </c:pt>
                <c:pt idx="153">
                  <c:v>152.64826249999999</c:v>
                </c:pt>
                <c:pt idx="154">
                  <c:v>153.64596359999999</c:v>
                </c:pt>
                <c:pt idx="155">
                  <c:v>154.64366469999999</c:v>
                </c:pt>
                <c:pt idx="156">
                  <c:v>155.64136569999999</c:v>
                </c:pt>
                <c:pt idx="157">
                  <c:v>156.63906679999999</c:v>
                </c:pt>
                <c:pt idx="158">
                  <c:v>157.6367678</c:v>
                </c:pt>
                <c:pt idx="159">
                  <c:v>158.6344689</c:v>
                </c:pt>
                <c:pt idx="160">
                  <c:v>159.63217</c:v>
                </c:pt>
                <c:pt idx="161">
                  <c:v>160.62987100000001</c:v>
                </c:pt>
                <c:pt idx="162">
                  <c:v>161.62757210000001</c:v>
                </c:pt>
                <c:pt idx="163">
                  <c:v>162.62527309999999</c:v>
                </c:pt>
                <c:pt idx="164">
                  <c:v>163.62297419999999</c:v>
                </c:pt>
                <c:pt idx="165">
                  <c:v>164.62067529999999</c:v>
                </c:pt>
                <c:pt idx="166">
                  <c:v>165.61837629999999</c:v>
                </c:pt>
                <c:pt idx="167">
                  <c:v>166.61607739999999</c:v>
                </c:pt>
                <c:pt idx="168">
                  <c:v>167.6137785</c:v>
                </c:pt>
                <c:pt idx="169">
                  <c:v>168.6114795</c:v>
                </c:pt>
                <c:pt idx="170">
                  <c:v>169.6091806</c:v>
                </c:pt>
                <c:pt idx="171">
                  <c:v>170.60688160000001</c:v>
                </c:pt>
                <c:pt idx="172">
                  <c:v>171.60458270000001</c:v>
                </c:pt>
                <c:pt idx="173">
                  <c:v>172.60228380000001</c:v>
                </c:pt>
                <c:pt idx="174">
                  <c:v>173.59998479999999</c:v>
                </c:pt>
                <c:pt idx="175">
                  <c:v>174.59768589999999</c:v>
                </c:pt>
                <c:pt idx="176">
                  <c:v>175.59538699999999</c:v>
                </c:pt>
                <c:pt idx="177">
                  <c:v>176.59308799999999</c:v>
                </c:pt>
                <c:pt idx="178">
                  <c:v>177.59078909999999</c:v>
                </c:pt>
                <c:pt idx="179">
                  <c:v>178.5884901</c:v>
                </c:pt>
                <c:pt idx="180">
                  <c:v>179.5861912</c:v>
                </c:pt>
                <c:pt idx="181">
                  <c:v>180.5838923</c:v>
                </c:pt>
                <c:pt idx="182">
                  <c:v>181.58159330000001</c:v>
                </c:pt>
                <c:pt idx="183">
                  <c:v>182.57929440000001</c:v>
                </c:pt>
                <c:pt idx="184">
                  <c:v>183.57699550000001</c:v>
                </c:pt>
                <c:pt idx="185">
                  <c:v>184.57469649999999</c:v>
                </c:pt>
                <c:pt idx="186">
                  <c:v>185.57239759999999</c:v>
                </c:pt>
                <c:pt idx="187">
                  <c:v>186.57009859999999</c:v>
                </c:pt>
                <c:pt idx="188">
                  <c:v>187.56779969999999</c:v>
                </c:pt>
              </c:numCache>
            </c:numRef>
          </c:xVal>
          <c:yVal>
            <c:numRef>
              <c:f>Cabella!$C$2:$C$190</c:f>
              <c:numCache>
                <c:formatCode>General</c:formatCode>
                <c:ptCount val="189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  <c:pt idx="24">
                  <c:v>10</c:v>
                </c:pt>
                <c:pt idx="25">
                  <c:v>10</c:v>
                </c:pt>
                <c:pt idx="26">
                  <c:v>10</c:v>
                </c:pt>
                <c:pt idx="27">
                  <c:v>10</c:v>
                </c:pt>
                <c:pt idx="28">
                  <c:v>10</c:v>
                </c:pt>
                <c:pt idx="29">
                  <c:v>10</c:v>
                </c:pt>
                <c:pt idx="30">
                  <c:v>10</c:v>
                </c:pt>
                <c:pt idx="31">
                  <c:v>10</c:v>
                </c:pt>
                <c:pt idx="32">
                  <c:v>10</c:v>
                </c:pt>
                <c:pt idx="33">
                  <c:v>10</c:v>
                </c:pt>
                <c:pt idx="34">
                  <c:v>10</c:v>
                </c:pt>
                <c:pt idx="35">
                  <c:v>10</c:v>
                </c:pt>
                <c:pt idx="36">
                  <c:v>10</c:v>
                </c:pt>
                <c:pt idx="37">
                  <c:v>10</c:v>
                </c:pt>
                <c:pt idx="38">
                  <c:v>10</c:v>
                </c:pt>
                <c:pt idx="39">
                  <c:v>10</c:v>
                </c:pt>
                <c:pt idx="40">
                  <c:v>10</c:v>
                </c:pt>
                <c:pt idx="41">
                  <c:v>10</c:v>
                </c:pt>
                <c:pt idx="42">
                  <c:v>10</c:v>
                </c:pt>
                <c:pt idx="43">
                  <c:v>10</c:v>
                </c:pt>
                <c:pt idx="44">
                  <c:v>10</c:v>
                </c:pt>
                <c:pt idx="45">
                  <c:v>10</c:v>
                </c:pt>
                <c:pt idx="46">
                  <c:v>10</c:v>
                </c:pt>
                <c:pt idx="47">
                  <c:v>10</c:v>
                </c:pt>
                <c:pt idx="48">
                  <c:v>10</c:v>
                </c:pt>
                <c:pt idx="49">
                  <c:v>10</c:v>
                </c:pt>
                <c:pt idx="50">
                  <c:v>10</c:v>
                </c:pt>
                <c:pt idx="51">
                  <c:v>10</c:v>
                </c:pt>
                <c:pt idx="52">
                  <c:v>10</c:v>
                </c:pt>
                <c:pt idx="53">
                  <c:v>10</c:v>
                </c:pt>
                <c:pt idx="54">
                  <c:v>10</c:v>
                </c:pt>
                <c:pt idx="55">
                  <c:v>10</c:v>
                </c:pt>
                <c:pt idx="56">
                  <c:v>10</c:v>
                </c:pt>
                <c:pt idx="57">
                  <c:v>10</c:v>
                </c:pt>
                <c:pt idx="58">
                  <c:v>10</c:v>
                </c:pt>
                <c:pt idx="59">
                  <c:v>10</c:v>
                </c:pt>
                <c:pt idx="60">
                  <c:v>10</c:v>
                </c:pt>
                <c:pt idx="61">
                  <c:v>10</c:v>
                </c:pt>
                <c:pt idx="62">
                  <c:v>10</c:v>
                </c:pt>
                <c:pt idx="63">
                  <c:v>10</c:v>
                </c:pt>
                <c:pt idx="64">
                  <c:v>10</c:v>
                </c:pt>
                <c:pt idx="65">
                  <c:v>10</c:v>
                </c:pt>
                <c:pt idx="66">
                  <c:v>10</c:v>
                </c:pt>
                <c:pt idx="67">
                  <c:v>10</c:v>
                </c:pt>
                <c:pt idx="68">
                  <c:v>10</c:v>
                </c:pt>
                <c:pt idx="69">
                  <c:v>10</c:v>
                </c:pt>
                <c:pt idx="70">
                  <c:v>10</c:v>
                </c:pt>
                <c:pt idx="71">
                  <c:v>10</c:v>
                </c:pt>
                <c:pt idx="72">
                  <c:v>10</c:v>
                </c:pt>
                <c:pt idx="73">
                  <c:v>10</c:v>
                </c:pt>
                <c:pt idx="74">
                  <c:v>10</c:v>
                </c:pt>
                <c:pt idx="75">
                  <c:v>10</c:v>
                </c:pt>
                <c:pt idx="76">
                  <c:v>10</c:v>
                </c:pt>
                <c:pt idx="77">
                  <c:v>10</c:v>
                </c:pt>
                <c:pt idx="78">
                  <c:v>10</c:v>
                </c:pt>
                <c:pt idx="79">
                  <c:v>10</c:v>
                </c:pt>
                <c:pt idx="80">
                  <c:v>10</c:v>
                </c:pt>
                <c:pt idx="81">
                  <c:v>10</c:v>
                </c:pt>
                <c:pt idx="82">
                  <c:v>10</c:v>
                </c:pt>
                <c:pt idx="83">
                  <c:v>10</c:v>
                </c:pt>
                <c:pt idx="84">
                  <c:v>10</c:v>
                </c:pt>
                <c:pt idx="85">
                  <c:v>10</c:v>
                </c:pt>
                <c:pt idx="86">
                  <c:v>10</c:v>
                </c:pt>
                <c:pt idx="87">
                  <c:v>10</c:v>
                </c:pt>
                <c:pt idx="88">
                  <c:v>10</c:v>
                </c:pt>
                <c:pt idx="89">
                  <c:v>10</c:v>
                </c:pt>
                <c:pt idx="90">
                  <c:v>10</c:v>
                </c:pt>
                <c:pt idx="91">
                  <c:v>10</c:v>
                </c:pt>
                <c:pt idx="92">
                  <c:v>10</c:v>
                </c:pt>
                <c:pt idx="93">
                  <c:v>10</c:v>
                </c:pt>
                <c:pt idx="94">
                  <c:v>10</c:v>
                </c:pt>
                <c:pt idx="95">
                  <c:v>10</c:v>
                </c:pt>
                <c:pt idx="96">
                  <c:v>10</c:v>
                </c:pt>
                <c:pt idx="97">
                  <c:v>10</c:v>
                </c:pt>
                <c:pt idx="98">
                  <c:v>10</c:v>
                </c:pt>
                <c:pt idx="99">
                  <c:v>10</c:v>
                </c:pt>
                <c:pt idx="100">
                  <c:v>10</c:v>
                </c:pt>
                <c:pt idx="101">
                  <c:v>10</c:v>
                </c:pt>
                <c:pt idx="102">
                  <c:v>10</c:v>
                </c:pt>
                <c:pt idx="103">
                  <c:v>10</c:v>
                </c:pt>
                <c:pt idx="104">
                  <c:v>10</c:v>
                </c:pt>
                <c:pt idx="105">
                  <c:v>10</c:v>
                </c:pt>
                <c:pt idx="106">
                  <c:v>10</c:v>
                </c:pt>
                <c:pt idx="107">
                  <c:v>10</c:v>
                </c:pt>
                <c:pt idx="108">
                  <c:v>10</c:v>
                </c:pt>
                <c:pt idx="109">
                  <c:v>10</c:v>
                </c:pt>
                <c:pt idx="110">
                  <c:v>10</c:v>
                </c:pt>
                <c:pt idx="111">
                  <c:v>10</c:v>
                </c:pt>
                <c:pt idx="112">
                  <c:v>10</c:v>
                </c:pt>
                <c:pt idx="113">
                  <c:v>10</c:v>
                </c:pt>
                <c:pt idx="114">
                  <c:v>10</c:v>
                </c:pt>
                <c:pt idx="115">
                  <c:v>10</c:v>
                </c:pt>
                <c:pt idx="116">
                  <c:v>10</c:v>
                </c:pt>
                <c:pt idx="117">
                  <c:v>10</c:v>
                </c:pt>
                <c:pt idx="118">
                  <c:v>10</c:v>
                </c:pt>
                <c:pt idx="119">
                  <c:v>10</c:v>
                </c:pt>
                <c:pt idx="120">
                  <c:v>10</c:v>
                </c:pt>
                <c:pt idx="121">
                  <c:v>10</c:v>
                </c:pt>
                <c:pt idx="122">
                  <c:v>10</c:v>
                </c:pt>
                <c:pt idx="123">
                  <c:v>10</c:v>
                </c:pt>
                <c:pt idx="124">
                  <c:v>10</c:v>
                </c:pt>
                <c:pt idx="125">
                  <c:v>10</c:v>
                </c:pt>
                <c:pt idx="126">
                  <c:v>10</c:v>
                </c:pt>
                <c:pt idx="127">
                  <c:v>10</c:v>
                </c:pt>
                <c:pt idx="128">
                  <c:v>10</c:v>
                </c:pt>
                <c:pt idx="129">
                  <c:v>10</c:v>
                </c:pt>
                <c:pt idx="130">
                  <c:v>10</c:v>
                </c:pt>
                <c:pt idx="131">
                  <c:v>10</c:v>
                </c:pt>
                <c:pt idx="132">
                  <c:v>10</c:v>
                </c:pt>
                <c:pt idx="133">
                  <c:v>10</c:v>
                </c:pt>
                <c:pt idx="134">
                  <c:v>10</c:v>
                </c:pt>
                <c:pt idx="135">
                  <c:v>10</c:v>
                </c:pt>
                <c:pt idx="136">
                  <c:v>10</c:v>
                </c:pt>
                <c:pt idx="137">
                  <c:v>10</c:v>
                </c:pt>
                <c:pt idx="138">
                  <c:v>10</c:v>
                </c:pt>
                <c:pt idx="139">
                  <c:v>10</c:v>
                </c:pt>
                <c:pt idx="140">
                  <c:v>10</c:v>
                </c:pt>
                <c:pt idx="141">
                  <c:v>10</c:v>
                </c:pt>
                <c:pt idx="142">
                  <c:v>10</c:v>
                </c:pt>
                <c:pt idx="143">
                  <c:v>10</c:v>
                </c:pt>
                <c:pt idx="144">
                  <c:v>10</c:v>
                </c:pt>
                <c:pt idx="145">
                  <c:v>10</c:v>
                </c:pt>
                <c:pt idx="146">
                  <c:v>10</c:v>
                </c:pt>
                <c:pt idx="147">
                  <c:v>10</c:v>
                </c:pt>
                <c:pt idx="148">
                  <c:v>10</c:v>
                </c:pt>
                <c:pt idx="149">
                  <c:v>10</c:v>
                </c:pt>
                <c:pt idx="150">
                  <c:v>10</c:v>
                </c:pt>
                <c:pt idx="151">
                  <c:v>10</c:v>
                </c:pt>
                <c:pt idx="152">
                  <c:v>10</c:v>
                </c:pt>
                <c:pt idx="153">
                  <c:v>10</c:v>
                </c:pt>
                <c:pt idx="154">
                  <c:v>10</c:v>
                </c:pt>
                <c:pt idx="155">
                  <c:v>10</c:v>
                </c:pt>
                <c:pt idx="156">
                  <c:v>10</c:v>
                </c:pt>
                <c:pt idx="157">
                  <c:v>10</c:v>
                </c:pt>
                <c:pt idx="158">
                  <c:v>10</c:v>
                </c:pt>
                <c:pt idx="159">
                  <c:v>10</c:v>
                </c:pt>
                <c:pt idx="160">
                  <c:v>10</c:v>
                </c:pt>
                <c:pt idx="161">
                  <c:v>10</c:v>
                </c:pt>
                <c:pt idx="162">
                  <c:v>10</c:v>
                </c:pt>
                <c:pt idx="163">
                  <c:v>10</c:v>
                </c:pt>
                <c:pt idx="164">
                  <c:v>10</c:v>
                </c:pt>
                <c:pt idx="165">
                  <c:v>10</c:v>
                </c:pt>
                <c:pt idx="166">
                  <c:v>10</c:v>
                </c:pt>
                <c:pt idx="167">
                  <c:v>10</c:v>
                </c:pt>
                <c:pt idx="168">
                  <c:v>10</c:v>
                </c:pt>
                <c:pt idx="169">
                  <c:v>10</c:v>
                </c:pt>
                <c:pt idx="170">
                  <c:v>10</c:v>
                </c:pt>
                <c:pt idx="171">
                  <c:v>10</c:v>
                </c:pt>
                <c:pt idx="172">
                  <c:v>10</c:v>
                </c:pt>
                <c:pt idx="173">
                  <c:v>10</c:v>
                </c:pt>
                <c:pt idx="174">
                  <c:v>10</c:v>
                </c:pt>
                <c:pt idx="175">
                  <c:v>10</c:v>
                </c:pt>
                <c:pt idx="176">
                  <c:v>10</c:v>
                </c:pt>
                <c:pt idx="177">
                  <c:v>10</c:v>
                </c:pt>
                <c:pt idx="178">
                  <c:v>10</c:v>
                </c:pt>
                <c:pt idx="179">
                  <c:v>10</c:v>
                </c:pt>
                <c:pt idx="180">
                  <c:v>10</c:v>
                </c:pt>
                <c:pt idx="181">
                  <c:v>10</c:v>
                </c:pt>
                <c:pt idx="182">
                  <c:v>10</c:v>
                </c:pt>
                <c:pt idx="183">
                  <c:v>10</c:v>
                </c:pt>
                <c:pt idx="184">
                  <c:v>10</c:v>
                </c:pt>
                <c:pt idx="185">
                  <c:v>10</c:v>
                </c:pt>
                <c:pt idx="186">
                  <c:v>10</c:v>
                </c:pt>
                <c:pt idx="187">
                  <c:v>10</c:v>
                </c:pt>
                <c:pt idx="188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80E-4044-BFB5-9A4B481B942F}"/>
            </c:ext>
          </c:extLst>
        </c:ser>
        <c:ser>
          <c:idx val="2"/>
          <c:order val="2"/>
          <c:tx>
            <c:strRef>
              <c:f>Cabella!$D$1</c:f>
              <c:strCache>
                <c:ptCount val="1"/>
                <c:pt idx="0">
                  <c:v>MED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Cabella!$A$2:$A$190</c:f>
              <c:numCache>
                <c:formatCode>General</c:formatCode>
                <c:ptCount val="189"/>
                <c:pt idx="0">
                  <c:v>0</c:v>
                </c:pt>
                <c:pt idx="1">
                  <c:v>0.99770106300000005</c:v>
                </c:pt>
                <c:pt idx="2">
                  <c:v>1.995402125</c:v>
                </c:pt>
                <c:pt idx="3">
                  <c:v>2.9931031899999998</c:v>
                </c:pt>
                <c:pt idx="4">
                  <c:v>3.9908042500000001</c:v>
                </c:pt>
                <c:pt idx="5">
                  <c:v>4.9885053130000001</c:v>
                </c:pt>
                <c:pt idx="6">
                  <c:v>5.9862063709999997</c:v>
                </c:pt>
                <c:pt idx="7">
                  <c:v>6.983907436</c:v>
                </c:pt>
                <c:pt idx="8">
                  <c:v>7.981608499</c:v>
                </c:pt>
                <c:pt idx="9">
                  <c:v>8.9793095619999992</c:v>
                </c:pt>
                <c:pt idx="10">
                  <c:v>9.977010623</c:v>
                </c:pt>
                <c:pt idx="11">
                  <c:v>10.974711689999999</c:v>
                </c:pt>
                <c:pt idx="12">
                  <c:v>11.97241275</c:v>
                </c:pt>
                <c:pt idx="13">
                  <c:v>12.970113810000001</c:v>
                </c:pt>
                <c:pt idx="14">
                  <c:v>13.96781487</c:v>
                </c:pt>
                <c:pt idx="15">
                  <c:v>14.96551593</c:v>
                </c:pt>
                <c:pt idx="16">
                  <c:v>15.963217</c:v>
                </c:pt>
                <c:pt idx="17">
                  <c:v>16.960918060000001</c:v>
                </c:pt>
                <c:pt idx="18">
                  <c:v>17.958619120000002</c:v>
                </c:pt>
                <c:pt idx="19">
                  <c:v>18.956320179999999</c:v>
                </c:pt>
                <c:pt idx="20">
                  <c:v>19.95402125</c:v>
                </c:pt>
                <c:pt idx="21">
                  <c:v>20.951722310000001</c:v>
                </c:pt>
                <c:pt idx="22">
                  <c:v>21.949423370000002</c:v>
                </c:pt>
                <c:pt idx="23">
                  <c:v>22.947124429999999</c:v>
                </c:pt>
                <c:pt idx="24">
                  <c:v>23.944825489999999</c:v>
                </c:pt>
                <c:pt idx="25">
                  <c:v>24.942526560000001</c:v>
                </c:pt>
                <c:pt idx="26">
                  <c:v>25.940227620000002</c:v>
                </c:pt>
                <c:pt idx="27">
                  <c:v>26.937928679999999</c:v>
                </c:pt>
                <c:pt idx="28">
                  <c:v>27.93562974</c:v>
                </c:pt>
                <c:pt idx="29">
                  <c:v>28.933330810000001</c:v>
                </c:pt>
                <c:pt idx="30">
                  <c:v>29.931031870000002</c:v>
                </c:pt>
                <c:pt idx="31">
                  <c:v>30.928732929999999</c:v>
                </c:pt>
                <c:pt idx="32">
                  <c:v>31.92643399</c:v>
                </c:pt>
                <c:pt idx="33">
                  <c:v>32.924135049999997</c:v>
                </c:pt>
                <c:pt idx="34">
                  <c:v>33.921836120000002</c:v>
                </c:pt>
                <c:pt idx="35">
                  <c:v>34.919537179999999</c:v>
                </c:pt>
                <c:pt idx="36">
                  <c:v>35.917238240000003</c:v>
                </c:pt>
                <c:pt idx="37">
                  <c:v>36.914939310000001</c:v>
                </c:pt>
                <c:pt idx="38">
                  <c:v>37.912640369999998</c:v>
                </c:pt>
                <c:pt idx="39">
                  <c:v>38.910341430000003</c:v>
                </c:pt>
                <c:pt idx="40">
                  <c:v>39.90804249</c:v>
                </c:pt>
                <c:pt idx="41">
                  <c:v>40.905743549999997</c:v>
                </c:pt>
                <c:pt idx="42">
                  <c:v>41.903444620000002</c:v>
                </c:pt>
                <c:pt idx="43">
                  <c:v>42.901145679999999</c:v>
                </c:pt>
                <c:pt idx="44">
                  <c:v>43.898846740000003</c:v>
                </c:pt>
                <c:pt idx="45">
                  <c:v>44.8965478</c:v>
                </c:pt>
                <c:pt idx="46">
                  <c:v>45.894248869999998</c:v>
                </c:pt>
                <c:pt idx="47">
                  <c:v>46.891949930000003</c:v>
                </c:pt>
                <c:pt idx="48">
                  <c:v>47.88965099</c:v>
                </c:pt>
                <c:pt idx="49">
                  <c:v>48.887352049999997</c:v>
                </c:pt>
                <c:pt idx="50">
                  <c:v>49.885053110000001</c:v>
                </c:pt>
                <c:pt idx="51">
                  <c:v>50.882754179999999</c:v>
                </c:pt>
                <c:pt idx="52">
                  <c:v>51.880455240000003</c:v>
                </c:pt>
                <c:pt idx="53">
                  <c:v>52.878156300000001</c:v>
                </c:pt>
                <c:pt idx="54">
                  <c:v>53.875857359999998</c:v>
                </c:pt>
                <c:pt idx="55">
                  <c:v>54.873558420000002</c:v>
                </c:pt>
                <c:pt idx="56">
                  <c:v>55.87125949</c:v>
                </c:pt>
                <c:pt idx="57">
                  <c:v>56.868960549999997</c:v>
                </c:pt>
                <c:pt idx="58">
                  <c:v>57.866661610000001</c:v>
                </c:pt>
                <c:pt idx="59">
                  <c:v>58.864362669999998</c:v>
                </c:pt>
                <c:pt idx="60">
                  <c:v>59.862063740000004</c:v>
                </c:pt>
                <c:pt idx="61">
                  <c:v>60.859764800000001</c:v>
                </c:pt>
                <c:pt idx="62">
                  <c:v>61.857465859999998</c:v>
                </c:pt>
                <c:pt idx="63">
                  <c:v>62.855166920000002</c:v>
                </c:pt>
                <c:pt idx="64">
                  <c:v>63.85286799</c:v>
                </c:pt>
                <c:pt idx="65">
                  <c:v>64.850569050000004</c:v>
                </c:pt>
                <c:pt idx="66">
                  <c:v>65.848270110000001</c:v>
                </c:pt>
                <c:pt idx="67">
                  <c:v>66.845971169999999</c:v>
                </c:pt>
                <c:pt idx="68">
                  <c:v>67.843672229999996</c:v>
                </c:pt>
                <c:pt idx="69">
                  <c:v>68.841373300000001</c:v>
                </c:pt>
                <c:pt idx="70">
                  <c:v>69.839074359999998</c:v>
                </c:pt>
                <c:pt idx="71">
                  <c:v>70.836775419999995</c:v>
                </c:pt>
                <c:pt idx="72">
                  <c:v>71.834476480000006</c:v>
                </c:pt>
                <c:pt idx="73">
                  <c:v>72.832177549999997</c:v>
                </c:pt>
                <c:pt idx="74">
                  <c:v>73.829878609999994</c:v>
                </c:pt>
                <c:pt idx="75">
                  <c:v>74.827579670000006</c:v>
                </c:pt>
                <c:pt idx="76">
                  <c:v>75.825280730000003</c:v>
                </c:pt>
                <c:pt idx="77">
                  <c:v>76.82298179</c:v>
                </c:pt>
                <c:pt idx="78">
                  <c:v>77.820682860000005</c:v>
                </c:pt>
                <c:pt idx="79">
                  <c:v>78.818383920000002</c:v>
                </c:pt>
                <c:pt idx="80">
                  <c:v>79.816084979999999</c:v>
                </c:pt>
                <c:pt idx="81">
                  <c:v>80.813786050000004</c:v>
                </c:pt>
                <c:pt idx="82">
                  <c:v>81.811487110000002</c:v>
                </c:pt>
                <c:pt idx="83">
                  <c:v>82.809188169999999</c:v>
                </c:pt>
                <c:pt idx="84">
                  <c:v>83.806889229999996</c:v>
                </c:pt>
                <c:pt idx="85">
                  <c:v>84.804590289999993</c:v>
                </c:pt>
                <c:pt idx="86">
                  <c:v>85.802291359999998</c:v>
                </c:pt>
                <c:pt idx="87">
                  <c:v>86.799992419999995</c:v>
                </c:pt>
                <c:pt idx="88">
                  <c:v>87.797693480000007</c:v>
                </c:pt>
                <c:pt idx="89">
                  <c:v>88.795394549999997</c:v>
                </c:pt>
                <c:pt idx="90">
                  <c:v>89.793095609999995</c:v>
                </c:pt>
                <c:pt idx="91">
                  <c:v>90.790796670000006</c:v>
                </c:pt>
                <c:pt idx="92">
                  <c:v>91.788497730000003</c:v>
                </c:pt>
                <c:pt idx="93">
                  <c:v>92.78619879</c:v>
                </c:pt>
                <c:pt idx="94">
                  <c:v>93.783899849999997</c:v>
                </c:pt>
                <c:pt idx="95">
                  <c:v>94.781600909999995</c:v>
                </c:pt>
                <c:pt idx="96">
                  <c:v>95.77930198</c:v>
                </c:pt>
                <c:pt idx="97">
                  <c:v>96.777003039999997</c:v>
                </c:pt>
                <c:pt idx="98">
                  <c:v>97.774704110000002</c:v>
                </c:pt>
                <c:pt idx="99">
                  <c:v>98.772405169999999</c:v>
                </c:pt>
                <c:pt idx="100">
                  <c:v>99.770106229999996</c:v>
                </c:pt>
                <c:pt idx="101">
                  <c:v>100.7678073</c:v>
                </c:pt>
                <c:pt idx="102">
                  <c:v>101.76550829999999</c:v>
                </c:pt>
                <c:pt idx="103">
                  <c:v>102.76320939999999</c:v>
                </c:pt>
                <c:pt idx="104">
                  <c:v>103.76091049999999</c:v>
                </c:pt>
                <c:pt idx="105">
                  <c:v>104.7586115</c:v>
                </c:pt>
                <c:pt idx="106">
                  <c:v>105.7563126</c:v>
                </c:pt>
                <c:pt idx="107">
                  <c:v>106.7540137</c:v>
                </c:pt>
                <c:pt idx="108">
                  <c:v>107.75171469999999</c:v>
                </c:pt>
                <c:pt idx="109">
                  <c:v>108.74941579999999</c:v>
                </c:pt>
                <c:pt idx="110">
                  <c:v>109.7471168</c:v>
                </c:pt>
                <c:pt idx="111">
                  <c:v>110.7448179</c:v>
                </c:pt>
                <c:pt idx="112">
                  <c:v>111.742519</c:v>
                </c:pt>
                <c:pt idx="113">
                  <c:v>112.74021999999999</c:v>
                </c:pt>
                <c:pt idx="114">
                  <c:v>113.73792109999999</c:v>
                </c:pt>
                <c:pt idx="115">
                  <c:v>114.73562219999999</c:v>
                </c:pt>
                <c:pt idx="116">
                  <c:v>115.7333232</c:v>
                </c:pt>
                <c:pt idx="117">
                  <c:v>116.7310243</c:v>
                </c:pt>
                <c:pt idx="118">
                  <c:v>117.72872529999999</c:v>
                </c:pt>
                <c:pt idx="119">
                  <c:v>118.72642639999999</c:v>
                </c:pt>
                <c:pt idx="120">
                  <c:v>119.72412749999999</c:v>
                </c:pt>
                <c:pt idx="121">
                  <c:v>120.7218285</c:v>
                </c:pt>
                <c:pt idx="122">
                  <c:v>121.7195296</c:v>
                </c:pt>
                <c:pt idx="123">
                  <c:v>122.7172307</c:v>
                </c:pt>
                <c:pt idx="124">
                  <c:v>123.71493169999999</c:v>
                </c:pt>
                <c:pt idx="125">
                  <c:v>124.71263279999999</c:v>
                </c:pt>
                <c:pt idx="126">
                  <c:v>125.7103338</c:v>
                </c:pt>
                <c:pt idx="127">
                  <c:v>126.7080349</c:v>
                </c:pt>
                <c:pt idx="128">
                  <c:v>127.705736</c:v>
                </c:pt>
                <c:pt idx="129">
                  <c:v>128.70343700000001</c:v>
                </c:pt>
                <c:pt idx="130">
                  <c:v>129.70113810000001</c:v>
                </c:pt>
                <c:pt idx="131">
                  <c:v>130.69883920000001</c:v>
                </c:pt>
                <c:pt idx="132">
                  <c:v>131.69654019999999</c:v>
                </c:pt>
                <c:pt idx="133">
                  <c:v>132.69424129999999</c:v>
                </c:pt>
                <c:pt idx="134">
                  <c:v>133.69194229999999</c:v>
                </c:pt>
                <c:pt idx="135">
                  <c:v>134.68964339999999</c:v>
                </c:pt>
                <c:pt idx="136">
                  <c:v>135.68734449999999</c:v>
                </c:pt>
                <c:pt idx="137">
                  <c:v>136.6850455</c:v>
                </c:pt>
                <c:pt idx="138">
                  <c:v>137.6827466</c:v>
                </c:pt>
                <c:pt idx="139">
                  <c:v>138.6804477</c:v>
                </c:pt>
                <c:pt idx="140">
                  <c:v>139.67814870000001</c:v>
                </c:pt>
                <c:pt idx="141">
                  <c:v>140.67584980000001</c:v>
                </c:pt>
                <c:pt idx="142">
                  <c:v>141.67355079999999</c:v>
                </c:pt>
                <c:pt idx="143">
                  <c:v>142.67125189999999</c:v>
                </c:pt>
                <c:pt idx="144">
                  <c:v>143.66895299999999</c:v>
                </c:pt>
                <c:pt idx="145">
                  <c:v>144.66665399999999</c:v>
                </c:pt>
                <c:pt idx="146">
                  <c:v>145.66435509999999</c:v>
                </c:pt>
                <c:pt idx="147">
                  <c:v>146.66205619999999</c:v>
                </c:pt>
                <c:pt idx="148">
                  <c:v>147.6597572</c:v>
                </c:pt>
                <c:pt idx="149">
                  <c:v>148.6574583</c:v>
                </c:pt>
                <c:pt idx="150">
                  <c:v>149.65515930000001</c:v>
                </c:pt>
                <c:pt idx="151">
                  <c:v>150.65286040000001</c:v>
                </c:pt>
                <c:pt idx="152">
                  <c:v>151.65056150000001</c:v>
                </c:pt>
                <c:pt idx="153">
                  <c:v>152.64826249999999</c:v>
                </c:pt>
                <c:pt idx="154">
                  <c:v>153.64596359999999</c:v>
                </c:pt>
                <c:pt idx="155">
                  <c:v>154.64366469999999</c:v>
                </c:pt>
                <c:pt idx="156">
                  <c:v>155.64136569999999</c:v>
                </c:pt>
                <c:pt idx="157">
                  <c:v>156.63906679999999</c:v>
                </c:pt>
                <c:pt idx="158">
                  <c:v>157.6367678</c:v>
                </c:pt>
                <c:pt idx="159">
                  <c:v>158.6344689</c:v>
                </c:pt>
                <c:pt idx="160">
                  <c:v>159.63217</c:v>
                </c:pt>
                <c:pt idx="161">
                  <c:v>160.62987100000001</c:v>
                </c:pt>
                <c:pt idx="162">
                  <c:v>161.62757210000001</c:v>
                </c:pt>
                <c:pt idx="163">
                  <c:v>162.62527309999999</c:v>
                </c:pt>
                <c:pt idx="164">
                  <c:v>163.62297419999999</c:v>
                </c:pt>
                <c:pt idx="165">
                  <c:v>164.62067529999999</c:v>
                </c:pt>
                <c:pt idx="166">
                  <c:v>165.61837629999999</c:v>
                </c:pt>
                <c:pt idx="167">
                  <c:v>166.61607739999999</c:v>
                </c:pt>
                <c:pt idx="168">
                  <c:v>167.6137785</c:v>
                </c:pt>
                <c:pt idx="169">
                  <c:v>168.6114795</c:v>
                </c:pt>
                <c:pt idx="170">
                  <c:v>169.6091806</c:v>
                </c:pt>
                <c:pt idx="171">
                  <c:v>170.60688160000001</c:v>
                </c:pt>
                <c:pt idx="172">
                  <c:v>171.60458270000001</c:v>
                </c:pt>
                <c:pt idx="173">
                  <c:v>172.60228380000001</c:v>
                </c:pt>
                <c:pt idx="174">
                  <c:v>173.59998479999999</c:v>
                </c:pt>
                <c:pt idx="175">
                  <c:v>174.59768589999999</c:v>
                </c:pt>
                <c:pt idx="176">
                  <c:v>175.59538699999999</c:v>
                </c:pt>
                <c:pt idx="177">
                  <c:v>176.59308799999999</c:v>
                </c:pt>
                <c:pt idx="178">
                  <c:v>177.59078909999999</c:v>
                </c:pt>
                <c:pt idx="179">
                  <c:v>178.5884901</c:v>
                </c:pt>
                <c:pt idx="180">
                  <c:v>179.5861912</c:v>
                </c:pt>
                <c:pt idx="181">
                  <c:v>180.5838923</c:v>
                </c:pt>
                <c:pt idx="182">
                  <c:v>181.58159330000001</c:v>
                </c:pt>
                <c:pt idx="183">
                  <c:v>182.57929440000001</c:v>
                </c:pt>
                <c:pt idx="184">
                  <c:v>183.57699550000001</c:v>
                </c:pt>
                <c:pt idx="185">
                  <c:v>184.57469649999999</c:v>
                </c:pt>
                <c:pt idx="186">
                  <c:v>185.57239759999999</c:v>
                </c:pt>
                <c:pt idx="187">
                  <c:v>186.57009859999999</c:v>
                </c:pt>
                <c:pt idx="188">
                  <c:v>187.56779969999999</c:v>
                </c:pt>
              </c:numCache>
            </c:numRef>
          </c:xVal>
          <c:yVal>
            <c:numRef>
              <c:f>Cabella!$D$2:$D$190</c:f>
              <c:numCache>
                <c:formatCode>General</c:formatCode>
                <c:ptCount val="189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3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3</c:v>
                </c:pt>
                <c:pt idx="71">
                  <c:v>3</c:v>
                </c:pt>
                <c:pt idx="72">
                  <c:v>3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</c:v>
                </c:pt>
                <c:pt idx="118">
                  <c:v>3</c:v>
                </c:pt>
                <c:pt idx="119">
                  <c:v>3</c:v>
                </c:pt>
                <c:pt idx="120">
                  <c:v>3</c:v>
                </c:pt>
                <c:pt idx="121">
                  <c:v>3</c:v>
                </c:pt>
                <c:pt idx="122">
                  <c:v>3</c:v>
                </c:pt>
                <c:pt idx="123">
                  <c:v>3</c:v>
                </c:pt>
                <c:pt idx="124">
                  <c:v>3</c:v>
                </c:pt>
                <c:pt idx="125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3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3</c:v>
                </c:pt>
                <c:pt idx="135">
                  <c:v>3</c:v>
                </c:pt>
                <c:pt idx="136">
                  <c:v>3</c:v>
                </c:pt>
                <c:pt idx="137">
                  <c:v>3</c:v>
                </c:pt>
                <c:pt idx="138">
                  <c:v>3</c:v>
                </c:pt>
                <c:pt idx="139">
                  <c:v>3</c:v>
                </c:pt>
                <c:pt idx="140">
                  <c:v>3</c:v>
                </c:pt>
                <c:pt idx="141">
                  <c:v>3</c:v>
                </c:pt>
                <c:pt idx="142">
                  <c:v>3</c:v>
                </c:pt>
                <c:pt idx="143">
                  <c:v>3</c:v>
                </c:pt>
                <c:pt idx="144">
                  <c:v>3</c:v>
                </c:pt>
                <c:pt idx="145">
                  <c:v>3</c:v>
                </c:pt>
                <c:pt idx="146">
                  <c:v>3</c:v>
                </c:pt>
                <c:pt idx="147">
                  <c:v>3</c:v>
                </c:pt>
                <c:pt idx="148">
                  <c:v>3</c:v>
                </c:pt>
                <c:pt idx="149">
                  <c:v>3</c:v>
                </c:pt>
                <c:pt idx="150">
                  <c:v>3</c:v>
                </c:pt>
                <c:pt idx="151">
                  <c:v>3</c:v>
                </c:pt>
                <c:pt idx="152">
                  <c:v>3</c:v>
                </c:pt>
                <c:pt idx="153">
                  <c:v>3</c:v>
                </c:pt>
                <c:pt idx="154">
                  <c:v>3</c:v>
                </c:pt>
                <c:pt idx="155">
                  <c:v>3</c:v>
                </c:pt>
                <c:pt idx="156">
                  <c:v>3</c:v>
                </c:pt>
                <c:pt idx="157">
                  <c:v>3</c:v>
                </c:pt>
                <c:pt idx="158">
                  <c:v>3</c:v>
                </c:pt>
                <c:pt idx="159">
                  <c:v>3</c:v>
                </c:pt>
                <c:pt idx="160">
                  <c:v>3</c:v>
                </c:pt>
                <c:pt idx="161">
                  <c:v>3</c:v>
                </c:pt>
                <c:pt idx="162">
                  <c:v>3</c:v>
                </c:pt>
                <c:pt idx="163">
                  <c:v>3</c:v>
                </c:pt>
                <c:pt idx="164">
                  <c:v>3</c:v>
                </c:pt>
                <c:pt idx="165">
                  <c:v>3</c:v>
                </c:pt>
                <c:pt idx="166">
                  <c:v>3</c:v>
                </c:pt>
                <c:pt idx="167">
                  <c:v>3</c:v>
                </c:pt>
                <c:pt idx="168">
                  <c:v>3</c:v>
                </c:pt>
                <c:pt idx="169">
                  <c:v>3</c:v>
                </c:pt>
                <c:pt idx="170">
                  <c:v>3</c:v>
                </c:pt>
                <c:pt idx="171">
                  <c:v>3</c:v>
                </c:pt>
                <c:pt idx="172">
                  <c:v>3</c:v>
                </c:pt>
                <c:pt idx="173">
                  <c:v>3</c:v>
                </c:pt>
                <c:pt idx="174">
                  <c:v>3</c:v>
                </c:pt>
                <c:pt idx="175">
                  <c:v>3</c:v>
                </c:pt>
                <c:pt idx="176">
                  <c:v>3</c:v>
                </c:pt>
                <c:pt idx="177">
                  <c:v>3</c:v>
                </c:pt>
                <c:pt idx="178">
                  <c:v>3</c:v>
                </c:pt>
                <c:pt idx="179">
                  <c:v>3</c:v>
                </c:pt>
                <c:pt idx="180">
                  <c:v>3</c:v>
                </c:pt>
                <c:pt idx="181">
                  <c:v>3</c:v>
                </c:pt>
                <c:pt idx="182">
                  <c:v>3</c:v>
                </c:pt>
                <c:pt idx="183">
                  <c:v>3</c:v>
                </c:pt>
                <c:pt idx="184">
                  <c:v>3</c:v>
                </c:pt>
                <c:pt idx="185">
                  <c:v>3</c:v>
                </c:pt>
                <c:pt idx="186">
                  <c:v>3</c:v>
                </c:pt>
                <c:pt idx="187">
                  <c:v>3</c:v>
                </c:pt>
                <c:pt idx="188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80E-4044-BFB5-9A4B481B942F}"/>
            </c:ext>
          </c:extLst>
        </c:ser>
        <c:ser>
          <c:idx val="3"/>
          <c:order val="3"/>
          <c:tx>
            <c:strRef>
              <c:f>Cabella!$P$19</c:f>
              <c:strCache>
                <c:ptCount val="1"/>
                <c:pt idx="0">
                  <c:v>10m setback (Left)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Cabella!$Q$18:$R$18</c:f>
              <c:numCache>
                <c:formatCode>General</c:formatCode>
                <c:ptCount val="2"/>
                <c:pt idx="0">
                  <c:v>10</c:v>
                </c:pt>
                <c:pt idx="1">
                  <c:v>10</c:v>
                </c:pt>
              </c:numCache>
            </c:numRef>
          </c:xVal>
          <c:yVal>
            <c:numRef>
              <c:f>Cabella!$Q$19:$R$19</c:f>
              <c:numCache>
                <c:formatCode>General</c:formatCode>
                <c:ptCount val="2"/>
                <c:pt idx="0">
                  <c:v>0</c:v>
                </c:pt>
                <c:pt idx="1">
                  <c:v>22.457000000000001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80E-4044-BFB5-9A4B481B942F}"/>
            </c:ext>
          </c:extLst>
        </c:ser>
        <c:ser>
          <c:idx val="4"/>
          <c:order val="4"/>
          <c:tx>
            <c:strRef>
              <c:f>Cabella!$P$22</c:f>
              <c:strCache>
                <c:ptCount val="1"/>
                <c:pt idx="0">
                  <c:v>10m setback (Right)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ymbol val="none"/>
          </c:marker>
          <c:dPt>
            <c:idx val="1"/>
            <c:bubble3D val="0"/>
            <c:spPr>
              <a:ln>
                <a:solidFill>
                  <a:srgbClr val="00B0F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080E-4044-BFB5-9A4B481B942F}"/>
              </c:ext>
            </c:extLst>
          </c:dPt>
          <c:xVal>
            <c:numRef>
              <c:f>Cabella!$Q$21:$R$21</c:f>
              <c:numCache>
                <c:formatCode>General</c:formatCode>
                <c:ptCount val="2"/>
                <c:pt idx="0">
                  <c:v>177.56800000000001</c:v>
                </c:pt>
                <c:pt idx="1">
                  <c:v>177.56800000000001</c:v>
                </c:pt>
              </c:numCache>
            </c:numRef>
          </c:xVal>
          <c:yVal>
            <c:numRef>
              <c:f>Cabella!$Q$22:$R$22</c:f>
              <c:numCache>
                <c:formatCode>General</c:formatCode>
                <c:ptCount val="2"/>
                <c:pt idx="0">
                  <c:v>0</c:v>
                </c:pt>
                <c:pt idx="1">
                  <c:v>22.457000000000001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80E-4044-BFB5-9A4B481B942F}"/>
            </c:ext>
          </c:extLst>
        </c:ser>
        <c:ser>
          <c:idx val="5"/>
          <c:order val="5"/>
          <c:tx>
            <c:strRef>
              <c:f>Cabella!$P$27</c:f>
              <c:strCache>
                <c:ptCount val="1"/>
                <c:pt idx="0">
                  <c:v>Boundary (Left)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6-080E-4044-BFB5-9A4B481B942F}"/>
              </c:ext>
            </c:extLst>
          </c:dPt>
          <c:xVal>
            <c:numRef>
              <c:f>Cabella!$Q$26:$R$26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xVal>
          <c:yVal>
            <c:numRef>
              <c:f>Cabella!$Q$27:$R$27</c:f>
              <c:numCache>
                <c:formatCode>General</c:formatCode>
                <c:ptCount val="2"/>
                <c:pt idx="0">
                  <c:v>0</c:v>
                </c:pt>
                <c:pt idx="1">
                  <c:v>22.457000000000001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080E-4044-BFB5-9A4B481B942F}"/>
            </c:ext>
          </c:extLst>
        </c:ser>
        <c:ser>
          <c:idx val="6"/>
          <c:order val="6"/>
          <c:tx>
            <c:strRef>
              <c:f>Cabella!$P$30</c:f>
              <c:strCache>
                <c:ptCount val="1"/>
                <c:pt idx="0">
                  <c:v>Boundary (Right)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9-080E-4044-BFB5-9A4B481B942F}"/>
              </c:ext>
            </c:extLst>
          </c:dPt>
          <c:xVal>
            <c:numRef>
              <c:f>Cabella!$Q$29:$R$29</c:f>
              <c:numCache>
                <c:formatCode>General</c:formatCode>
                <c:ptCount val="2"/>
                <c:pt idx="0">
                  <c:v>187.56800000000001</c:v>
                </c:pt>
                <c:pt idx="1">
                  <c:v>187.56800000000001</c:v>
                </c:pt>
              </c:numCache>
            </c:numRef>
          </c:xVal>
          <c:yVal>
            <c:numRef>
              <c:f>Cabella!$Q$30:$R$30</c:f>
              <c:numCache>
                <c:formatCode>General</c:formatCode>
                <c:ptCount val="2"/>
                <c:pt idx="0">
                  <c:v>0</c:v>
                </c:pt>
                <c:pt idx="1">
                  <c:v>22.457000000000001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080E-4044-BFB5-9A4B481B94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182976"/>
        <c:axId val="111183552"/>
      </c:scatterChart>
      <c:valAx>
        <c:axId val="1111829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en-US" b="1" dirty="0"/>
                  <a:t>Length of</a:t>
                </a:r>
                <a:r>
                  <a:rPr lang="en-US" b="1" baseline="0" dirty="0"/>
                  <a:t> Land Parcel</a:t>
                </a:r>
                <a:r>
                  <a:rPr lang="en-US" b="1" dirty="0"/>
                  <a:t> (m)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1183552"/>
        <c:crosses val="autoZero"/>
        <c:crossBetween val="midCat"/>
      </c:valAx>
      <c:valAx>
        <c:axId val="11118355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1"/>
                </a:pPr>
                <a:r>
                  <a:rPr lang="en-US" b="1" baseline="0" dirty="0"/>
                  <a:t>Depth to MSL (m)</a:t>
                </a:r>
                <a:endParaRPr lang="en-US" b="1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1182976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Quarry Profile</a:t>
            </a: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Ahononou!$B$1</c:f>
              <c:strCache>
                <c:ptCount val="1"/>
                <c:pt idx="0">
                  <c:v>Graphic Profile 1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Ahononou!$A$2:$A$306</c:f>
              <c:numCache>
                <c:formatCode>General</c:formatCode>
                <c:ptCount val="305"/>
                <c:pt idx="0">
                  <c:v>0</c:v>
                </c:pt>
                <c:pt idx="1">
                  <c:v>0.99707826600000005</c:v>
                </c:pt>
                <c:pt idx="2">
                  <c:v>1.9941565320000001</c:v>
                </c:pt>
                <c:pt idx="3">
                  <c:v>2.9912347960000001</c:v>
                </c:pt>
                <c:pt idx="4">
                  <c:v>3.988313062</c:v>
                </c:pt>
                <c:pt idx="5">
                  <c:v>4.9853913289999996</c:v>
                </c:pt>
                <c:pt idx="6">
                  <c:v>5.9824695920000002</c:v>
                </c:pt>
                <c:pt idx="7">
                  <c:v>6.9795478549999999</c:v>
                </c:pt>
                <c:pt idx="8">
                  <c:v>7.976626123</c:v>
                </c:pt>
                <c:pt idx="9">
                  <c:v>8.97370439</c:v>
                </c:pt>
                <c:pt idx="10">
                  <c:v>9.9707826570000009</c:v>
                </c:pt>
                <c:pt idx="11">
                  <c:v>10.96786092</c:v>
                </c:pt>
                <c:pt idx="12">
                  <c:v>11.964939190000001</c:v>
                </c:pt>
                <c:pt idx="13">
                  <c:v>12.962017449999999</c:v>
                </c:pt>
                <c:pt idx="14">
                  <c:v>13.959095720000001</c:v>
                </c:pt>
                <c:pt idx="15">
                  <c:v>14.956173980000001</c:v>
                </c:pt>
                <c:pt idx="16">
                  <c:v>15.95325225</c:v>
                </c:pt>
                <c:pt idx="17">
                  <c:v>16.950330510000001</c:v>
                </c:pt>
                <c:pt idx="18">
                  <c:v>17.94740878</c:v>
                </c:pt>
                <c:pt idx="19">
                  <c:v>18.944487039999999</c:v>
                </c:pt>
                <c:pt idx="20">
                  <c:v>19.941565310000001</c:v>
                </c:pt>
                <c:pt idx="21">
                  <c:v>20.93864357</c:v>
                </c:pt>
                <c:pt idx="22">
                  <c:v>21.935721839999999</c:v>
                </c:pt>
                <c:pt idx="23">
                  <c:v>22.932800100000001</c:v>
                </c:pt>
                <c:pt idx="24">
                  <c:v>23.929878370000001</c:v>
                </c:pt>
                <c:pt idx="25">
                  <c:v>24.92695664</c:v>
                </c:pt>
                <c:pt idx="26">
                  <c:v>25.924034899999999</c:v>
                </c:pt>
                <c:pt idx="27">
                  <c:v>26.921113170000002</c:v>
                </c:pt>
                <c:pt idx="28">
                  <c:v>27.91819143</c:v>
                </c:pt>
                <c:pt idx="29">
                  <c:v>28.9152697</c:v>
                </c:pt>
                <c:pt idx="30">
                  <c:v>29.912347960000002</c:v>
                </c:pt>
                <c:pt idx="31">
                  <c:v>30.90942622</c:v>
                </c:pt>
                <c:pt idx="32">
                  <c:v>31.90650449</c:v>
                </c:pt>
                <c:pt idx="33">
                  <c:v>32.903582759999999</c:v>
                </c:pt>
                <c:pt idx="34">
                  <c:v>33.900661020000001</c:v>
                </c:pt>
                <c:pt idx="35">
                  <c:v>34.897739289999997</c:v>
                </c:pt>
                <c:pt idx="36">
                  <c:v>35.89481756</c:v>
                </c:pt>
                <c:pt idx="37">
                  <c:v>36.891895820000002</c:v>
                </c:pt>
                <c:pt idx="38">
                  <c:v>37.888974079999997</c:v>
                </c:pt>
                <c:pt idx="39">
                  <c:v>38.88605235</c:v>
                </c:pt>
                <c:pt idx="40">
                  <c:v>39.883130610000002</c:v>
                </c:pt>
                <c:pt idx="41">
                  <c:v>40.880208879999998</c:v>
                </c:pt>
                <c:pt idx="42">
                  <c:v>41.877287150000001</c:v>
                </c:pt>
                <c:pt idx="43">
                  <c:v>42.874365410000003</c:v>
                </c:pt>
                <c:pt idx="44">
                  <c:v>43.871443679999999</c:v>
                </c:pt>
                <c:pt idx="45">
                  <c:v>44.868521940000001</c:v>
                </c:pt>
                <c:pt idx="46">
                  <c:v>45.865600200000003</c:v>
                </c:pt>
                <c:pt idx="47">
                  <c:v>46.862678469999999</c:v>
                </c:pt>
                <c:pt idx="48">
                  <c:v>47.859756740000002</c:v>
                </c:pt>
                <c:pt idx="49">
                  <c:v>48.856835009999998</c:v>
                </c:pt>
                <c:pt idx="50">
                  <c:v>49.85391327</c:v>
                </c:pt>
                <c:pt idx="51">
                  <c:v>50.850991540000003</c:v>
                </c:pt>
                <c:pt idx="52">
                  <c:v>51.848069799999998</c:v>
                </c:pt>
                <c:pt idx="53">
                  <c:v>52.84514806</c:v>
                </c:pt>
                <c:pt idx="54">
                  <c:v>53.842226330000003</c:v>
                </c:pt>
                <c:pt idx="55">
                  <c:v>54.839304589999998</c:v>
                </c:pt>
                <c:pt idx="56">
                  <c:v>55.836382860000001</c:v>
                </c:pt>
                <c:pt idx="57">
                  <c:v>56.833461130000003</c:v>
                </c:pt>
                <c:pt idx="58">
                  <c:v>57.830539389999998</c:v>
                </c:pt>
                <c:pt idx="59">
                  <c:v>58.827617650000001</c:v>
                </c:pt>
                <c:pt idx="60">
                  <c:v>59.824695920000003</c:v>
                </c:pt>
                <c:pt idx="61">
                  <c:v>60.821774189999999</c:v>
                </c:pt>
                <c:pt idx="62">
                  <c:v>61.818852450000001</c:v>
                </c:pt>
                <c:pt idx="63">
                  <c:v>62.815930719999997</c:v>
                </c:pt>
                <c:pt idx="64">
                  <c:v>63.813008979999999</c:v>
                </c:pt>
                <c:pt idx="65">
                  <c:v>64.810087249999995</c:v>
                </c:pt>
                <c:pt idx="66">
                  <c:v>65.807165510000004</c:v>
                </c:pt>
                <c:pt idx="67">
                  <c:v>66.804243779999993</c:v>
                </c:pt>
                <c:pt idx="68">
                  <c:v>67.801322040000002</c:v>
                </c:pt>
                <c:pt idx="69">
                  <c:v>68.798400310000005</c:v>
                </c:pt>
                <c:pt idx="70">
                  <c:v>69.795478579999994</c:v>
                </c:pt>
                <c:pt idx="71">
                  <c:v>70.792556840000003</c:v>
                </c:pt>
                <c:pt idx="72">
                  <c:v>71.789635110000006</c:v>
                </c:pt>
                <c:pt idx="73">
                  <c:v>72.786713370000001</c:v>
                </c:pt>
                <c:pt idx="74">
                  <c:v>73.783791640000004</c:v>
                </c:pt>
                <c:pt idx="75">
                  <c:v>74.780869899999999</c:v>
                </c:pt>
                <c:pt idx="76">
                  <c:v>75.777948170000002</c:v>
                </c:pt>
                <c:pt idx="77">
                  <c:v>76.775026440000005</c:v>
                </c:pt>
                <c:pt idx="78">
                  <c:v>77.7721047</c:v>
                </c:pt>
                <c:pt idx="79">
                  <c:v>78.769182970000003</c:v>
                </c:pt>
                <c:pt idx="80">
                  <c:v>79.766261229999998</c:v>
                </c:pt>
                <c:pt idx="81">
                  <c:v>80.763339500000001</c:v>
                </c:pt>
                <c:pt idx="82">
                  <c:v>81.760417759999996</c:v>
                </c:pt>
                <c:pt idx="83">
                  <c:v>82.757496029999999</c:v>
                </c:pt>
                <c:pt idx="84">
                  <c:v>83.754574289999994</c:v>
                </c:pt>
                <c:pt idx="85">
                  <c:v>84.751652559999997</c:v>
                </c:pt>
                <c:pt idx="86">
                  <c:v>85.748730820000006</c:v>
                </c:pt>
                <c:pt idx="87">
                  <c:v>86.745809089999995</c:v>
                </c:pt>
                <c:pt idx="88">
                  <c:v>87.742887350000004</c:v>
                </c:pt>
                <c:pt idx="89">
                  <c:v>88.739965620000007</c:v>
                </c:pt>
                <c:pt idx="90">
                  <c:v>89.737043880000002</c:v>
                </c:pt>
                <c:pt idx="91">
                  <c:v>90.734122150000005</c:v>
                </c:pt>
                <c:pt idx="92">
                  <c:v>91.73120041</c:v>
                </c:pt>
                <c:pt idx="93">
                  <c:v>92.728278680000003</c:v>
                </c:pt>
                <c:pt idx="94">
                  <c:v>93.725356939999998</c:v>
                </c:pt>
                <c:pt idx="95">
                  <c:v>94.72243521</c:v>
                </c:pt>
                <c:pt idx="96">
                  <c:v>95.719513469999995</c:v>
                </c:pt>
                <c:pt idx="97">
                  <c:v>96.716591739999998</c:v>
                </c:pt>
                <c:pt idx="98">
                  <c:v>97.713670010000001</c:v>
                </c:pt>
                <c:pt idx="99">
                  <c:v>98.710748269999996</c:v>
                </c:pt>
                <c:pt idx="100">
                  <c:v>99.707826539999999</c:v>
                </c:pt>
                <c:pt idx="101">
                  <c:v>100.70490479999999</c:v>
                </c:pt>
                <c:pt idx="102">
                  <c:v>101.70198310000001</c:v>
                </c:pt>
                <c:pt idx="103">
                  <c:v>102.6990613</c:v>
                </c:pt>
                <c:pt idx="104">
                  <c:v>103.6961396</c:v>
                </c:pt>
                <c:pt idx="105">
                  <c:v>104.69321789999999</c:v>
                </c:pt>
                <c:pt idx="106">
                  <c:v>105.6902961</c:v>
                </c:pt>
                <c:pt idx="107">
                  <c:v>106.6873744</c:v>
                </c:pt>
                <c:pt idx="108">
                  <c:v>107.68445269999999</c:v>
                </c:pt>
                <c:pt idx="109">
                  <c:v>108.6815309</c:v>
                </c:pt>
                <c:pt idx="110">
                  <c:v>109.6786092</c:v>
                </c:pt>
                <c:pt idx="111">
                  <c:v>110.6756875</c:v>
                </c:pt>
                <c:pt idx="112">
                  <c:v>111.6727657</c:v>
                </c:pt>
                <c:pt idx="113">
                  <c:v>112.669844</c:v>
                </c:pt>
                <c:pt idx="114">
                  <c:v>113.6669223</c:v>
                </c:pt>
                <c:pt idx="115">
                  <c:v>114.6640005</c:v>
                </c:pt>
                <c:pt idx="116">
                  <c:v>115.6610788</c:v>
                </c:pt>
                <c:pt idx="117">
                  <c:v>116.658157</c:v>
                </c:pt>
                <c:pt idx="118">
                  <c:v>117.6552353</c:v>
                </c:pt>
                <c:pt idx="119">
                  <c:v>118.6523136</c:v>
                </c:pt>
                <c:pt idx="120">
                  <c:v>119.6493918</c:v>
                </c:pt>
                <c:pt idx="121">
                  <c:v>120.6464701</c:v>
                </c:pt>
                <c:pt idx="122">
                  <c:v>121.6435484</c:v>
                </c:pt>
                <c:pt idx="123">
                  <c:v>122.6406266</c:v>
                </c:pt>
                <c:pt idx="124">
                  <c:v>123.6377049</c:v>
                </c:pt>
                <c:pt idx="125">
                  <c:v>124.6347832</c:v>
                </c:pt>
                <c:pt idx="126">
                  <c:v>125.63186140000001</c:v>
                </c:pt>
                <c:pt idx="127">
                  <c:v>126.6289397</c:v>
                </c:pt>
                <c:pt idx="128">
                  <c:v>127.626018</c:v>
                </c:pt>
                <c:pt idx="129">
                  <c:v>128.62309619999999</c:v>
                </c:pt>
                <c:pt idx="130">
                  <c:v>129.62017449999999</c:v>
                </c:pt>
                <c:pt idx="131">
                  <c:v>130.61725279999999</c:v>
                </c:pt>
                <c:pt idx="132">
                  <c:v>131.61433099999999</c:v>
                </c:pt>
                <c:pt idx="133">
                  <c:v>132.61140929999999</c:v>
                </c:pt>
                <c:pt idx="134">
                  <c:v>133.60848759999999</c:v>
                </c:pt>
                <c:pt idx="135">
                  <c:v>134.60556579999999</c:v>
                </c:pt>
                <c:pt idx="136">
                  <c:v>135.60264409999999</c:v>
                </c:pt>
                <c:pt idx="137">
                  <c:v>136.59972239999999</c:v>
                </c:pt>
                <c:pt idx="138">
                  <c:v>137.59680059999999</c:v>
                </c:pt>
                <c:pt idx="139">
                  <c:v>138.59387889999999</c:v>
                </c:pt>
                <c:pt idx="140">
                  <c:v>139.59095719999999</c:v>
                </c:pt>
                <c:pt idx="141">
                  <c:v>140.5880354</c:v>
                </c:pt>
                <c:pt idx="142">
                  <c:v>141.58511369999999</c:v>
                </c:pt>
                <c:pt idx="143">
                  <c:v>142.5821919</c:v>
                </c:pt>
                <c:pt idx="144">
                  <c:v>143.5792702</c:v>
                </c:pt>
                <c:pt idx="145">
                  <c:v>144.57634849999999</c:v>
                </c:pt>
                <c:pt idx="146">
                  <c:v>145.5734267</c:v>
                </c:pt>
                <c:pt idx="147">
                  <c:v>146.570505</c:v>
                </c:pt>
                <c:pt idx="148">
                  <c:v>147.5675833</c:v>
                </c:pt>
                <c:pt idx="149">
                  <c:v>148.5646615</c:v>
                </c:pt>
                <c:pt idx="150">
                  <c:v>149.5617398</c:v>
                </c:pt>
                <c:pt idx="151">
                  <c:v>150.5588181</c:v>
                </c:pt>
                <c:pt idx="152">
                  <c:v>151.5558963</c:v>
                </c:pt>
                <c:pt idx="153">
                  <c:v>152.5529746</c:v>
                </c:pt>
                <c:pt idx="154">
                  <c:v>153.5500529</c:v>
                </c:pt>
                <c:pt idx="155">
                  <c:v>154.5471311</c:v>
                </c:pt>
                <c:pt idx="156">
                  <c:v>155.5442094</c:v>
                </c:pt>
                <c:pt idx="157">
                  <c:v>156.5412877</c:v>
                </c:pt>
                <c:pt idx="158">
                  <c:v>157.5383659</c:v>
                </c:pt>
                <c:pt idx="159">
                  <c:v>158.5354442</c:v>
                </c:pt>
                <c:pt idx="160">
                  <c:v>159.5325225</c:v>
                </c:pt>
                <c:pt idx="161">
                  <c:v>160.5296007</c:v>
                </c:pt>
                <c:pt idx="162">
                  <c:v>161.526679</c:v>
                </c:pt>
                <c:pt idx="163">
                  <c:v>162.5237573</c:v>
                </c:pt>
                <c:pt idx="164">
                  <c:v>163.5208355</c:v>
                </c:pt>
                <c:pt idx="165">
                  <c:v>164.5179138</c:v>
                </c:pt>
                <c:pt idx="166">
                  <c:v>165.5149921</c:v>
                </c:pt>
                <c:pt idx="167">
                  <c:v>166.5120703</c:v>
                </c:pt>
                <c:pt idx="168">
                  <c:v>167.5091486</c:v>
                </c:pt>
                <c:pt idx="169">
                  <c:v>168.50622680000001</c:v>
                </c:pt>
                <c:pt idx="170">
                  <c:v>169.50330510000001</c:v>
                </c:pt>
                <c:pt idx="171">
                  <c:v>170.5003834</c:v>
                </c:pt>
                <c:pt idx="172">
                  <c:v>171.49746160000001</c:v>
                </c:pt>
                <c:pt idx="173">
                  <c:v>172.49453990000001</c:v>
                </c:pt>
                <c:pt idx="174">
                  <c:v>173.4916182</c:v>
                </c:pt>
                <c:pt idx="175">
                  <c:v>174.48869640000001</c:v>
                </c:pt>
                <c:pt idx="176">
                  <c:v>175.48577470000001</c:v>
                </c:pt>
                <c:pt idx="177">
                  <c:v>176.48285300000001</c:v>
                </c:pt>
                <c:pt idx="178">
                  <c:v>177.47993120000001</c:v>
                </c:pt>
                <c:pt idx="179">
                  <c:v>178.47700950000001</c:v>
                </c:pt>
                <c:pt idx="180">
                  <c:v>179.47408780000001</c:v>
                </c:pt>
                <c:pt idx="181">
                  <c:v>180.47116600000001</c:v>
                </c:pt>
                <c:pt idx="182">
                  <c:v>181.46824430000001</c:v>
                </c:pt>
                <c:pt idx="183">
                  <c:v>182.46532260000001</c:v>
                </c:pt>
                <c:pt idx="184">
                  <c:v>183.46240080000001</c:v>
                </c:pt>
                <c:pt idx="185">
                  <c:v>184.45947910000001</c:v>
                </c:pt>
                <c:pt idx="186">
                  <c:v>185.45655740000001</c:v>
                </c:pt>
                <c:pt idx="187">
                  <c:v>186.45363560000001</c:v>
                </c:pt>
                <c:pt idx="188">
                  <c:v>187.45071390000001</c:v>
                </c:pt>
                <c:pt idx="189">
                  <c:v>188.44779220000001</c:v>
                </c:pt>
                <c:pt idx="190">
                  <c:v>189.44487040000001</c:v>
                </c:pt>
                <c:pt idx="191">
                  <c:v>190.44194870000001</c:v>
                </c:pt>
                <c:pt idx="192">
                  <c:v>191.43902689999999</c:v>
                </c:pt>
                <c:pt idx="193">
                  <c:v>192.43610519999999</c:v>
                </c:pt>
                <c:pt idx="194">
                  <c:v>193.43318350000001</c:v>
                </c:pt>
                <c:pt idx="195">
                  <c:v>194.43026169999999</c:v>
                </c:pt>
                <c:pt idx="196">
                  <c:v>195.42733999999999</c:v>
                </c:pt>
                <c:pt idx="197">
                  <c:v>196.42441830000001</c:v>
                </c:pt>
                <c:pt idx="198">
                  <c:v>197.42149649999999</c:v>
                </c:pt>
                <c:pt idx="199">
                  <c:v>198.41857479999999</c:v>
                </c:pt>
                <c:pt idx="200">
                  <c:v>199.41565309999999</c:v>
                </c:pt>
                <c:pt idx="201">
                  <c:v>200.41273129999999</c:v>
                </c:pt>
                <c:pt idx="202">
                  <c:v>201.40980959999999</c:v>
                </c:pt>
                <c:pt idx="203">
                  <c:v>202.40688789999999</c:v>
                </c:pt>
                <c:pt idx="204">
                  <c:v>203.40396609999999</c:v>
                </c:pt>
                <c:pt idx="205">
                  <c:v>204.40104439999999</c:v>
                </c:pt>
                <c:pt idx="206">
                  <c:v>205.39812269999999</c:v>
                </c:pt>
                <c:pt idx="207">
                  <c:v>206.39520089999999</c:v>
                </c:pt>
                <c:pt idx="208">
                  <c:v>207.39227919999999</c:v>
                </c:pt>
                <c:pt idx="209">
                  <c:v>208.38935749999999</c:v>
                </c:pt>
                <c:pt idx="210">
                  <c:v>209.38643569999999</c:v>
                </c:pt>
                <c:pt idx="211">
                  <c:v>210.38351399999999</c:v>
                </c:pt>
                <c:pt idx="212">
                  <c:v>211.38059229999999</c:v>
                </c:pt>
                <c:pt idx="213">
                  <c:v>212.37767049999999</c:v>
                </c:pt>
                <c:pt idx="214">
                  <c:v>213.37474879999999</c:v>
                </c:pt>
                <c:pt idx="215">
                  <c:v>214.37182709999999</c:v>
                </c:pt>
                <c:pt idx="216">
                  <c:v>215.36890529999999</c:v>
                </c:pt>
                <c:pt idx="217">
                  <c:v>216.36598359999999</c:v>
                </c:pt>
                <c:pt idx="218">
                  <c:v>217.3630618</c:v>
                </c:pt>
                <c:pt idx="219">
                  <c:v>218.3601401</c:v>
                </c:pt>
                <c:pt idx="220">
                  <c:v>219.35721839999999</c:v>
                </c:pt>
                <c:pt idx="221">
                  <c:v>220.3542966</c:v>
                </c:pt>
                <c:pt idx="222">
                  <c:v>221.3513749</c:v>
                </c:pt>
                <c:pt idx="223">
                  <c:v>222.34845319999999</c:v>
                </c:pt>
                <c:pt idx="224">
                  <c:v>223.3455314</c:v>
                </c:pt>
                <c:pt idx="225">
                  <c:v>224.3426097</c:v>
                </c:pt>
                <c:pt idx="226">
                  <c:v>225.339688</c:v>
                </c:pt>
                <c:pt idx="227">
                  <c:v>226.3367662</c:v>
                </c:pt>
                <c:pt idx="228">
                  <c:v>227.3338445</c:v>
                </c:pt>
                <c:pt idx="229">
                  <c:v>228.3309228</c:v>
                </c:pt>
                <c:pt idx="230">
                  <c:v>229.328001</c:v>
                </c:pt>
                <c:pt idx="231">
                  <c:v>230.3250793</c:v>
                </c:pt>
                <c:pt idx="232">
                  <c:v>231.3221576</c:v>
                </c:pt>
                <c:pt idx="233">
                  <c:v>232.3192358</c:v>
                </c:pt>
                <c:pt idx="234">
                  <c:v>233.3163141</c:v>
                </c:pt>
                <c:pt idx="235">
                  <c:v>234.3133924</c:v>
                </c:pt>
                <c:pt idx="236">
                  <c:v>235.3104706</c:v>
                </c:pt>
                <c:pt idx="237">
                  <c:v>236.3075489</c:v>
                </c:pt>
                <c:pt idx="238">
                  <c:v>237.3046272</c:v>
                </c:pt>
                <c:pt idx="239">
                  <c:v>238.3017054</c:v>
                </c:pt>
                <c:pt idx="240">
                  <c:v>239.2987837</c:v>
                </c:pt>
                <c:pt idx="241">
                  <c:v>240.295862</c:v>
                </c:pt>
                <c:pt idx="242">
                  <c:v>241.2929402</c:v>
                </c:pt>
                <c:pt idx="243">
                  <c:v>242.2900185</c:v>
                </c:pt>
                <c:pt idx="244">
                  <c:v>243.28709670000001</c:v>
                </c:pt>
                <c:pt idx="245">
                  <c:v>244.284175</c:v>
                </c:pt>
                <c:pt idx="246">
                  <c:v>245.2812533</c:v>
                </c:pt>
                <c:pt idx="247">
                  <c:v>246.27833150000001</c:v>
                </c:pt>
                <c:pt idx="248">
                  <c:v>247.27540980000001</c:v>
                </c:pt>
                <c:pt idx="249">
                  <c:v>248.2724881</c:v>
                </c:pt>
                <c:pt idx="250">
                  <c:v>249.26956630000001</c:v>
                </c:pt>
                <c:pt idx="251">
                  <c:v>250.26664460000001</c:v>
                </c:pt>
                <c:pt idx="252">
                  <c:v>251.2637229</c:v>
                </c:pt>
                <c:pt idx="253">
                  <c:v>252.26080110000001</c:v>
                </c:pt>
                <c:pt idx="254">
                  <c:v>253.25787940000001</c:v>
                </c:pt>
                <c:pt idx="255">
                  <c:v>254.25495770000001</c:v>
                </c:pt>
                <c:pt idx="256">
                  <c:v>255.25203590000001</c:v>
                </c:pt>
                <c:pt idx="257">
                  <c:v>256.24911420000001</c:v>
                </c:pt>
                <c:pt idx="258">
                  <c:v>257.24619250000001</c:v>
                </c:pt>
                <c:pt idx="259">
                  <c:v>258.24327069999998</c:v>
                </c:pt>
                <c:pt idx="260">
                  <c:v>259.24034899999998</c:v>
                </c:pt>
                <c:pt idx="261">
                  <c:v>260.23742729999998</c:v>
                </c:pt>
                <c:pt idx="262">
                  <c:v>261.23450550000001</c:v>
                </c:pt>
                <c:pt idx="263">
                  <c:v>262.23158380000001</c:v>
                </c:pt>
                <c:pt idx="264">
                  <c:v>263.22866210000001</c:v>
                </c:pt>
                <c:pt idx="265">
                  <c:v>264.22574029999998</c:v>
                </c:pt>
                <c:pt idx="266">
                  <c:v>265.22281859999998</c:v>
                </c:pt>
                <c:pt idx="267">
                  <c:v>266.21989680000001</c:v>
                </c:pt>
                <c:pt idx="268">
                  <c:v>267.21697510000001</c:v>
                </c:pt>
                <c:pt idx="269">
                  <c:v>268.21405340000001</c:v>
                </c:pt>
                <c:pt idx="270">
                  <c:v>269.21113159999999</c:v>
                </c:pt>
                <c:pt idx="271">
                  <c:v>270.20820989999999</c:v>
                </c:pt>
                <c:pt idx="272">
                  <c:v>271.20528819999998</c:v>
                </c:pt>
                <c:pt idx="273">
                  <c:v>272.20236640000002</c:v>
                </c:pt>
                <c:pt idx="274">
                  <c:v>273.19944470000002</c:v>
                </c:pt>
                <c:pt idx="275">
                  <c:v>274.19652300000001</c:v>
                </c:pt>
                <c:pt idx="276">
                  <c:v>275.19360119999999</c:v>
                </c:pt>
                <c:pt idx="277">
                  <c:v>276.19067949999999</c:v>
                </c:pt>
                <c:pt idx="278">
                  <c:v>277.18775779999999</c:v>
                </c:pt>
                <c:pt idx="279">
                  <c:v>278.18483600000002</c:v>
                </c:pt>
                <c:pt idx="280">
                  <c:v>279.18191430000002</c:v>
                </c:pt>
                <c:pt idx="281">
                  <c:v>280.17899260000002</c:v>
                </c:pt>
                <c:pt idx="282">
                  <c:v>281.17607079999999</c:v>
                </c:pt>
                <c:pt idx="283">
                  <c:v>282.17314909999999</c:v>
                </c:pt>
                <c:pt idx="284">
                  <c:v>283.17022739999999</c:v>
                </c:pt>
                <c:pt idx="285">
                  <c:v>284.16730560000002</c:v>
                </c:pt>
                <c:pt idx="286">
                  <c:v>285.16438390000002</c:v>
                </c:pt>
                <c:pt idx="287">
                  <c:v>286.16146220000002</c:v>
                </c:pt>
                <c:pt idx="288">
                  <c:v>287.15854039999999</c:v>
                </c:pt>
                <c:pt idx="289">
                  <c:v>288.15561869999999</c:v>
                </c:pt>
                <c:pt idx="290">
                  <c:v>289.15269699999999</c:v>
                </c:pt>
                <c:pt idx="291">
                  <c:v>290.14977520000002</c:v>
                </c:pt>
                <c:pt idx="292">
                  <c:v>291.14685350000002</c:v>
                </c:pt>
                <c:pt idx="293">
                  <c:v>292.1439317</c:v>
                </c:pt>
                <c:pt idx="294">
                  <c:v>293.14100999999999</c:v>
                </c:pt>
                <c:pt idx="295">
                  <c:v>294.13808829999999</c:v>
                </c:pt>
                <c:pt idx="296">
                  <c:v>295.13516650000003</c:v>
                </c:pt>
                <c:pt idx="297">
                  <c:v>296.13224480000002</c:v>
                </c:pt>
                <c:pt idx="298">
                  <c:v>297.12932310000002</c:v>
                </c:pt>
                <c:pt idx="299">
                  <c:v>298.1264013</c:v>
                </c:pt>
                <c:pt idx="300">
                  <c:v>299.1234796</c:v>
                </c:pt>
                <c:pt idx="301">
                  <c:v>300.12055789999999</c:v>
                </c:pt>
                <c:pt idx="302">
                  <c:v>301.11763610000003</c:v>
                </c:pt>
                <c:pt idx="303">
                  <c:v>302.11471440000003</c:v>
                </c:pt>
                <c:pt idx="304">
                  <c:v>303.11179270000002</c:v>
                </c:pt>
              </c:numCache>
            </c:numRef>
          </c:xVal>
          <c:yVal>
            <c:numRef>
              <c:f>Ahononou!$B$2:$B$306</c:f>
              <c:numCache>
                <c:formatCode>General</c:formatCode>
                <c:ptCount val="305"/>
                <c:pt idx="0">
                  <c:v>25.542000000000002</c:v>
                </c:pt>
                <c:pt idx="1">
                  <c:v>25.482199999999999</c:v>
                </c:pt>
                <c:pt idx="2">
                  <c:v>25.493300000000001</c:v>
                </c:pt>
                <c:pt idx="3">
                  <c:v>25.484500000000001</c:v>
                </c:pt>
                <c:pt idx="4">
                  <c:v>25.462800000000001</c:v>
                </c:pt>
                <c:pt idx="5">
                  <c:v>25.458600000000001</c:v>
                </c:pt>
                <c:pt idx="6">
                  <c:v>25.470500000000001</c:v>
                </c:pt>
                <c:pt idx="7">
                  <c:v>25.4864</c:v>
                </c:pt>
                <c:pt idx="8">
                  <c:v>25.5001</c:v>
                </c:pt>
                <c:pt idx="9">
                  <c:v>25.523800000000001</c:v>
                </c:pt>
                <c:pt idx="10">
                  <c:v>25.56</c:v>
                </c:pt>
                <c:pt idx="11">
                  <c:v>25.590699999999998</c:v>
                </c:pt>
                <c:pt idx="12">
                  <c:v>25.615200000000002</c:v>
                </c:pt>
                <c:pt idx="13">
                  <c:v>25.6435</c:v>
                </c:pt>
                <c:pt idx="14">
                  <c:v>25.665199999999999</c:v>
                </c:pt>
                <c:pt idx="15">
                  <c:v>25.6631</c:v>
                </c:pt>
                <c:pt idx="16">
                  <c:v>25.635200000000001</c:v>
                </c:pt>
                <c:pt idx="17">
                  <c:v>25.617899999999999</c:v>
                </c:pt>
                <c:pt idx="18">
                  <c:v>25.604299999999999</c:v>
                </c:pt>
                <c:pt idx="19">
                  <c:v>25.5838</c:v>
                </c:pt>
                <c:pt idx="20">
                  <c:v>25.669699999999999</c:v>
                </c:pt>
                <c:pt idx="21">
                  <c:v>25.721499999999999</c:v>
                </c:pt>
                <c:pt idx="22">
                  <c:v>25.727699999999999</c:v>
                </c:pt>
                <c:pt idx="23">
                  <c:v>25.726199999999999</c:v>
                </c:pt>
                <c:pt idx="24">
                  <c:v>25.732199999999999</c:v>
                </c:pt>
                <c:pt idx="25">
                  <c:v>25.756499999999999</c:v>
                </c:pt>
                <c:pt idx="26">
                  <c:v>25.775500000000001</c:v>
                </c:pt>
                <c:pt idx="27">
                  <c:v>25.704599999999999</c:v>
                </c:pt>
                <c:pt idx="28">
                  <c:v>25.667100000000001</c:v>
                </c:pt>
                <c:pt idx="29">
                  <c:v>25.665500000000002</c:v>
                </c:pt>
                <c:pt idx="30">
                  <c:v>25.685300000000002</c:v>
                </c:pt>
                <c:pt idx="31">
                  <c:v>25.696100000000001</c:v>
                </c:pt>
                <c:pt idx="32">
                  <c:v>25.691299999999998</c:v>
                </c:pt>
                <c:pt idx="33">
                  <c:v>25.6693</c:v>
                </c:pt>
                <c:pt idx="34">
                  <c:v>25.6523</c:v>
                </c:pt>
                <c:pt idx="35">
                  <c:v>25.6388</c:v>
                </c:pt>
                <c:pt idx="36">
                  <c:v>25.637899999999998</c:v>
                </c:pt>
                <c:pt idx="37">
                  <c:v>25.6401</c:v>
                </c:pt>
                <c:pt idx="38">
                  <c:v>25.636700000000001</c:v>
                </c:pt>
                <c:pt idx="39">
                  <c:v>25.632899999999999</c:v>
                </c:pt>
                <c:pt idx="40">
                  <c:v>25.6266</c:v>
                </c:pt>
                <c:pt idx="41">
                  <c:v>25.6191</c:v>
                </c:pt>
                <c:pt idx="42">
                  <c:v>25.6082</c:v>
                </c:pt>
                <c:pt idx="43">
                  <c:v>25.593699999999998</c:v>
                </c:pt>
                <c:pt idx="44">
                  <c:v>25.569299999999998</c:v>
                </c:pt>
                <c:pt idx="45">
                  <c:v>25.542100000000001</c:v>
                </c:pt>
                <c:pt idx="46">
                  <c:v>25.525200000000002</c:v>
                </c:pt>
                <c:pt idx="47">
                  <c:v>25.517600000000002</c:v>
                </c:pt>
                <c:pt idx="48">
                  <c:v>25.514600000000002</c:v>
                </c:pt>
                <c:pt idx="49">
                  <c:v>25.519600000000001</c:v>
                </c:pt>
                <c:pt idx="50">
                  <c:v>25.534099999999999</c:v>
                </c:pt>
                <c:pt idx="51">
                  <c:v>25.567299999999999</c:v>
                </c:pt>
                <c:pt idx="52">
                  <c:v>25.616900000000001</c:v>
                </c:pt>
                <c:pt idx="53">
                  <c:v>25.654</c:v>
                </c:pt>
                <c:pt idx="54">
                  <c:v>25.671600000000002</c:v>
                </c:pt>
                <c:pt idx="55">
                  <c:v>25.650099999999998</c:v>
                </c:pt>
                <c:pt idx="56">
                  <c:v>25.592300000000002</c:v>
                </c:pt>
                <c:pt idx="57">
                  <c:v>25.546399999999998</c:v>
                </c:pt>
                <c:pt idx="58">
                  <c:v>25.497199999999999</c:v>
                </c:pt>
                <c:pt idx="59">
                  <c:v>25.4544</c:v>
                </c:pt>
                <c:pt idx="60">
                  <c:v>25.456199999999999</c:v>
                </c:pt>
                <c:pt idx="61">
                  <c:v>25.450800000000001</c:v>
                </c:pt>
                <c:pt idx="62">
                  <c:v>25.4434</c:v>
                </c:pt>
                <c:pt idx="63">
                  <c:v>25.451899999999998</c:v>
                </c:pt>
                <c:pt idx="64">
                  <c:v>25.456</c:v>
                </c:pt>
                <c:pt idx="65">
                  <c:v>25.4329</c:v>
                </c:pt>
                <c:pt idx="66">
                  <c:v>25.3781</c:v>
                </c:pt>
                <c:pt idx="67">
                  <c:v>25.334800000000001</c:v>
                </c:pt>
                <c:pt idx="68">
                  <c:v>25.325800000000001</c:v>
                </c:pt>
                <c:pt idx="69">
                  <c:v>25.327300000000001</c:v>
                </c:pt>
                <c:pt idx="70">
                  <c:v>25.327999999999999</c:v>
                </c:pt>
                <c:pt idx="71">
                  <c:v>25.327400000000001</c:v>
                </c:pt>
                <c:pt idx="72">
                  <c:v>25.326000000000001</c:v>
                </c:pt>
                <c:pt idx="73">
                  <c:v>25.323799999999999</c:v>
                </c:pt>
                <c:pt idx="74">
                  <c:v>25.321200000000001</c:v>
                </c:pt>
                <c:pt idx="75">
                  <c:v>25.316800000000001</c:v>
                </c:pt>
                <c:pt idx="76">
                  <c:v>25.310400000000001</c:v>
                </c:pt>
                <c:pt idx="77">
                  <c:v>25.300999999999998</c:v>
                </c:pt>
                <c:pt idx="78">
                  <c:v>25.288599999999999</c:v>
                </c:pt>
                <c:pt idx="79">
                  <c:v>25.2742</c:v>
                </c:pt>
                <c:pt idx="80">
                  <c:v>25.2639</c:v>
                </c:pt>
                <c:pt idx="81">
                  <c:v>25.261099999999999</c:v>
                </c:pt>
                <c:pt idx="82">
                  <c:v>25.262799999999999</c:v>
                </c:pt>
                <c:pt idx="83">
                  <c:v>25.252500000000001</c:v>
                </c:pt>
                <c:pt idx="84">
                  <c:v>25.239699999999999</c:v>
                </c:pt>
                <c:pt idx="85">
                  <c:v>25.2376</c:v>
                </c:pt>
                <c:pt idx="86">
                  <c:v>25.2303</c:v>
                </c:pt>
                <c:pt idx="87">
                  <c:v>25.194600000000001</c:v>
                </c:pt>
                <c:pt idx="88">
                  <c:v>25.143000000000001</c:v>
                </c:pt>
                <c:pt idx="89">
                  <c:v>25.128799999999998</c:v>
                </c:pt>
                <c:pt idx="90">
                  <c:v>25.140699999999999</c:v>
                </c:pt>
                <c:pt idx="91">
                  <c:v>25.122599999999998</c:v>
                </c:pt>
                <c:pt idx="92">
                  <c:v>25.083400000000001</c:v>
                </c:pt>
                <c:pt idx="93">
                  <c:v>25.040299999999998</c:v>
                </c:pt>
                <c:pt idx="94">
                  <c:v>25.034199999999998</c:v>
                </c:pt>
                <c:pt idx="95">
                  <c:v>25.0701</c:v>
                </c:pt>
                <c:pt idx="96">
                  <c:v>25.1</c:v>
                </c:pt>
                <c:pt idx="97">
                  <c:v>25.081800000000001</c:v>
                </c:pt>
                <c:pt idx="98">
                  <c:v>25.0412</c:v>
                </c:pt>
                <c:pt idx="99">
                  <c:v>25.028199999999998</c:v>
                </c:pt>
                <c:pt idx="100">
                  <c:v>25.036899999999999</c:v>
                </c:pt>
                <c:pt idx="101">
                  <c:v>25.0426</c:v>
                </c:pt>
                <c:pt idx="102">
                  <c:v>25.040199999999999</c:v>
                </c:pt>
                <c:pt idx="103">
                  <c:v>25.0307</c:v>
                </c:pt>
                <c:pt idx="104">
                  <c:v>25.015899999999998</c:v>
                </c:pt>
                <c:pt idx="105">
                  <c:v>24.997599999999998</c:v>
                </c:pt>
                <c:pt idx="106">
                  <c:v>24.976400000000002</c:v>
                </c:pt>
                <c:pt idx="107">
                  <c:v>24.953299999999999</c:v>
                </c:pt>
                <c:pt idx="108">
                  <c:v>24.9252</c:v>
                </c:pt>
                <c:pt idx="109">
                  <c:v>24.8813</c:v>
                </c:pt>
                <c:pt idx="110">
                  <c:v>24.8461</c:v>
                </c:pt>
                <c:pt idx="111">
                  <c:v>24.830400000000001</c:v>
                </c:pt>
                <c:pt idx="112">
                  <c:v>24.825500000000002</c:v>
                </c:pt>
                <c:pt idx="113">
                  <c:v>24.825500000000002</c:v>
                </c:pt>
                <c:pt idx="114">
                  <c:v>24.8232</c:v>
                </c:pt>
                <c:pt idx="115">
                  <c:v>24.8124</c:v>
                </c:pt>
                <c:pt idx="116">
                  <c:v>24.7911</c:v>
                </c:pt>
                <c:pt idx="117">
                  <c:v>24.767900000000001</c:v>
                </c:pt>
                <c:pt idx="118">
                  <c:v>24.800999999999998</c:v>
                </c:pt>
                <c:pt idx="119">
                  <c:v>24.8445</c:v>
                </c:pt>
                <c:pt idx="120">
                  <c:v>24.8749</c:v>
                </c:pt>
                <c:pt idx="121">
                  <c:v>24.896799999999999</c:v>
                </c:pt>
                <c:pt idx="122">
                  <c:v>24.895199999999999</c:v>
                </c:pt>
                <c:pt idx="123">
                  <c:v>24.8689</c:v>
                </c:pt>
                <c:pt idx="124">
                  <c:v>24.8354</c:v>
                </c:pt>
                <c:pt idx="125">
                  <c:v>24.8064</c:v>
                </c:pt>
                <c:pt idx="126">
                  <c:v>24.790700000000001</c:v>
                </c:pt>
                <c:pt idx="127">
                  <c:v>24.784099999999999</c:v>
                </c:pt>
                <c:pt idx="128">
                  <c:v>24.7806</c:v>
                </c:pt>
                <c:pt idx="129">
                  <c:v>24.782399999999999</c:v>
                </c:pt>
                <c:pt idx="130">
                  <c:v>24.791499999999999</c:v>
                </c:pt>
                <c:pt idx="131">
                  <c:v>24.816600000000001</c:v>
                </c:pt>
                <c:pt idx="132">
                  <c:v>24.846800000000002</c:v>
                </c:pt>
                <c:pt idx="133">
                  <c:v>24.851800000000001</c:v>
                </c:pt>
                <c:pt idx="134">
                  <c:v>24.816600000000001</c:v>
                </c:pt>
                <c:pt idx="135">
                  <c:v>24.7593</c:v>
                </c:pt>
                <c:pt idx="136">
                  <c:v>24.7027</c:v>
                </c:pt>
                <c:pt idx="137">
                  <c:v>24.675799999999999</c:v>
                </c:pt>
                <c:pt idx="138">
                  <c:v>24.676600000000001</c:v>
                </c:pt>
                <c:pt idx="139">
                  <c:v>24.709</c:v>
                </c:pt>
                <c:pt idx="140">
                  <c:v>24.682300000000001</c:v>
                </c:pt>
                <c:pt idx="141">
                  <c:v>24.679400000000001</c:v>
                </c:pt>
                <c:pt idx="142">
                  <c:v>24.688500000000001</c:v>
                </c:pt>
                <c:pt idx="143">
                  <c:v>24.700299999999999</c:v>
                </c:pt>
                <c:pt idx="144">
                  <c:v>24.716200000000001</c:v>
                </c:pt>
                <c:pt idx="145">
                  <c:v>24.732299999999999</c:v>
                </c:pt>
                <c:pt idx="146">
                  <c:v>24.744299999999999</c:v>
                </c:pt>
                <c:pt idx="147">
                  <c:v>24.720300000000002</c:v>
                </c:pt>
                <c:pt idx="148">
                  <c:v>24.671199999999999</c:v>
                </c:pt>
                <c:pt idx="149">
                  <c:v>24.645700000000001</c:v>
                </c:pt>
                <c:pt idx="150">
                  <c:v>24.636199999999999</c:v>
                </c:pt>
                <c:pt idx="151">
                  <c:v>24.6248</c:v>
                </c:pt>
                <c:pt idx="152">
                  <c:v>24.611999999999998</c:v>
                </c:pt>
                <c:pt idx="153">
                  <c:v>24.5975</c:v>
                </c:pt>
                <c:pt idx="154">
                  <c:v>24.582799999999999</c:v>
                </c:pt>
                <c:pt idx="155">
                  <c:v>24.567900000000002</c:v>
                </c:pt>
                <c:pt idx="156">
                  <c:v>24.553699999999999</c:v>
                </c:pt>
                <c:pt idx="157">
                  <c:v>24.540099999999999</c:v>
                </c:pt>
                <c:pt idx="158">
                  <c:v>24.5275</c:v>
                </c:pt>
                <c:pt idx="159">
                  <c:v>24.516300000000001</c:v>
                </c:pt>
                <c:pt idx="160">
                  <c:v>24.5076</c:v>
                </c:pt>
                <c:pt idx="161">
                  <c:v>24.5045</c:v>
                </c:pt>
                <c:pt idx="162">
                  <c:v>24.510999999999999</c:v>
                </c:pt>
                <c:pt idx="163">
                  <c:v>24.498699999999999</c:v>
                </c:pt>
                <c:pt idx="164">
                  <c:v>24.4588</c:v>
                </c:pt>
                <c:pt idx="165">
                  <c:v>24.408000000000001</c:v>
                </c:pt>
                <c:pt idx="166">
                  <c:v>24.386399999999998</c:v>
                </c:pt>
                <c:pt idx="167">
                  <c:v>24.485600000000002</c:v>
                </c:pt>
                <c:pt idx="168">
                  <c:v>24.558199999999999</c:v>
                </c:pt>
                <c:pt idx="169">
                  <c:v>24.584299999999999</c:v>
                </c:pt>
                <c:pt idx="170">
                  <c:v>24.562899999999999</c:v>
                </c:pt>
                <c:pt idx="171">
                  <c:v>24.5136</c:v>
                </c:pt>
                <c:pt idx="172">
                  <c:v>24.4742</c:v>
                </c:pt>
                <c:pt idx="173">
                  <c:v>24.462900000000001</c:v>
                </c:pt>
                <c:pt idx="174">
                  <c:v>24.4864</c:v>
                </c:pt>
                <c:pt idx="175">
                  <c:v>24.502099999999999</c:v>
                </c:pt>
                <c:pt idx="176">
                  <c:v>24.501200000000001</c:v>
                </c:pt>
                <c:pt idx="177">
                  <c:v>24.479900000000001</c:v>
                </c:pt>
                <c:pt idx="178">
                  <c:v>24.447800000000001</c:v>
                </c:pt>
                <c:pt idx="179">
                  <c:v>24.450600000000001</c:v>
                </c:pt>
                <c:pt idx="180">
                  <c:v>24.473099999999999</c:v>
                </c:pt>
                <c:pt idx="181">
                  <c:v>24.488900000000001</c:v>
                </c:pt>
                <c:pt idx="182">
                  <c:v>24.4969</c:v>
                </c:pt>
                <c:pt idx="183">
                  <c:v>24.501000000000001</c:v>
                </c:pt>
                <c:pt idx="184">
                  <c:v>24.502099999999999</c:v>
                </c:pt>
                <c:pt idx="185">
                  <c:v>24.502500000000001</c:v>
                </c:pt>
                <c:pt idx="186">
                  <c:v>24.5046</c:v>
                </c:pt>
                <c:pt idx="187">
                  <c:v>24.5077</c:v>
                </c:pt>
                <c:pt idx="188">
                  <c:v>24.510899999999999</c:v>
                </c:pt>
                <c:pt idx="189">
                  <c:v>24.514800000000001</c:v>
                </c:pt>
                <c:pt idx="190">
                  <c:v>24.52</c:v>
                </c:pt>
                <c:pt idx="191">
                  <c:v>24.529299999999999</c:v>
                </c:pt>
                <c:pt idx="192">
                  <c:v>24.497399999999999</c:v>
                </c:pt>
                <c:pt idx="193">
                  <c:v>24.458200000000001</c:v>
                </c:pt>
                <c:pt idx="194">
                  <c:v>24.44</c:v>
                </c:pt>
                <c:pt idx="195">
                  <c:v>24.4482</c:v>
                </c:pt>
                <c:pt idx="196">
                  <c:v>24.4649</c:v>
                </c:pt>
                <c:pt idx="197">
                  <c:v>24.484300000000001</c:v>
                </c:pt>
                <c:pt idx="198">
                  <c:v>24.505099999999999</c:v>
                </c:pt>
                <c:pt idx="199">
                  <c:v>24.526199999999999</c:v>
                </c:pt>
                <c:pt idx="200">
                  <c:v>24.547799999999999</c:v>
                </c:pt>
                <c:pt idx="201">
                  <c:v>24.569800000000001</c:v>
                </c:pt>
                <c:pt idx="202">
                  <c:v>24.593399999999999</c:v>
                </c:pt>
                <c:pt idx="203">
                  <c:v>24.619</c:v>
                </c:pt>
                <c:pt idx="204">
                  <c:v>24.649899999999999</c:v>
                </c:pt>
                <c:pt idx="205">
                  <c:v>24.689699999999998</c:v>
                </c:pt>
                <c:pt idx="206">
                  <c:v>24.741299999999999</c:v>
                </c:pt>
                <c:pt idx="207">
                  <c:v>24.799900000000001</c:v>
                </c:pt>
                <c:pt idx="208">
                  <c:v>24.8371</c:v>
                </c:pt>
                <c:pt idx="209">
                  <c:v>24.839400000000001</c:v>
                </c:pt>
                <c:pt idx="210">
                  <c:v>24.804500000000001</c:v>
                </c:pt>
                <c:pt idx="211">
                  <c:v>24.769200000000001</c:v>
                </c:pt>
                <c:pt idx="212">
                  <c:v>24.767299999999999</c:v>
                </c:pt>
                <c:pt idx="213">
                  <c:v>24.781400000000001</c:v>
                </c:pt>
                <c:pt idx="214">
                  <c:v>24.7287</c:v>
                </c:pt>
                <c:pt idx="215">
                  <c:v>24.6309</c:v>
                </c:pt>
                <c:pt idx="216">
                  <c:v>24.575900000000001</c:v>
                </c:pt>
                <c:pt idx="217">
                  <c:v>24.5337</c:v>
                </c:pt>
                <c:pt idx="218">
                  <c:v>24.498899999999999</c:v>
                </c:pt>
                <c:pt idx="219">
                  <c:v>24.470500000000001</c:v>
                </c:pt>
                <c:pt idx="220">
                  <c:v>24.446100000000001</c:v>
                </c:pt>
                <c:pt idx="221">
                  <c:v>24.428599999999999</c:v>
                </c:pt>
                <c:pt idx="222">
                  <c:v>24.4208</c:v>
                </c:pt>
                <c:pt idx="223">
                  <c:v>24.4343</c:v>
                </c:pt>
                <c:pt idx="224">
                  <c:v>24.476400000000002</c:v>
                </c:pt>
                <c:pt idx="225">
                  <c:v>24.5456</c:v>
                </c:pt>
                <c:pt idx="226">
                  <c:v>24.629899999999999</c:v>
                </c:pt>
                <c:pt idx="227">
                  <c:v>24.723800000000001</c:v>
                </c:pt>
                <c:pt idx="228">
                  <c:v>24.820499999999999</c:v>
                </c:pt>
                <c:pt idx="229">
                  <c:v>24.897300000000001</c:v>
                </c:pt>
                <c:pt idx="230">
                  <c:v>24.938700000000001</c:v>
                </c:pt>
                <c:pt idx="231">
                  <c:v>24.992000000000001</c:v>
                </c:pt>
                <c:pt idx="232">
                  <c:v>25.061599999999999</c:v>
                </c:pt>
                <c:pt idx="233">
                  <c:v>25.180700000000002</c:v>
                </c:pt>
                <c:pt idx="234">
                  <c:v>25.297599999999999</c:v>
                </c:pt>
                <c:pt idx="235">
                  <c:v>25.399699999999999</c:v>
                </c:pt>
                <c:pt idx="236">
                  <c:v>25.422599999999999</c:v>
                </c:pt>
                <c:pt idx="237">
                  <c:v>25.343499999999999</c:v>
                </c:pt>
                <c:pt idx="238">
                  <c:v>25.1629</c:v>
                </c:pt>
                <c:pt idx="239">
                  <c:v>25.102599999999999</c:v>
                </c:pt>
                <c:pt idx="240">
                  <c:v>25.1706</c:v>
                </c:pt>
                <c:pt idx="241">
                  <c:v>25.252800000000001</c:v>
                </c:pt>
                <c:pt idx="242">
                  <c:v>25.245200000000001</c:v>
                </c:pt>
                <c:pt idx="243">
                  <c:v>25.1981</c:v>
                </c:pt>
                <c:pt idx="244">
                  <c:v>25.148</c:v>
                </c:pt>
                <c:pt idx="245">
                  <c:v>25.095600000000001</c:v>
                </c:pt>
                <c:pt idx="246">
                  <c:v>25.1265</c:v>
                </c:pt>
                <c:pt idx="247">
                  <c:v>25.209599999999998</c:v>
                </c:pt>
                <c:pt idx="248">
                  <c:v>25.296099999999999</c:v>
                </c:pt>
                <c:pt idx="249">
                  <c:v>25.3842</c:v>
                </c:pt>
                <c:pt idx="250">
                  <c:v>25.3888</c:v>
                </c:pt>
                <c:pt idx="251">
                  <c:v>25.293600000000001</c:v>
                </c:pt>
                <c:pt idx="252">
                  <c:v>25.164400000000001</c:v>
                </c:pt>
                <c:pt idx="253">
                  <c:v>25.048500000000001</c:v>
                </c:pt>
                <c:pt idx="254">
                  <c:v>25.001100000000001</c:v>
                </c:pt>
                <c:pt idx="255">
                  <c:v>25.0151</c:v>
                </c:pt>
                <c:pt idx="256">
                  <c:v>25.008299999999998</c:v>
                </c:pt>
                <c:pt idx="257">
                  <c:v>24.9666</c:v>
                </c:pt>
                <c:pt idx="258">
                  <c:v>24.917999999999999</c:v>
                </c:pt>
                <c:pt idx="259">
                  <c:v>24.8842</c:v>
                </c:pt>
                <c:pt idx="260">
                  <c:v>24.840900000000001</c:v>
                </c:pt>
                <c:pt idx="261">
                  <c:v>24.781199999999998</c:v>
                </c:pt>
                <c:pt idx="262">
                  <c:v>24.700299999999999</c:v>
                </c:pt>
                <c:pt idx="263">
                  <c:v>24.717300000000002</c:v>
                </c:pt>
                <c:pt idx="264">
                  <c:v>24.708300000000001</c:v>
                </c:pt>
                <c:pt idx="265">
                  <c:v>24.698799999999999</c:v>
                </c:pt>
                <c:pt idx="266">
                  <c:v>24.7255</c:v>
                </c:pt>
                <c:pt idx="267">
                  <c:v>24.7608</c:v>
                </c:pt>
                <c:pt idx="268">
                  <c:v>24.7852</c:v>
                </c:pt>
                <c:pt idx="269">
                  <c:v>24.7773</c:v>
                </c:pt>
                <c:pt idx="270">
                  <c:v>24.7699</c:v>
                </c:pt>
                <c:pt idx="271">
                  <c:v>24.767199999999999</c:v>
                </c:pt>
                <c:pt idx="272">
                  <c:v>24.781199999999998</c:v>
                </c:pt>
                <c:pt idx="273">
                  <c:v>24.760999999999999</c:v>
                </c:pt>
                <c:pt idx="274">
                  <c:v>24.727799999999998</c:v>
                </c:pt>
                <c:pt idx="275">
                  <c:v>24.711300000000001</c:v>
                </c:pt>
                <c:pt idx="276">
                  <c:v>24.700800000000001</c:v>
                </c:pt>
                <c:pt idx="277">
                  <c:v>24.673500000000001</c:v>
                </c:pt>
                <c:pt idx="278">
                  <c:v>24.645700000000001</c:v>
                </c:pt>
                <c:pt idx="279">
                  <c:v>24.628900000000002</c:v>
                </c:pt>
                <c:pt idx="280">
                  <c:v>24.597799999999999</c:v>
                </c:pt>
                <c:pt idx="281">
                  <c:v>24.574300000000001</c:v>
                </c:pt>
                <c:pt idx="282">
                  <c:v>24.569800000000001</c:v>
                </c:pt>
                <c:pt idx="283">
                  <c:v>24.525700000000001</c:v>
                </c:pt>
                <c:pt idx="284">
                  <c:v>24.437100000000001</c:v>
                </c:pt>
                <c:pt idx="285">
                  <c:v>24.398099999999999</c:v>
                </c:pt>
                <c:pt idx="286">
                  <c:v>24.403500000000001</c:v>
                </c:pt>
                <c:pt idx="287">
                  <c:v>24.4255</c:v>
                </c:pt>
                <c:pt idx="288">
                  <c:v>24.450299999999999</c:v>
                </c:pt>
                <c:pt idx="289">
                  <c:v>24.473400000000002</c:v>
                </c:pt>
                <c:pt idx="290">
                  <c:v>24.491800000000001</c:v>
                </c:pt>
                <c:pt idx="291">
                  <c:v>24.495799999999999</c:v>
                </c:pt>
                <c:pt idx="292">
                  <c:v>24.4147</c:v>
                </c:pt>
                <c:pt idx="293">
                  <c:v>24.4316</c:v>
                </c:pt>
                <c:pt idx="294">
                  <c:v>24.456199999999999</c:v>
                </c:pt>
                <c:pt idx="295">
                  <c:v>24.4773</c:v>
                </c:pt>
                <c:pt idx="296">
                  <c:v>24.4955</c:v>
                </c:pt>
                <c:pt idx="297">
                  <c:v>24.444700000000001</c:v>
                </c:pt>
                <c:pt idx="298">
                  <c:v>24.356000000000002</c:v>
                </c:pt>
                <c:pt idx="299">
                  <c:v>24.276700000000002</c:v>
                </c:pt>
                <c:pt idx="300">
                  <c:v>24.1845</c:v>
                </c:pt>
                <c:pt idx="301">
                  <c:v>24.113199999999999</c:v>
                </c:pt>
                <c:pt idx="302">
                  <c:v>23.9604</c:v>
                </c:pt>
                <c:pt idx="303">
                  <c:v>23.7636</c:v>
                </c:pt>
                <c:pt idx="304">
                  <c:v>23.590699999999998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4EA-4971-BF09-26D00CE6889D}"/>
            </c:ext>
          </c:extLst>
        </c:ser>
        <c:ser>
          <c:idx val="1"/>
          <c:order val="1"/>
          <c:tx>
            <c:strRef>
              <c:f>Ahononou!$C$1</c:f>
              <c:strCache>
                <c:ptCount val="1"/>
                <c:pt idx="0">
                  <c:v>MED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Ahononou!$A$2:$A$306</c:f>
              <c:numCache>
                <c:formatCode>General</c:formatCode>
                <c:ptCount val="305"/>
                <c:pt idx="0">
                  <c:v>0</c:v>
                </c:pt>
                <c:pt idx="1">
                  <c:v>0.99707826600000005</c:v>
                </c:pt>
                <c:pt idx="2">
                  <c:v>1.9941565320000001</c:v>
                </c:pt>
                <c:pt idx="3">
                  <c:v>2.9912347960000001</c:v>
                </c:pt>
                <c:pt idx="4">
                  <c:v>3.988313062</c:v>
                </c:pt>
                <c:pt idx="5">
                  <c:v>4.9853913289999996</c:v>
                </c:pt>
                <c:pt idx="6">
                  <c:v>5.9824695920000002</c:v>
                </c:pt>
                <c:pt idx="7">
                  <c:v>6.9795478549999999</c:v>
                </c:pt>
                <c:pt idx="8">
                  <c:v>7.976626123</c:v>
                </c:pt>
                <c:pt idx="9">
                  <c:v>8.97370439</c:v>
                </c:pt>
                <c:pt idx="10">
                  <c:v>9.9707826570000009</c:v>
                </c:pt>
                <c:pt idx="11">
                  <c:v>10.96786092</c:v>
                </c:pt>
                <c:pt idx="12">
                  <c:v>11.964939190000001</c:v>
                </c:pt>
                <c:pt idx="13">
                  <c:v>12.962017449999999</c:v>
                </c:pt>
                <c:pt idx="14">
                  <c:v>13.959095720000001</c:v>
                </c:pt>
                <c:pt idx="15">
                  <c:v>14.956173980000001</c:v>
                </c:pt>
                <c:pt idx="16">
                  <c:v>15.95325225</c:v>
                </c:pt>
                <c:pt idx="17">
                  <c:v>16.950330510000001</c:v>
                </c:pt>
                <c:pt idx="18">
                  <c:v>17.94740878</c:v>
                </c:pt>
                <c:pt idx="19">
                  <c:v>18.944487039999999</c:v>
                </c:pt>
                <c:pt idx="20">
                  <c:v>19.941565310000001</c:v>
                </c:pt>
                <c:pt idx="21">
                  <c:v>20.93864357</c:v>
                </c:pt>
                <c:pt idx="22">
                  <c:v>21.935721839999999</c:v>
                </c:pt>
                <c:pt idx="23">
                  <c:v>22.932800100000001</c:v>
                </c:pt>
                <c:pt idx="24">
                  <c:v>23.929878370000001</c:v>
                </c:pt>
                <c:pt idx="25">
                  <c:v>24.92695664</c:v>
                </c:pt>
                <c:pt idx="26">
                  <c:v>25.924034899999999</c:v>
                </c:pt>
                <c:pt idx="27">
                  <c:v>26.921113170000002</c:v>
                </c:pt>
                <c:pt idx="28">
                  <c:v>27.91819143</c:v>
                </c:pt>
                <c:pt idx="29">
                  <c:v>28.9152697</c:v>
                </c:pt>
                <c:pt idx="30">
                  <c:v>29.912347960000002</c:v>
                </c:pt>
                <c:pt idx="31">
                  <c:v>30.90942622</c:v>
                </c:pt>
                <c:pt idx="32">
                  <c:v>31.90650449</c:v>
                </c:pt>
                <c:pt idx="33">
                  <c:v>32.903582759999999</c:v>
                </c:pt>
                <c:pt idx="34">
                  <c:v>33.900661020000001</c:v>
                </c:pt>
                <c:pt idx="35">
                  <c:v>34.897739289999997</c:v>
                </c:pt>
                <c:pt idx="36">
                  <c:v>35.89481756</c:v>
                </c:pt>
                <c:pt idx="37">
                  <c:v>36.891895820000002</c:v>
                </c:pt>
                <c:pt idx="38">
                  <c:v>37.888974079999997</c:v>
                </c:pt>
                <c:pt idx="39">
                  <c:v>38.88605235</c:v>
                </c:pt>
                <c:pt idx="40">
                  <c:v>39.883130610000002</c:v>
                </c:pt>
                <c:pt idx="41">
                  <c:v>40.880208879999998</c:v>
                </c:pt>
                <c:pt idx="42">
                  <c:v>41.877287150000001</c:v>
                </c:pt>
                <c:pt idx="43">
                  <c:v>42.874365410000003</c:v>
                </c:pt>
                <c:pt idx="44">
                  <c:v>43.871443679999999</c:v>
                </c:pt>
                <c:pt idx="45">
                  <c:v>44.868521940000001</c:v>
                </c:pt>
                <c:pt idx="46">
                  <c:v>45.865600200000003</c:v>
                </c:pt>
                <c:pt idx="47">
                  <c:v>46.862678469999999</c:v>
                </c:pt>
                <c:pt idx="48">
                  <c:v>47.859756740000002</c:v>
                </c:pt>
                <c:pt idx="49">
                  <c:v>48.856835009999998</c:v>
                </c:pt>
                <c:pt idx="50">
                  <c:v>49.85391327</c:v>
                </c:pt>
                <c:pt idx="51">
                  <c:v>50.850991540000003</c:v>
                </c:pt>
                <c:pt idx="52">
                  <c:v>51.848069799999998</c:v>
                </c:pt>
                <c:pt idx="53">
                  <c:v>52.84514806</c:v>
                </c:pt>
                <c:pt idx="54">
                  <c:v>53.842226330000003</c:v>
                </c:pt>
                <c:pt idx="55">
                  <c:v>54.839304589999998</c:v>
                </c:pt>
                <c:pt idx="56">
                  <c:v>55.836382860000001</c:v>
                </c:pt>
                <c:pt idx="57">
                  <c:v>56.833461130000003</c:v>
                </c:pt>
                <c:pt idx="58">
                  <c:v>57.830539389999998</c:v>
                </c:pt>
                <c:pt idx="59">
                  <c:v>58.827617650000001</c:v>
                </c:pt>
                <c:pt idx="60">
                  <c:v>59.824695920000003</c:v>
                </c:pt>
                <c:pt idx="61">
                  <c:v>60.821774189999999</c:v>
                </c:pt>
                <c:pt idx="62">
                  <c:v>61.818852450000001</c:v>
                </c:pt>
                <c:pt idx="63">
                  <c:v>62.815930719999997</c:v>
                </c:pt>
                <c:pt idx="64">
                  <c:v>63.813008979999999</c:v>
                </c:pt>
                <c:pt idx="65">
                  <c:v>64.810087249999995</c:v>
                </c:pt>
                <c:pt idx="66">
                  <c:v>65.807165510000004</c:v>
                </c:pt>
                <c:pt idx="67">
                  <c:v>66.804243779999993</c:v>
                </c:pt>
                <c:pt idx="68">
                  <c:v>67.801322040000002</c:v>
                </c:pt>
                <c:pt idx="69">
                  <c:v>68.798400310000005</c:v>
                </c:pt>
                <c:pt idx="70">
                  <c:v>69.795478579999994</c:v>
                </c:pt>
                <c:pt idx="71">
                  <c:v>70.792556840000003</c:v>
                </c:pt>
                <c:pt idx="72">
                  <c:v>71.789635110000006</c:v>
                </c:pt>
                <c:pt idx="73">
                  <c:v>72.786713370000001</c:v>
                </c:pt>
                <c:pt idx="74">
                  <c:v>73.783791640000004</c:v>
                </c:pt>
                <c:pt idx="75">
                  <c:v>74.780869899999999</c:v>
                </c:pt>
                <c:pt idx="76">
                  <c:v>75.777948170000002</c:v>
                </c:pt>
                <c:pt idx="77">
                  <c:v>76.775026440000005</c:v>
                </c:pt>
                <c:pt idx="78">
                  <c:v>77.7721047</c:v>
                </c:pt>
                <c:pt idx="79">
                  <c:v>78.769182970000003</c:v>
                </c:pt>
                <c:pt idx="80">
                  <c:v>79.766261229999998</c:v>
                </c:pt>
                <c:pt idx="81">
                  <c:v>80.763339500000001</c:v>
                </c:pt>
                <c:pt idx="82">
                  <c:v>81.760417759999996</c:v>
                </c:pt>
                <c:pt idx="83">
                  <c:v>82.757496029999999</c:v>
                </c:pt>
                <c:pt idx="84">
                  <c:v>83.754574289999994</c:v>
                </c:pt>
                <c:pt idx="85">
                  <c:v>84.751652559999997</c:v>
                </c:pt>
                <c:pt idx="86">
                  <c:v>85.748730820000006</c:v>
                </c:pt>
                <c:pt idx="87">
                  <c:v>86.745809089999995</c:v>
                </c:pt>
                <c:pt idx="88">
                  <c:v>87.742887350000004</c:v>
                </c:pt>
                <c:pt idx="89">
                  <c:v>88.739965620000007</c:v>
                </c:pt>
                <c:pt idx="90">
                  <c:v>89.737043880000002</c:v>
                </c:pt>
                <c:pt idx="91">
                  <c:v>90.734122150000005</c:v>
                </c:pt>
                <c:pt idx="92">
                  <c:v>91.73120041</c:v>
                </c:pt>
                <c:pt idx="93">
                  <c:v>92.728278680000003</c:v>
                </c:pt>
                <c:pt idx="94">
                  <c:v>93.725356939999998</c:v>
                </c:pt>
                <c:pt idx="95">
                  <c:v>94.72243521</c:v>
                </c:pt>
                <c:pt idx="96">
                  <c:v>95.719513469999995</c:v>
                </c:pt>
                <c:pt idx="97">
                  <c:v>96.716591739999998</c:v>
                </c:pt>
                <c:pt idx="98">
                  <c:v>97.713670010000001</c:v>
                </c:pt>
                <c:pt idx="99">
                  <c:v>98.710748269999996</c:v>
                </c:pt>
                <c:pt idx="100">
                  <c:v>99.707826539999999</c:v>
                </c:pt>
                <c:pt idx="101">
                  <c:v>100.70490479999999</c:v>
                </c:pt>
                <c:pt idx="102">
                  <c:v>101.70198310000001</c:v>
                </c:pt>
                <c:pt idx="103">
                  <c:v>102.6990613</c:v>
                </c:pt>
                <c:pt idx="104">
                  <c:v>103.6961396</c:v>
                </c:pt>
                <c:pt idx="105">
                  <c:v>104.69321789999999</c:v>
                </c:pt>
                <c:pt idx="106">
                  <c:v>105.6902961</c:v>
                </c:pt>
                <c:pt idx="107">
                  <c:v>106.6873744</c:v>
                </c:pt>
                <c:pt idx="108">
                  <c:v>107.68445269999999</c:v>
                </c:pt>
                <c:pt idx="109">
                  <c:v>108.6815309</c:v>
                </c:pt>
                <c:pt idx="110">
                  <c:v>109.6786092</c:v>
                </c:pt>
                <c:pt idx="111">
                  <c:v>110.6756875</c:v>
                </c:pt>
                <c:pt idx="112">
                  <c:v>111.6727657</c:v>
                </c:pt>
                <c:pt idx="113">
                  <c:v>112.669844</c:v>
                </c:pt>
                <c:pt idx="114">
                  <c:v>113.6669223</c:v>
                </c:pt>
                <c:pt idx="115">
                  <c:v>114.6640005</c:v>
                </c:pt>
                <c:pt idx="116">
                  <c:v>115.6610788</c:v>
                </c:pt>
                <c:pt idx="117">
                  <c:v>116.658157</c:v>
                </c:pt>
                <c:pt idx="118">
                  <c:v>117.6552353</c:v>
                </c:pt>
                <c:pt idx="119">
                  <c:v>118.6523136</c:v>
                </c:pt>
                <c:pt idx="120">
                  <c:v>119.6493918</c:v>
                </c:pt>
                <c:pt idx="121">
                  <c:v>120.6464701</c:v>
                </c:pt>
                <c:pt idx="122">
                  <c:v>121.6435484</c:v>
                </c:pt>
                <c:pt idx="123">
                  <c:v>122.6406266</c:v>
                </c:pt>
                <c:pt idx="124">
                  <c:v>123.6377049</c:v>
                </c:pt>
                <c:pt idx="125">
                  <c:v>124.6347832</c:v>
                </c:pt>
                <c:pt idx="126">
                  <c:v>125.63186140000001</c:v>
                </c:pt>
                <c:pt idx="127">
                  <c:v>126.6289397</c:v>
                </c:pt>
                <c:pt idx="128">
                  <c:v>127.626018</c:v>
                </c:pt>
                <c:pt idx="129">
                  <c:v>128.62309619999999</c:v>
                </c:pt>
                <c:pt idx="130">
                  <c:v>129.62017449999999</c:v>
                </c:pt>
                <c:pt idx="131">
                  <c:v>130.61725279999999</c:v>
                </c:pt>
                <c:pt idx="132">
                  <c:v>131.61433099999999</c:v>
                </c:pt>
                <c:pt idx="133">
                  <c:v>132.61140929999999</c:v>
                </c:pt>
                <c:pt idx="134">
                  <c:v>133.60848759999999</c:v>
                </c:pt>
                <c:pt idx="135">
                  <c:v>134.60556579999999</c:v>
                </c:pt>
                <c:pt idx="136">
                  <c:v>135.60264409999999</c:v>
                </c:pt>
                <c:pt idx="137">
                  <c:v>136.59972239999999</c:v>
                </c:pt>
                <c:pt idx="138">
                  <c:v>137.59680059999999</c:v>
                </c:pt>
                <c:pt idx="139">
                  <c:v>138.59387889999999</c:v>
                </c:pt>
                <c:pt idx="140">
                  <c:v>139.59095719999999</c:v>
                </c:pt>
                <c:pt idx="141">
                  <c:v>140.5880354</c:v>
                </c:pt>
                <c:pt idx="142">
                  <c:v>141.58511369999999</c:v>
                </c:pt>
                <c:pt idx="143">
                  <c:v>142.5821919</c:v>
                </c:pt>
                <c:pt idx="144">
                  <c:v>143.5792702</c:v>
                </c:pt>
                <c:pt idx="145">
                  <c:v>144.57634849999999</c:v>
                </c:pt>
                <c:pt idx="146">
                  <c:v>145.5734267</c:v>
                </c:pt>
                <c:pt idx="147">
                  <c:v>146.570505</c:v>
                </c:pt>
                <c:pt idx="148">
                  <c:v>147.5675833</c:v>
                </c:pt>
                <c:pt idx="149">
                  <c:v>148.5646615</c:v>
                </c:pt>
                <c:pt idx="150">
                  <c:v>149.5617398</c:v>
                </c:pt>
                <c:pt idx="151">
                  <c:v>150.5588181</c:v>
                </c:pt>
                <c:pt idx="152">
                  <c:v>151.5558963</c:v>
                </c:pt>
                <c:pt idx="153">
                  <c:v>152.5529746</c:v>
                </c:pt>
                <c:pt idx="154">
                  <c:v>153.5500529</c:v>
                </c:pt>
                <c:pt idx="155">
                  <c:v>154.5471311</c:v>
                </c:pt>
                <c:pt idx="156">
                  <c:v>155.5442094</c:v>
                </c:pt>
                <c:pt idx="157">
                  <c:v>156.5412877</c:v>
                </c:pt>
                <c:pt idx="158">
                  <c:v>157.5383659</c:v>
                </c:pt>
                <c:pt idx="159">
                  <c:v>158.5354442</c:v>
                </c:pt>
                <c:pt idx="160">
                  <c:v>159.5325225</c:v>
                </c:pt>
                <c:pt idx="161">
                  <c:v>160.5296007</c:v>
                </c:pt>
                <c:pt idx="162">
                  <c:v>161.526679</c:v>
                </c:pt>
                <c:pt idx="163">
                  <c:v>162.5237573</c:v>
                </c:pt>
                <c:pt idx="164">
                  <c:v>163.5208355</c:v>
                </c:pt>
                <c:pt idx="165">
                  <c:v>164.5179138</c:v>
                </c:pt>
                <c:pt idx="166">
                  <c:v>165.5149921</c:v>
                </c:pt>
                <c:pt idx="167">
                  <c:v>166.5120703</c:v>
                </c:pt>
                <c:pt idx="168">
                  <c:v>167.5091486</c:v>
                </c:pt>
                <c:pt idx="169">
                  <c:v>168.50622680000001</c:v>
                </c:pt>
                <c:pt idx="170">
                  <c:v>169.50330510000001</c:v>
                </c:pt>
                <c:pt idx="171">
                  <c:v>170.5003834</c:v>
                </c:pt>
                <c:pt idx="172">
                  <c:v>171.49746160000001</c:v>
                </c:pt>
                <c:pt idx="173">
                  <c:v>172.49453990000001</c:v>
                </c:pt>
                <c:pt idx="174">
                  <c:v>173.4916182</c:v>
                </c:pt>
                <c:pt idx="175">
                  <c:v>174.48869640000001</c:v>
                </c:pt>
                <c:pt idx="176">
                  <c:v>175.48577470000001</c:v>
                </c:pt>
                <c:pt idx="177">
                  <c:v>176.48285300000001</c:v>
                </c:pt>
                <c:pt idx="178">
                  <c:v>177.47993120000001</c:v>
                </c:pt>
                <c:pt idx="179">
                  <c:v>178.47700950000001</c:v>
                </c:pt>
                <c:pt idx="180">
                  <c:v>179.47408780000001</c:v>
                </c:pt>
                <c:pt idx="181">
                  <c:v>180.47116600000001</c:v>
                </c:pt>
                <c:pt idx="182">
                  <c:v>181.46824430000001</c:v>
                </c:pt>
                <c:pt idx="183">
                  <c:v>182.46532260000001</c:v>
                </c:pt>
                <c:pt idx="184">
                  <c:v>183.46240080000001</c:v>
                </c:pt>
                <c:pt idx="185">
                  <c:v>184.45947910000001</c:v>
                </c:pt>
                <c:pt idx="186">
                  <c:v>185.45655740000001</c:v>
                </c:pt>
                <c:pt idx="187">
                  <c:v>186.45363560000001</c:v>
                </c:pt>
                <c:pt idx="188">
                  <c:v>187.45071390000001</c:v>
                </c:pt>
                <c:pt idx="189">
                  <c:v>188.44779220000001</c:v>
                </c:pt>
                <c:pt idx="190">
                  <c:v>189.44487040000001</c:v>
                </c:pt>
                <c:pt idx="191">
                  <c:v>190.44194870000001</c:v>
                </c:pt>
                <c:pt idx="192">
                  <c:v>191.43902689999999</c:v>
                </c:pt>
                <c:pt idx="193">
                  <c:v>192.43610519999999</c:v>
                </c:pt>
                <c:pt idx="194">
                  <c:v>193.43318350000001</c:v>
                </c:pt>
                <c:pt idx="195">
                  <c:v>194.43026169999999</c:v>
                </c:pt>
                <c:pt idx="196">
                  <c:v>195.42733999999999</c:v>
                </c:pt>
                <c:pt idx="197">
                  <c:v>196.42441830000001</c:v>
                </c:pt>
                <c:pt idx="198">
                  <c:v>197.42149649999999</c:v>
                </c:pt>
                <c:pt idx="199">
                  <c:v>198.41857479999999</c:v>
                </c:pt>
                <c:pt idx="200">
                  <c:v>199.41565309999999</c:v>
                </c:pt>
                <c:pt idx="201">
                  <c:v>200.41273129999999</c:v>
                </c:pt>
                <c:pt idx="202">
                  <c:v>201.40980959999999</c:v>
                </c:pt>
                <c:pt idx="203">
                  <c:v>202.40688789999999</c:v>
                </c:pt>
                <c:pt idx="204">
                  <c:v>203.40396609999999</c:v>
                </c:pt>
                <c:pt idx="205">
                  <c:v>204.40104439999999</c:v>
                </c:pt>
                <c:pt idx="206">
                  <c:v>205.39812269999999</c:v>
                </c:pt>
                <c:pt idx="207">
                  <c:v>206.39520089999999</c:v>
                </c:pt>
                <c:pt idx="208">
                  <c:v>207.39227919999999</c:v>
                </c:pt>
                <c:pt idx="209">
                  <c:v>208.38935749999999</c:v>
                </c:pt>
                <c:pt idx="210">
                  <c:v>209.38643569999999</c:v>
                </c:pt>
                <c:pt idx="211">
                  <c:v>210.38351399999999</c:v>
                </c:pt>
                <c:pt idx="212">
                  <c:v>211.38059229999999</c:v>
                </c:pt>
                <c:pt idx="213">
                  <c:v>212.37767049999999</c:v>
                </c:pt>
                <c:pt idx="214">
                  <c:v>213.37474879999999</c:v>
                </c:pt>
                <c:pt idx="215">
                  <c:v>214.37182709999999</c:v>
                </c:pt>
                <c:pt idx="216">
                  <c:v>215.36890529999999</c:v>
                </c:pt>
                <c:pt idx="217">
                  <c:v>216.36598359999999</c:v>
                </c:pt>
                <c:pt idx="218">
                  <c:v>217.3630618</c:v>
                </c:pt>
                <c:pt idx="219">
                  <c:v>218.3601401</c:v>
                </c:pt>
                <c:pt idx="220">
                  <c:v>219.35721839999999</c:v>
                </c:pt>
                <c:pt idx="221">
                  <c:v>220.3542966</c:v>
                </c:pt>
                <c:pt idx="222">
                  <c:v>221.3513749</c:v>
                </c:pt>
                <c:pt idx="223">
                  <c:v>222.34845319999999</c:v>
                </c:pt>
                <c:pt idx="224">
                  <c:v>223.3455314</c:v>
                </c:pt>
                <c:pt idx="225">
                  <c:v>224.3426097</c:v>
                </c:pt>
                <c:pt idx="226">
                  <c:v>225.339688</c:v>
                </c:pt>
                <c:pt idx="227">
                  <c:v>226.3367662</c:v>
                </c:pt>
                <c:pt idx="228">
                  <c:v>227.3338445</c:v>
                </c:pt>
                <c:pt idx="229">
                  <c:v>228.3309228</c:v>
                </c:pt>
                <c:pt idx="230">
                  <c:v>229.328001</c:v>
                </c:pt>
                <c:pt idx="231">
                  <c:v>230.3250793</c:v>
                </c:pt>
                <c:pt idx="232">
                  <c:v>231.3221576</c:v>
                </c:pt>
                <c:pt idx="233">
                  <c:v>232.3192358</c:v>
                </c:pt>
                <c:pt idx="234">
                  <c:v>233.3163141</c:v>
                </c:pt>
                <c:pt idx="235">
                  <c:v>234.3133924</c:v>
                </c:pt>
                <c:pt idx="236">
                  <c:v>235.3104706</c:v>
                </c:pt>
                <c:pt idx="237">
                  <c:v>236.3075489</c:v>
                </c:pt>
                <c:pt idx="238">
                  <c:v>237.3046272</c:v>
                </c:pt>
                <c:pt idx="239">
                  <c:v>238.3017054</c:v>
                </c:pt>
                <c:pt idx="240">
                  <c:v>239.2987837</c:v>
                </c:pt>
                <c:pt idx="241">
                  <c:v>240.295862</c:v>
                </c:pt>
                <c:pt idx="242">
                  <c:v>241.2929402</c:v>
                </c:pt>
                <c:pt idx="243">
                  <c:v>242.2900185</c:v>
                </c:pt>
                <c:pt idx="244">
                  <c:v>243.28709670000001</c:v>
                </c:pt>
                <c:pt idx="245">
                  <c:v>244.284175</c:v>
                </c:pt>
                <c:pt idx="246">
                  <c:v>245.2812533</c:v>
                </c:pt>
                <c:pt idx="247">
                  <c:v>246.27833150000001</c:v>
                </c:pt>
                <c:pt idx="248">
                  <c:v>247.27540980000001</c:v>
                </c:pt>
                <c:pt idx="249">
                  <c:v>248.2724881</c:v>
                </c:pt>
                <c:pt idx="250">
                  <c:v>249.26956630000001</c:v>
                </c:pt>
                <c:pt idx="251">
                  <c:v>250.26664460000001</c:v>
                </c:pt>
                <c:pt idx="252">
                  <c:v>251.2637229</c:v>
                </c:pt>
                <c:pt idx="253">
                  <c:v>252.26080110000001</c:v>
                </c:pt>
                <c:pt idx="254">
                  <c:v>253.25787940000001</c:v>
                </c:pt>
                <c:pt idx="255">
                  <c:v>254.25495770000001</c:v>
                </c:pt>
                <c:pt idx="256">
                  <c:v>255.25203590000001</c:v>
                </c:pt>
                <c:pt idx="257">
                  <c:v>256.24911420000001</c:v>
                </c:pt>
                <c:pt idx="258">
                  <c:v>257.24619250000001</c:v>
                </c:pt>
                <c:pt idx="259">
                  <c:v>258.24327069999998</c:v>
                </c:pt>
                <c:pt idx="260">
                  <c:v>259.24034899999998</c:v>
                </c:pt>
                <c:pt idx="261">
                  <c:v>260.23742729999998</c:v>
                </c:pt>
                <c:pt idx="262">
                  <c:v>261.23450550000001</c:v>
                </c:pt>
                <c:pt idx="263">
                  <c:v>262.23158380000001</c:v>
                </c:pt>
                <c:pt idx="264">
                  <c:v>263.22866210000001</c:v>
                </c:pt>
                <c:pt idx="265">
                  <c:v>264.22574029999998</c:v>
                </c:pt>
                <c:pt idx="266">
                  <c:v>265.22281859999998</c:v>
                </c:pt>
                <c:pt idx="267">
                  <c:v>266.21989680000001</c:v>
                </c:pt>
                <c:pt idx="268">
                  <c:v>267.21697510000001</c:v>
                </c:pt>
                <c:pt idx="269">
                  <c:v>268.21405340000001</c:v>
                </c:pt>
                <c:pt idx="270">
                  <c:v>269.21113159999999</c:v>
                </c:pt>
                <c:pt idx="271">
                  <c:v>270.20820989999999</c:v>
                </c:pt>
                <c:pt idx="272">
                  <c:v>271.20528819999998</c:v>
                </c:pt>
                <c:pt idx="273">
                  <c:v>272.20236640000002</c:v>
                </c:pt>
                <c:pt idx="274">
                  <c:v>273.19944470000002</c:v>
                </c:pt>
                <c:pt idx="275">
                  <c:v>274.19652300000001</c:v>
                </c:pt>
                <c:pt idx="276">
                  <c:v>275.19360119999999</c:v>
                </c:pt>
                <c:pt idx="277">
                  <c:v>276.19067949999999</c:v>
                </c:pt>
                <c:pt idx="278">
                  <c:v>277.18775779999999</c:v>
                </c:pt>
                <c:pt idx="279">
                  <c:v>278.18483600000002</c:v>
                </c:pt>
                <c:pt idx="280">
                  <c:v>279.18191430000002</c:v>
                </c:pt>
                <c:pt idx="281">
                  <c:v>280.17899260000002</c:v>
                </c:pt>
                <c:pt idx="282">
                  <c:v>281.17607079999999</c:v>
                </c:pt>
                <c:pt idx="283">
                  <c:v>282.17314909999999</c:v>
                </c:pt>
                <c:pt idx="284">
                  <c:v>283.17022739999999</c:v>
                </c:pt>
                <c:pt idx="285">
                  <c:v>284.16730560000002</c:v>
                </c:pt>
                <c:pt idx="286">
                  <c:v>285.16438390000002</c:v>
                </c:pt>
                <c:pt idx="287">
                  <c:v>286.16146220000002</c:v>
                </c:pt>
                <c:pt idx="288">
                  <c:v>287.15854039999999</c:v>
                </c:pt>
                <c:pt idx="289">
                  <c:v>288.15561869999999</c:v>
                </c:pt>
                <c:pt idx="290">
                  <c:v>289.15269699999999</c:v>
                </c:pt>
                <c:pt idx="291">
                  <c:v>290.14977520000002</c:v>
                </c:pt>
                <c:pt idx="292">
                  <c:v>291.14685350000002</c:v>
                </c:pt>
                <c:pt idx="293">
                  <c:v>292.1439317</c:v>
                </c:pt>
                <c:pt idx="294">
                  <c:v>293.14100999999999</c:v>
                </c:pt>
                <c:pt idx="295">
                  <c:v>294.13808829999999</c:v>
                </c:pt>
                <c:pt idx="296">
                  <c:v>295.13516650000003</c:v>
                </c:pt>
                <c:pt idx="297">
                  <c:v>296.13224480000002</c:v>
                </c:pt>
                <c:pt idx="298">
                  <c:v>297.12932310000002</c:v>
                </c:pt>
                <c:pt idx="299">
                  <c:v>298.1264013</c:v>
                </c:pt>
                <c:pt idx="300">
                  <c:v>299.1234796</c:v>
                </c:pt>
                <c:pt idx="301">
                  <c:v>300.12055789999999</c:v>
                </c:pt>
                <c:pt idx="302">
                  <c:v>301.11763610000003</c:v>
                </c:pt>
                <c:pt idx="303">
                  <c:v>302.11471440000003</c:v>
                </c:pt>
                <c:pt idx="304">
                  <c:v>303.11179270000002</c:v>
                </c:pt>
              </c:numCache>
            </c:numRef>
          </c:xVal>
          <c:yVal>
            <c:numRef>
              <c:f>Ahononou!$C$2:$C$306</c:f>
              <c:numCache>
                <c:formatCode>General</c:formatCode>
                <c:ptCount val="305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3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3</c:v>
                </c:pt>
                <c:pt idx="71">
                  <c:v>3</c:v>
                </c:pt>
                <c:pt idx="72">
                  <c:v>3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</c:v>
                </c:pt>
                <c:pt idx="118">
                  <c:v>3</c:v>
                </c:pt>
                <c:pt idx="119">
                  <c:v>3</c:v>
                </c:pt>
                <c:pt idx="120">
                  <c:v>3</c:v>
                </c:pt>
                <c:pt idx="121">
                  <c:v>3</c:v>
                </c:pt>
                <c:pt idx="122">
                  <c:v>3</c:v>
                </c:pt>
                <c:pt idx="123">
                  <c:v>3</c:v>
                </c:pt>
                <c:pt idx="124">
                  <c:v>3</c:v>
                </c:pt>
                <c:pt idx="125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3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3</c:v>
                </c:pt>
                <c:pt idx="135">
                  <c:v>3</c:v>
                </c:pt>
                <c:pt idx="136">
                  <c:v>3</c:v>
                </c:pt>
                <c:pt idx="137">
                  <c:v>3</c:v>
                </c:pt>
                <c:pt idx="138">
                  <c:v>3</c:v>
                </c:pt>
                <c:pt idx="139">
                  <c:v>3</c:v>
                </c:pt>
                <c:pt idx="140">
                  <c:v>3</c:v>
                </c:pt>
                <c:pt idx="141">
                  <c:v>3</c:v>
                </c:pt>
                <c:pt idx="142">
                  <c:v>3</c:v>
                </c:pt>
                <c:pt idx="143">
                  <c:v>3</c:v>
                </c:pt>
                <c:pt idx="144">
                  <c:v>3</c:v>
                </c:pt>
                <c:pt idx="145">
                  <c:v>3</c:v>
                </c:pt>
                <c:pt idx="146">
                  <c:v>3</c:v>
                </c:pt>
                <c:pt idx="147">
                  <c:v>3</c:v>
                </c:pt>
                <c:pt idx="148">
                  <c:v>3</c:v>
                </c:pt>
                <c:pt idx="149">
                  <c:v>3</c:v>
                </c:pt>
                <c:pt idx="150">
                  <c:v>3</c:v>
                </c:pt>
                <c:pt idx="151">
                  <c:v>3</c:v>
                </c:pt>
                <c:pt idx="152">
                  <c:v>3</c:v>
                </c:pt>
                <c:pt idx="153">
                  <c:v>3</c:v>
                </c:pt>
                <c:pt idx="154">
                  <c:v>3</c:v>
                </c:pt>
                <c:pt idx="155">
                  <c:v>3</c:v>
                </c:pt>
                <c:pt idx="156">
                  <c:v>3</c:v>
                </c:pt>
                <c:pt idx="157">
                  <c:v>3</c:v>
                </c:pt>
                <c:pt idx="158">
                  <c:v>3</c:v>
                </c:pt>
                <c:pt idx="159">
                  <c:v>3</c:v>
                </c:pt>
                <c:pt idx="160">
                  <c:v>3</c:v>
                </c:pt>
                <c:pt idx="161">
                  <c:v>3</c:v>
                </c:pt>
                <c:pt idx="162">
                  <c:v>3</c:v>
                </c:pt>
                <c:pt idx="163">
                  <c:v>3</c:v>
                </c:pt>
                <c:pt idx="164">
                  <c:v>3</c:v>
                </c:pt>
                <c:pt idx="165">
                  <c:v>3</c:v>
                </c:pt>
                <c:pt idx="166">
                  <c:v>3</c:v>
                </c:pt>
                <c:pt idx="167">
                  <c:v>3</c:v>
                </c:pt>
                <c:pt idx="168">
                  <c:v>3</c:v>
                </c:pt>
                <c:pt idx="169">
                  <c:v>3</c:v>
                </c:pt>
                <c:pt idx="170">
                  <c:v>3</c:v>
                </c:pt>
                <c:pt idx="171">
                  <c:v>3</c:v>
                </c:pt>
                <c:pt idx="172">
                  <c:v>3</c:v>
                </c:pt>
                <c:pt idx="173">
                  <c:v>3</c:v>
                </c:pt>
                <c:pt idx="174">
                  <c:v>3</c:v>
                </c:pt>
                <c:pt idx="175">
                  <c:v>3</c:v>
                </c:pt>
                <c:pt idx="176">
                  <c:v>3</c:v>
                </c:pt>
                <c:pt idx="177">
                  <c:v>3</c:v>
                </c:pt>
                <c:pt idx="178">
                  <c:v>3</c:v>
                </c:pt>
                <c:pt idx="179">
                  <c:v>3</c:v>
                </c:pt>
                <c:pt idx="180">
                  <c:v>3</c:v>
                </c:pt>
                <c:pt idx="181">
                  <c:v>3</c:v>
                </c:pt>
                <c:pt idx="182">
                  <c:v>3</c:v>
                </c:pt>
                <c:pt idx="183">
                  <c:v>3</c:v>
                </c:pt>
                <c:pt idx="184">
                  <c:v>3</c:v>
                </c:pt>
                <c:pt idx="185">
                  <c:v>3</c:v>
                </c:pt>
                <c:pt idx="186">
                  <c:v>3</c:v>
                </c:pt>
                <c:pt idx="187">
                  <c:v>3</c:v>
                </c:pt>
                <c:pt idx="188">
                  <c:v>3</c:v>
                </c:pt>
                <c:pt idx="189">
                  <c:v>3</c:v>
                </c:pt>
                <c:pt idx="190">
                  <c:v>3</c:v>
                </c:pt>
                <c:pt idx="191">
                  <c:v>3</c:v>
                </c:pt>
                <c:pt idx="192">
                  <c:v>3</c:v>
                </c:pt>
                <c:pt idx="193">
                  <c:v>3</c:v>
                </c:pt>
                <c:pt idx="194">
                  <c:v>3</c:v>
                </c:pt>
                <c:pt idx="195">
                  <c:v>3</c:v>
                </c:pt>
                <c:pt idx="196">
                  <c:v>3</c:v>
                </c:pt>
                <c:pt idx="197">
                  <c:v>3</c:v>
                </c:pt>
                <c:pt idx="198">
                  <c:v>3</c:v>
                </c:pt>
                <c:pt idx="199">
                  <c:v>3</c:v>
                </c:pt>
                <c:pt idx="200">
                  <c:v>3</c:v>
                </c:pt>
                <c:pt idx="201">
                  <c:v>3</c:v>
                </c:pt>
                <c:pt idx="202">
                  <c:v>3</c:v>
                </c:pt>
                <c:pt idx="203">
                  <c:v>3</c:v>
                </c:pt>
                <c:pt idx="204">
                  <c:v>3</c:v>
                </c:pt>
                <c:pt idx="205">
                  <c:v>3</c:v>
                </c:pt>
                <c:pt idx="206">
                  <c:v>3</c:v>
                </c:pt>
                <c:pt idx="207">
                  <c:v>3</c:v>
                </c:pt>
                <c:pt idx="208">
                  <c:v>3</c:v>
                </c:pt>
                <c:pt idx="209">
                  <c:v>3</c:v>
                </c:pt>
                <c:pt idx="210">
                  <c:v>3</c:v>
                </c:pt>
                <c:pt idx="211">
                  <c:v>3</c:v>
                </c:pt>
                <c:pt idx="212">
                  <c:v>3</c:v>
                </c:pt>
                <c:pt idx="213">
                  <c:v>3</c:v>
                </c:pt>
                <c:pt idx="214">
                  <c:v>3</c:v>
                </c:pt>
                <c:pt idx="215">
                  <c:v>3</c:v>
                </c:pt>
                <c:pt idx="216">
                  <c:v>3</c:v>
                </c:pt>
                <c:pt idx="217">
                  <c:v>3</c:v>
                </c:pt>
                <c:pt idx="218">
                  <c:v>3</c:v>
                </c:pt>
                <c:pt idx="219">
                  <c:v>3</c:v>
                </c:pt>
                <c:pt idx="220">
                  <c:v>3</c:v>
                </c:pt>
                <c:pt idx="221">
                  <c:v>3</c:v>
                </c:pt>
                <c:pt idx="222">
                  <c:v>3</c:v>
                </c:pt>
                <c:pt idx="223">
                  <c:v>3</c:v>
                </c:pt>
                <c:pt idx="224">
                  <c:v>3</c:v>
                </c:pt>
                <c:pt idx="225">
                  <c:v>3</c:v>
                </c:pt>
                <c:pt idx="226">
                  <c:v>3</c:v>
                </c:pt>
                <c:pt idx="227">
                  <c:v>3</c:v>
                </c:pt>
                <c:pt idx="228">
                  <c:v>3</c:v>
                </c:pt>
                <c:pt idx="229">
                  <c:v>3</c:v>
                </c:pt>
                <c:pt idx="230">
                  <c:v>3</c:v>
                </c:pt>
                <c:pt idx="231">
                  <c:v>3</c:v>
                </c:pt>
                <c:pt idx="232">
                  <c:v>3</c:v>
                </c:pt>
                <c:pt idx="233">
                  <c:v>3</c:v>
                </c:pt>
                <c:pt idx="234">
                  <c:v>3</c:v>
                </c:pt>
                <c:pt idx="235">
                  <c:v>3</c:v>
                </c:pt>
                <c:pt idx="236">
                  <c:v>3</c:v>
                </c:pt>
                <c:pt idx="237">
                  <c:v>3</c:v>
                </c:pt>
                <c:pt idx="238">
                  <c:v>3</c:v>
                </c:pt>
                <c:pt idx="239">
                  <c:v>3</c:v>
                </c:pt>
                <c:pt idx="240">
                  <c:v>3</c:v>
                </c:pt>
                <c:pt idx="241">
                  <c:v>3</c:v>
                </c:pt>
                <c:pt idx="242">
                  <c:v>3</c:v>
                </c:pt>
                <c:pt idx="243">
                  <c:v>3</c:v>
                </c:pt>
                <c:pt idx="244">
                  <c:v>3</c:v>
                </c:pt>
                <c:pt idx="245">
                  <c:v>3</c:v>
                </c:pt>
                <c:pt idx="246">
                  <c:v>3</c:v>
                </c:pt>
                <c:pt idx="247">
                  <c:v>3</c:v>
                </c:pt>
                <c:pt idx="248">
                  <c:v>3</c:v>
                </c:pt>
                <c:pt idx="249">
                  <c:v>3</c:v>
                </c:pt>
                <c:pt idx="250">
                  <c:v>3</c:v>
                </c:pt>
                <c:pt idx="251">
                  <c:v>3</c:v>
                </c:pt>
                <c:pt idx="252">
                  <c:v>3</c:v>
                </c:pt>
                <c:pt idx="253">
                  <c:v>3</c:v>
                </c:pt>
                <c:pt idx="254">
                  <c:v>3</c:v>
                </c:pt>
                <c:pt idx="255">
                  <c:v>3</c:v>
                </c:pt>
                <c:pt idx="256">
                  <c:v>3</c:v>
                </c:pt>
                <c:pt idx="257">
                  <c:v>3</c:v>
                </c:pt>
                <c:pt idx="258">
                  <c:v>3</c:v>
                </c:pt>
                <c:pt idx="259">
                  <c:v>3</c:v>
                </c:pt>
                <c:pt idx="260">
                  <c:v>3</c:v>
                </c:pt>
                <c:pt idx="261">
                  <c:v>3</c:v>
                </c:pt>
                <c:pt idx="262">
                  <c:v>3</c:v>
                </c:pt>
                <c:pt idx="263">
                  <c:v>3</c:v>
                </c:pt>
                <c:pt idx="264">
                  <c:v>3</c:v>
                </c:pt>
                <c:pt idx="265">
                  <c:v>3</c:v>
                </c:pt>
                <c:pt idx="266">
                  <c:v>3</c:v>
                </c:pt>
                <c:pt idx="267">
                  <c:v>3</c:v>
                </c:pt>
                <c:pt idx="268">
                  <c:v>3</c:v>
                </c:pt>
                <c:pt idx="269">
                  <c:v>3</c:v>
                </c:pt>
                <c:pt idx="270">
                  <c:v>3</c:v>
                </c:pt>
                <c:pt idx="271">
                  <c:v>3</c:v>
                </c:pt>
                <c:pt idx="272">
                  <c:v>3</c:v>
                </c:pt>
                <c:pt idx="273">
                  <c:v>3</c:v>
                </c:pt>
                <c:pt idx="274">
                  <c:v>3</c:v>
                </c:pt>
                <c:pt idx="275">
                  <c:v>3</c:v>
                </c:pt>
                <c:pt idx="276">
                  <c:v>3</c:v>
                </c:pt>
                <c:pt idx="277">
                  <c:v>3</c:v>
                </c:pt>
                <c:pt idx="278">
                  <c:v>3</c:v>
                </c:pt>
                <c:pt idx="279">
                  <c:v>3</c:v>
                </c:pt>
                <c:pt idx="280">
                  <c:v>3</c:v>
                </c:pt>
                <c:pt idx="281">
                  <c:v>3</c:v>
                </c:pt>
                <c:pt idx="282">
                  <c:v>3</c:v>
                </c:pt>
                <c:pt idx="283">
                  <c:v>3</c:v>
                </c:pt>
                <c:pt idx="284">
                  <c:v>3</c:v>
                </c:pt>
                <c:pt idx="285">
                  <c:v>3</c:v>
                </c:pt>
                <c:pt idx="286">
                  <c:v>3</c:v>
                </c:pt>
                <c:pt idx="287">
                  <c:v>3</c:v>
                </c:pt>
                <c:pt idx="288">
                  <c:v>3</c:v>
                </c:pt>
                <c:pt idx="289">
                  <c:v>3</c:v>
                </c:pt>
                <c:pt idx="290">
                  <c:v>3</c:v>
                </c:pt>
                <c:pt idx="291">
                  <c:v>3</c:v>
                </c:pt>
                <c:pt idx="292">
                  <c:v>3</c:v>
                </c:pt>
                <c:pt idx="293">
                  <c:v>3</c:v>
                </c:pt>
                <c:pt idx="294">
                  <c:v>3</c:v>
                </c:pt>
                <c:pt idx="295">
                  <c:v>3</c:v>
                </c:pt>
                <c:pt idx="296">
                  <c:v>3</c:v>
                </c:pt>
                <c:pt idx="297">
                  <c:v>3</c:v>
                </c:pt>
                <c:pt idx="298">
                  <c:v>3</c:v>
                </c:pt>
                <c:pt idx="299">
                  <c:v>3</c:v>
                </c:pt>
                <c:pt idx="300">
                  <c:v>3</c:v>
                </c:pt>
                <c:pt idx="301">
                  <c:v>3</c:v>
                </c:pt>
                <c:pt idx="302">
                  <c:v>3</c:v>
                </c:pt>
                <c:pt idx="303">
                  <c:v>3</c:v>
                </c:pt>
                <c:pt idx="304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4EA-4971-BF09-26D00CE6889D}"/>
            </c:ext>
          </c:extLst>
        </c:ser>
        <c:ser>
          <c:idx val="2"/>
          <c:order val="2"/>
          <c:tx>
            <c:strRef>
              <c:f>Ahononou!$D$1</c:f>
              <c:strCache>
                <c:ptCount val="1"/>
                <c:pt idx="0">
                  <c:v>Initial Depth of Bedrock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Ahononou!$A$2:$A$306</c:f>
              <c:numCache>
                <c:formatCode>General</c:formatCode>
                <c:ptCount val="305"/>
                <c:pt idx="0">
                  <c:v>0</c:v>
                </c:pt>
                <c:pt idx="1">
                  <c:v>0.99707826600000005</c:v>
                </c:pt>
                <c:pt idx="2">
                  <c:v>1.9941565320000001</c:v>
                </c:pt>
                <c:pt idx="3">
                  <c:v>2.9912347960000001</c:v>
                </c:pt>
                <c:pt idx="4">
                  <c:v>3.988313062</c:v>
                </c:pt>
                <c:pt idx="5">
                  <c:v>4.9853913289999996</c:v>
                </c:pt>
                <c:pt idx="6">
                  <c:v>5.9824695920000002</c:v>
                </c:pt>
                <c:pt idx="7">
                  <c:v>6.9795478549999999</c:v>
                </c:pt>
                <c:pt idx="8">
                  <c:v>7.976626123</c:v>
                </c:pt>
                <c:pt idx="9">
                  <c:v>8.97370439</c:v>
                </c:pt>
                <c:pt idx="10">
                  <c:v>9.9707826570000009</c:v>
                </c:pt>
                <c:pt idx="11">
                  <c:v>10.96786092</c:v>
                </c:pt>
                <c:pt idx="12">
                  <c:v>11.964939190000001</c:v>
                </c:pt>
                <c:pt idx="13">
                  <c:v>12.962017449999999</c:v>
                </c:pt>
                <c:pt idx="14">
                  <c:v>13.959095720000001</c:v>
                </c:pt>
                <c:pt idx="15">
                  <c:v>14.956173980000001</c:v>
                </c:pt>
                <c:pt idx="16">
                  <c:v>15.95325225</c:v>
                </c:pt>
                <c:pt idx="17">
                  <c:v>16.950330510000001</c:v>
                </c:pt>
                <c:pt idx="18">
                  <c:v>17.94740878</c:v>
                </c:pt>
                <c:pt idx="19">
                  <c:v>18.944487039999999</c:v>
                </c:pt>
                <c:pt idx="20">
                  <c:v>19.941565310000001</c:v>
                </c:pt>
                <c:pt idx="21">
                  <c:v>20.93864357</c:v>
                </c:pt>
                <c:pt idx="22">
                  <c:v>21.935721839999999</c:v>
                </c:pt>
                <c:pt idx="23">
                  <c:v>22.932800100000001</c:v>
                </c:pt>
                <c:pt idx="24">
                  <c:v>23.929878370000001</c:v>
                </c:pt>
                <c:pt idx="25">
                  <c:v>24.92695664</c:v>
                </c:pt>
                <c:pt idx="26">
                  <c:v>25.924034899999999</c:v>
                </c:pt>
                <c:pt idx="27">
                  <c:v>26.921113170000002</c:v>
                </c:pt>
                <c:pt idx="28">
                  <c:v>27.91819143</c:v>
                </c:pt>
                <c:pt idx="29">
                  <c:v>28.9152697</c:v>
                </c:pt>
                <c:pt idx="30">
                  <c:v>29.912347960000002</c:v>
                </c:pt>
                <c:pt idx="31">
                  <c:v>30.90942622</c:v>
                </c:pt>
                <c:pt idx="32">
                  <c:v>31.90650449</c:v>
                </c:pt>
                <c:pt idx="33">
                  <c:v>32.903582759999999</c:v>
                </c:pt>
                <c:pt idx="34">
                  <c:v>33.900661020000001</c:v>
                </c:pt>
                <c:pt idx="35">
                  <c:v>34.897739289999997</c:v>
                </c:pt>
                <c:pt idx="36">
                  <c:v>35.89481756</c:v>
                </c:pt>
                <c:pt idx="37">
                  <c:v>36.891895820000002</c:v>
                </c:pt>
                <c:pt idx="38">
                  <c:v>37.888974079999997</c:v>
                </c:pt>
                <c:pt idx="39">
                  <c:v>38.88605235</c:v>
                </c:pt>
                <c:pt idx="40">
                  <c:v>39.883130610000002</c:v>
                </c:pt>
                <c:pt idx="41">
                  <c:v>40.880208879999998</c:v>
                </c:pt>
                <c:pt idx="42">
                  <c:v>41.877287150000001</c:v>
                </c:pt>
                <c:pt idx="43">
                  <c:v>42.874365410000003</c:v>
                </c:pt>
                <c:pt idx="44">
                  <c:v>43.871443679999999</c:v>
                </c:pt>
                <c:pt idx="45">
                  <c:v>44.868521940000001</c:v>
                </c:pt>
                <c:pt idx="46">
                  <c:v>45.865600200000003</c:v>
                </c:pt>
                <c:pt idx="47">
                  <c:v>46.862678469999999</c:v>
                </c:pt>
                <c:pt idx="48">
                  <c:v>47.859756740000002</c:v>
                </c:pt>
                <c:pt idx="49">
                  <c:v>48.856835009999998</c:v>
                </c:pt>
                <c:pt idx="50">
                  <c:v>49.85391327</c:v>
                </c:pt>
                <c:pt idx="51">
                  <c:v>50.850991540000003</c:v>
                </c:pt>
                <c:pt idx="52">
                  <c:v>51.848069799999998</c:v>
                </c:pt>
                <c:pt idx="53">
                  <c:v>52.84514806</c:v>
                </c:pt>
                <c:pt idx="54">
                  <c:v>53.842226330000003</c:v>
                </c:pt>
                <c:pt idx="55">
                  <c:v>54.839304589999998</c:v>
                </c:pt>
                <c:pt idx="56">
                  <c:v>55.836382860000001</c:v>
                </c:pt>
                <c:pt idx="57">
                  <c:v>56.833461130000003</c:v>
                </c:pt>
                <c:pt idx="58">
                  <c:v>57.830539389999998</c:v>
                </c:pt>
                <c:pt idx="59">
                  <c:v>58.827617650000001</c:v>
                </c:pt>
                <c:pt idx="60">
                  <c:v>59.824695920000003</c:v>
                </c:pt>
                <c:pt idx="61">
                  <c:v>60.821774189999999</c:v>
                </c:pt>
                <c:pt idx="62">
                  <c:v>61.818852450000001</c:v>
                </c:pt>
                <c:pt idx="63">
                  <c:v>62.815930719999997</c:v>
                </c:pt>
                <c:pt idx="64">
                  <c:v>63.813008979999999</c:v>
                </c:pt>
                <c:pt idx="65">
                  <c:v>64.810087249999995</c:v>
                </c:pt>
                <c:pt idx="66">
                  <c:v>65.807165510000004</c:v>
                </c:pt>
                <c:pt idx="67">
                  <c:v>66.804243779999993</c:v>
                </c:pt>
                <c:pt idx="68">
                  <c:v>67.801322040000002</c:v>
                </c:pt>
                <c:pt idx="69">
                  <c:v>68.798400310000005</c:v>
                </c:pt>
                <c:pt idx="70">
                  <c:v>69.795478579999994</c:v>
                </c:pt>
                <c:pt idx="71">
                  <c:v>70.792556840000003</c:v>
                </c:pt>
                <c:pt idx="72">
                  <c:v>71.789635110000006</c:v>
                </c:pt>
                <c:pt idx="73">
                  <c:v>72.786713370000001</c:v>
                </c:pt>
                <c:pt idx="74">
                  <c:v>73.783791640000004</c:v>
                </c:pt>
                <c:pt idx="75">
                  <c:v>74.780869899999999</c:v>
                </c:pt>
                <c:pt idx="76">
                  <c:v>75.777948170000002</c:v>
                </c:pt>
                <c:pt idx="77">
                  <c:v>76.775026440000005</c:v>
                </c:pt>
                <c:pt idx="78">
                  <c:v>77.7721047</c:v>
                </c:pt>
                <c:pt idx="79">
                  <c:v>78.769182970000003</c:v>
                </c:pt>
                <c:pt idx="80">
                  <c:v>79.766261229999998</c:v>
                </c:pt>
                <c:pt idx="81">
                  <c:v>80.763339500000001</c:v>
                </c:pt>
                <c:pt idx="82">
                  <c:v>81.760417759999996</c:v>
                </c:pt>
                <c:pt idx="83">
                  <c:v>82.757496029999999</c:v>
                </c:pt>
                <c:pt idx="84">
                  <c:v>83.754574289999994</c:v>
                </c:pt>
                <c:pt idx="85">
                  <c:v>84.751652559999997</c:v>
                </c:pt>
                <c:pt idx="86">
                  <c:v>85.748730820000006</c:v>
                </c:pt>
                <c:pt idx="87">
                  <c:v>86.745809089999995</c:v>
                </c:pt>
                <c:pt idx="88">
                  <c:v>87.742887350000004</c:v>
                </c:pt>
                <c:pt idx="89">
                  <c:v>88.739965620000007</c:v>
                </c:pt>
                <c:pt idx="90">
                  <c:v>89.737043880000002</c:v>
                </c:pt>
                <c:pt idx="91">
                  <c:v>90.734122150000005</c:v>
                </c:pt>
                <c:pt idx="92">
                  <c:v>91.73120041</c:v>
                </c:pt>
                <c:pt idx="93">
                  <c:v>92.728278680000003</c:v>
                </c:pt>
                <c:pt idx="94">
                  <c:v>93.725356939999998</c:v>
                </c:pt>
                <c:pt idx="95">
                  <c:v>94.72243521</c:v>
                </c:pt>
                <c:pt idx="96">
                  <c:v>95.719513469999995</c:v>
                </c:pt>
                <c:pt idx="97">
                  <c:v>96.716591739999998</c:v>
                </c:pt>
                <c:pt idx="98">
                  <c:v>97.713670010000001</c:v>
                </c:pt>
                <c:pt idx="99">
                  <c:v>98.710748269999996</c:v>
                </c:pt>
                <c:pt idx="100">
                  <c:v>99.707826539999999</c:v>
                </c:pt>
                <c:pt idx="101">
                  <c:v>100.70490479999999</c:v>
                </c:pt>
                <c:pt idx="102">
                  <c:v>101.70198310000001</c:v>
                </c:pt>
                <c:pt idx="103">
                  <c:v>102.6990613</c:v>
                </c:pt>
                <c:pt idx="104">
                  <c:v>103.6961396</c:v>
                </c:pt>
                <c:pt idx="105">
                  <c:v>104.69321789999999</c:v>
                </c:pt>
                <c:pt idx="106">
                  <c:v>105.6902961</c:v>
                </c:pt>
                <c:pt idx="107">
                  <c:v>106.6873744</c:v>
                </c:pt>
                <c:pt idx="108">
                  <c:v>107.68445269999999</c:v>
                </c:pt>
                <c:pt idx="109">
                  <c:v>108.6815309</c:v>
                </c:pt>
                <c:pt idx="110">
                  <c:v>109.6786092</c:v>
                </c:pt>
                <c:pt idx="111">
                  <c:v>110.6756875</c:v>
                </c:pt>
                <c:pt idx="112">
                  <c:v>111.6727657</c:v>
                </c:pt>
                <c:pt idx="113">
                  <c:v>112.669844</c:v>
                </c:pt>
                <c:pt idx="114">
                  <c:v>113.6669223</c:v>
                </c:pt>
                <c:pt idx="115">
                  <c:v>114.6640005</c:v>
                </c:pt>
                <c:pt idx="116">
                  <c:v>115.6610788</c:v>
                </c:pt>
                <c:pt idx="117">
                  <c:v>116.658157</c:v>
                </c:pt>
                <c:pt idx="118">
                  <c:v>117.6552353</c:v>
                </c:pt>
                <c:pt idx="119">
                  <c:v>118.6523136</c:v>
                </c:pt>
                <c:pt idx="120">
                  <c:v>119.6493918</c:v>
                </c:pt>
                <c:pt idx="121">
                  <c:v>120.6464701</c:v>
                </c:pt>
                <c:pt idx="122">
                  <c:v>121.6435484</c:v>
                </c:pt>
                <c:pt idx="123">
                  <c:v>122.6406266</c:v>
                </c:pt>
                <c:pt idx="124">
                  <c:v>123.6377049</c:v>
                </c:pt>
                <c:pt idx="125">
                  <c:v>124.6347832</c:v>
                </c:pt>
                <c:pt idx="126">
                  <c:v>125.63186140000001</c:v>
                </c:pt>
                <c:pt idx="127">
                  <c:v>126.6289397</c:v>
                </c:pt>
                <c:pt idx="128">
                  <c:v>127.626018</c:v>
                </c:pt>
                <c:pt idx="129">
                  <c:v>128.62309619999999</c:v>
                </c:pt>
                <c:pt idx="130">
                  <c:v>129.62017449999999</c:v>
                </c:pt>
                <c:pt idx="131">
                  <c:v>130.61725279999999</c:v>
                </c:pt>
                <c:pt idx="132">
                  <c:v>131.61433099999999</c:v>
                </c:pt>
                <c:pt idx="133">
                  <c:v>132.61140929999999</c:v>
                </c:pt>
                <c:pt idx="134">
                  <c:v>133.60848759999999</c:v>
                </c:pt>
                <c:pt idx="135">
                  <c:v>134.60556579999999</c:v>
                </c:pt>
                <c:pt idx="136">
                  <c:v>135.60264409999999</c:v>
                </c:pt>
                <c:pt idx="137">
                  <c:v>136.59972239999999</c:v>
                </c:pt>
                <c:pt idx="138">
                  <c:v>137.59680059999999</c:v>
                </c:pt>
                <c:pt idx="139">
                  <c:v>138.59387889999999</c:v>
                </c:pt>
                <c:pt idx="140">
                  <c:v>139.59095719999999</c:v>
                </c:pt>
                <c:pt idx="141">
                  <c:v>140.5880354</c:v>
                </c:pt>
                <c:pt idx="142">
                  <c:v>141.58511369999999</c:v>
                </c:pt>
                <c:pt idx="143">
                  <c:v>142.5821919</c:v>
                </c:pt>
                <c:pt idx="144">
                  <c:v>143.5792702</c:v>
                </c:pt>
                <c:pt idx="145">
                  <c:v>144.57634849999999</c:v>
                </c:pt>
                <c:pt idx="146">
                  <c:v>145.5734267</c:v>
                </c:pt>
                <c:pt idx="147">
                  <c:v>146.570505</c:v>
                </c:pt>
                <c:pt idx="148">
                  <c:v>147.5675833</c:v>
                </c:pt>
                <c:pt idx="149">
                  <c:v>148.5646615</c:v>
                </c:pt>
                <c:pt idx="150">
                  <c:v>149.5617398</c:v>
                </c:pt>
                <c:pt idx="151">
                  <c:v>150.5588181</c:v>
                </c:pt>
                <c:pt idx="152">
                  <c:v>151.5558963</c:v>
                </c:pt>
                <c:pt idx="153">
                  <c:v>152.5529746</c:v>
                </c:pt>
                <c:pt idx="154">
                  <c:v>153.5500529</c:v>
                </c:pt>
                <c:pt idx="155">
                  <c:v>154.5471311</c:v>
                </c:pt>
                <c:pt idx="156">
                  <c:v>155.5442094</c:v>
                </c:pt>
                <c:pt idx="157">
                  <c:v>156.5412877</c:v>
                </c:pt>
                <c:pt idx="158">
                  <c:v>157.5383659</c:v>
                </c:pt>
                <c:pt idx="159">
                  <c:v>158.5354442</c:v>
                </c:pt>
                <c:pt idx="160">
                  <c:v>159.5325225</c:v>
                </c:pt>
                <c:pt idx="161">
                  <c:v>160.5296007</c:v>
                </c:pt>
                <c:pt idx="162">
                  <c:v>161.526679</c:v>
                </c:pt>
                <c:pt idx="163">
                  <c:v>162.5237573</c:v>
                </c:pt>
                <c:pt idx="164">
                  <c:v>163.5208355</c:v>
                </c:pt>
                <c:pt idx="165">
                  <c:v>164.5179138</c:v>
                </c:pt>
                <c:pt idx="166">
                  <c:v>165.5149921</c:v>
                </c:pt>
                <c:pt idx="167">
                  <c:v>166.5120703</c:v>
                </c:pt>
                <c:pt idx="168">
                  <c:v>167.5091486</c:v>
                </c:pt>
                <c:pt idx="169">
                  <c:v>168.50622680000001</c:v>
                </c:pt>
                <c:pt idx="170">
                  <c:v>169.50330510000001</c:v>
                </c:pt>
                <c:pt idx="171">
                  <c:v>170.5003834</c:v>
                </c:pt>
                <c:pt idx="172">
                  <c:v>171.49746160000001</c:v>
                </c:pt>
                <c:pt idx="173">
                  <c:v>172.49453990000001</c:v>
                </c:pt>
                <c:pt idx="174">
                  <c:v>173.4916182</c:v>
                </c:pt>
                <c:pt idx="175">
                  <c:v>174.48869640000001</c:v>
                </c:pt>
                <c:pt idx="176">
                  <c:v>175.48577470000001</c:v>
                </c:pt>
                <c:pt idx="177">
                  <c:v>176.48285300000001</c:v>
                </c:pt>
                <c:pt idx="178">
                  <c:v>177.47993120000001</c:v>
                </c:pt>
                <c:pt idx="179">
                  <c:v>178.47700950000001</c:v>
                </c:pt>
                <c:pt idx="180">
                  <c:v>179.47408780000001</c:v>
                </c:pt>
                <c:pt idx="181">
                  <c:v>180.47116600000001</c:v>
                </c:pt>
                <c:pt idx="182">
                  <c:v>181.46824430000001</c:v>
                </c:pt>
                <c:pt idx="183">
                  <c:v>182.46532260000001</c:v>
                </c:pt>
                <c:pt idx="184">
                  <c:v>183.46240080000001</c:v>
                </c:pt>
                <c:pt idx="185">
                  <c:v>184.45947910000001</c:v>
                </c:pt>
                <c:pt idx="186">
                  <c:v>185.45655740000001</c:v>
                </c:pt>
                <c:pt idx="187">
                  <c:v>186.45363560000001</c:v>
                </c:pt>
                <c:pt idx="188">
                  <c:v>187.45071390000001</c:v>
                </c:pt>
                <c:pt idx="189">
                  <c:v>188.44779220000001</c:v>
                </c:pt>
                <c:pt idx="190">
                  <c:v>189.44487040000001</c:v>
                </c:pt>
                <c:pt idx="191">
                  <c:v>190.44194870000001</c:v>
                </c:pt>
                <c:pt idx="192">
                  <c:v>191.43902689999999</c:v>
                </c:pt>
                <c:pt idx="193">
                  <c:v>192.43610519999999</c:v>
                </c:pt>
                <c:pt idx="194">
                  <c:v>193.43318350000001</c:v>
                </c:pt>
                <c:pt idx="195">
                  <c:v>194.43026169999999</c:v>
                </c:pt>
                <c:pt idx="196">
                  <c:v>195.42733999999999</c:v>
                </c:pt>
                <c:pt idx="197">
                  <c:v>196.42441830000001</c:v>
                </c:pt>
                <c:pt idx="198">
                  <c:v>197.42149649999999</c:v>
                </c:pt>
                <c:pt idx="199">
                  <c:v>198.41857479999999</c:v>
                </c:pt>
                <c:pt idx="200">
                  <c:v>199.41565309999999</c:v>
                </c:pt>
                <c:pt idx="201">
                  <c:v>200.41273129999999</c:v>
                </c:pt>
                <c:pt idx="202">
                  <c:v>201.40980959999999</c:v>
                </c:pt>
                <c:pt idx="203">
                  <c:v>202.40688789999999</c:v>
                </c:pt>
                <c:pt idx="204">
                  <c:v>203.40396609999999</c:v>
                </c:pt>
                <c:pt idx="205">
                  <c:v>204.40104439999999</c:v>
                </c:pt>
                <c:pt idx="206">
                  <c:v>205.39812269999999</c:v>
                </c:pt>
                <c:pt idx="207">
                  <c:v>206.39520089999999</c:v>
                </c:pt>
                <c:pt idx="208">
                  <c:v>207.39227919999999</c:v>
                </c:pt>
                <c:pt idx="209">
                  <c:v>208.38935749999999</c:v>
                </c:pt>
                <c:pt idx="210">
                  <c:v>209.38643569999999</c:v>
                </c:pt>
                <c:pt idx="211">
                  <c:v>210.38351399999999</c:v>
                </c:pt>
                <c:pt idx="212">
                  <c:v>211.38059229999999</c:v>
                </c:pt>
                <c:pt idx="213">
                  <c:v>212.37767049999999</c:v>
                </c:pt>
                <c:pt idx="214">
                  <c:v>213.37474879999999</c:v>
                </c:pt>
                <c:pt idx="215">
                  <c:v>214.37182709999999</c:v>
                </c:pt>
                <c:pt idx="216">
                  <c:v>215.36890529999999</c:v>
                </c:pt>
                <c:pt idx="217">
                  <c:v>216.36598359999999</c:v>
                </c:pt>
                <c:pt idx="218">
                  <c:v>217.3630618</c:v>
                </c:pt>
                <c:pt idx="219">
                  <c:v>218.3601401</c:v>
                </c:pt>
                <c:pt idx="220">
                  <c:v>219.35721839999999</c:v>
                </c:pt>
                <c:pt idx="221">
                  <c:v>220.3542966</c:v>
                </c:pt>
                <c:pt idx="222">
                  <c:v>221.3513749</c:v>
                </c:pt>
                <c:pt idx="223">
                  <c:v>222.34845319999999</c:v>
                </c:pt>
                <c:pt idx="224">
                  <c:v>223.3455314</c:v>
                </c:pt>
                <c:pt idx="225">
                  <c:v>224.3426097</c:v>
                </c:pt>
                <c:pt idx="226">
                  <c:v>225.339688</c:v>
                </c:pt>
                <c:pt idx="227">
                  <c:v>226.3367662</c:v>
                </c:pt>
                <c:pt idx="228">
                  <c:v>227.3338445</c:v>
                </c:pt>
                <c:pt idx="229">
                  <c:v>228.3309228</c:v>
                </c:pt>
                <c:pt idx="230">
                  <c:v>229.328001</c:v>
                </c:pt>
                <c:pt idx="231">
                  <c:v>230.3250793</c:v>
                </c:pt>
                <c:pt idx="232">
                  <c:v>231.3221576</c:v>
                </c:pt>
                <c:pt idx="233">
                  <c:v>232.3192358</c:v>
                </c:pt>
                <c:pt idx="234">
                  <c:v>233.3163141</c:v>
                </c:pt>
                <c:pt idx="235">
                  <c:v>234.3133924</c:v>
                </c:pt>
                <c:pt idx="236">
                  <c:v>235.3104706</c:v>
                </c:pt>
                <c:pt idx="237">
                  <c:v>236.3075489</c:v>
                </c:pt>
                <c:pt idx="238">
                  <c:v>237.3046272</c:v>
                </c:pt>
                <c:pt idx="239">
                  <c:v>238.3017054</c:v>
                </c:pt>
                <c:pt idx="240">
                  <c:v>239.2987837</c:v>
                </c:pt>
                <c:pt idx="241">
                  <c:v>240.295862</c:v>
                </c:pt>
                <c:pt idx="242">
                  <c:v>241.2929402</c:v>
                </c:pt>
                <c:pt idx="243">
                  <c:v>242.2900185</c:v>
                </c:pt>
                <c:pt idx="244">
                  <c:v>243.28709670000001</c:v>
                </c:pt>
                <c:pt idx="245">
                  <c:v>244.284175</c:v>
                </c:pt>
                <c:pt idx="246">
                  <c:v>245.2812533</c:v>
                </c:pt>
                <c:pt idx="247">
                  <c:v>246.27833150000001</c:v>
                </c:pt>
                <c:pt idx="248">
                  <c:v>247.27540980000001</c:v>
                </c:pt>
                <c:pt idx="249">
                  <c:v>248.2724881</c:v>
                </c:pt>
                <c:pt idx="250">
                  <c:v>249.26956630000001</c:v>
                </c:pt>
                <c:pt idx="251">
                  <c:v>250.26664460000001</c:v>
                </c:pt>
                <c:pt idx="252">
                  <c:v>251.2637229</c:v>
                </c:pt>
                <c:pt idx="253">
                  <c:v>252.26080110000001</c:v>
                </c:pt>
                <c:pt idx="254">
                  <c:v>253.25787940000001</c:v>
                </c:pt>
                <c:pt idx="255">
                  <c:v>254.25495770000001</c:v>
                </c:pt>
                <c:pt idx="256">
                  <c:v>255.25203590000001</c:v>
                </c:pt>
                <c:pt idx="257">
                  <c:v>256.24911420000001</c:v>
                </c:pt>
                <c:pt idx="258">
                  <c:v>257.24619250000001</c:v>
                </c:pt>
                <c:pt idx="259">
                  <c:v>258.24327069999998</c:v>
                </c:pt>
                <c:pt idx="260">
                  <c:v>259.24034899999998</c:v>
                </c:pt>
                <c:pt idx="261">
                  <c:v>260.23742729999998</c:v>
                </c:pt>
                <c:pt idx="262">
                  <c:v>261.23450550000001</c:v>
                </c:pt>
                <c:pt idx="263">
                  <c:v>262.23158380000001</c:v>
                </c:pt>
                <c:pt idx="264">
                  <c:v>263.22866210000001</c:v>
                </c:pt>
                <c:pt idx="265">
                  <c:v>264.22574029999998</c:v>
                </c:pt>
                <c:pt idx="266">
                  <c:v>265.22281859999998</c:v>
                </c:pt>
                <c:pt idx="267">
                  <c:v>266.21989680000001</c:v>
                </c:pt>
                <c:pt idx="268">
                  <c:v>267.21697510000001</c:v>
                </c:pt>
                <c:pt idx="269">
                  <c:v>268.21405340000001</c:v>
                </c:pt>
                <c:pt idx="270">
                  <c:v>269.21113159999999</c:v>
                </c:pt>
                <c:pt idx="271">
                  <c:v>270.20820989999999</c:v>
                </c:pt>
                <c:pt idx="272">
                  <c:v>271.20528819999998</c:v>
                </c:pt>
                <c:pt idx="273">
                  <c:v>272.20236640000002</c:v>
                </c:pt>
                <c:pt idx="274">
                  <c:v>273.19944470000002</c:v>
                </c:pt>
                <c:pt idx="275">
                  <c:v>274.19652300000001</c:v>
                </c:pt>
                <c:pt idx="276">
                  <c:v>275.19360119999999</c:v>
                </c:pt>
                <c:pt idx="277">
                  <c:v>276.19067949999999</c:v>
                </c:pt>
                <c:pt idx="278">
                  <c:v>277.18775779999999</c:v>
                </c:pt>
                <c:pt idx="279">
                  <c:v>278.18483600000002</c:v>
                </c:pt>
                <c:pt idx="280">
                  <c:v>279.18191430000002</c:v>
                </c:pt>
                <c:pt idx="281">
                  <c:v>280.17899260000002</c:v>
                </c:pt>
                <c:pt idx="282">
                  <c:v>281.17607079999999</c:v>
                </c:pt>
                <c:pt idx="283">
                  <c:v>282.17314909999999</c:v>
                </c:pt>
                <c:pt idx="284">
                  <c:v>283.17022739999999</c:v>
                </c:pt>
                <c:pt idx="285">
                  <c:v>284.16730560000002</c:v>
                </c:pt>
                <c:pt idx="286">
                  <c:v>285.16438390000002</c:v>
                </c:pt>
                <c:pt idx="287">
                  <c:v>286.16146220000002</c:v>
                </c:pt>
                <c:pt idx="288">
                  <c:v>287.15854039999999</c:v>
                </c:pt>
                <c:pt idx="289">
                  <c:v>288.15561869999999</c:v>
                </c:pt>
                <c:pt idx="290">
                  <c:v>289.15269699999999</c:v>
                </c:pt>
                <c:pt idx="291">
                  <c:v>290.14977520000002</c:v>
                </c:pt>
                <c:pt idx="292">
                  <c:v>291.14685350000002</c:v>
                </c:pt>
                <c:pt idx="293">
                  <c:v>292.1439317</c:v>
                </c:pt>
                <c:pt idx="294">
                  <c:v>293.14100999999999</c:v>
                </c:pt>
                <c:pt idx="295">
                  <c:v>294.13808829999999</c:v>
                </c:pt>
                <c:pt idx="296">
                  <c:v>295.13516650000003</c:v>
                </c:pt>
                <c:pt idx="297">
                  <c:v>296.13224480000002</c:v>
                </c:pt>
                <c:pt idx="298">
                  <c:v>297.12932310000002</c:v>
                </c:pt>
                <c:pt idx="299">
                  <c:v>298.1264013</c:v>
                </c:pt>
                <c:pt idx="300">
                  <c:v>299.1234796</c:v>
                </c:pt>
                <c:pt idx="301">
                  <c:v>300.12055789999999</c:v>
                </c:pt>
                <c:pt idx="302">
                  <c:v>301.11763610000003</c:v>
                </c:pt>
                <c:pt idx="303">
                  <c:v>302.11471440000003</c:v>
                </c:pt>
                <c:pt idx="304">
                  <c:v>303.11179270000002</c:v>
                </c:pt>
              </c:numCache>
            </c:numRef>
          </c:xVal>
          <c:yVal>
            <c:numRef>
              <c:f>Ahononou!$D$2:$D$306</c:f>
              <c:numCache>
                <c:formatCode>General</c:formatCode>
                <c:ptCount val="305"/>
                <c:pt idx="0">
                  <c:v>20.776</c:v>
                </c:pt>
                <c:pt idx="1">
                  <c:v>20.776</c:v>
                </c:pt>
                <c:pt idx="2">
                  <c:v>20.776</c:v>
                </c:pt>
                <c:pt idx="3">
                  <c:v>20.776</c:v>
                </c:pt>
                <c:pt idx="4">
                  <c:v>20.776</c:v>
                </c:pt>
                <c:pt idx="5">
                  <c:v>20.776</c:v>
                </c:pt>
                <c:pt idx="6">
                  <c:v>20.776</c:v>
                </c:pt>
                <c:pt idx="7">
                  <c:v>20.776</c:v>
                </c:pt>
                <c:pt idx="8">
                  <c:v>20.776</c:v>
                </c:pt>
                <c:pt idx="9">
                  <c:v>20.776</c:v>
                </c:pt>
                <c:pt idx="10">
                  <c:v>20.776</c:v>
                </c:pt>
                <c:pt idx="11">
                  <c:v>20.776</c:v>
                </c:pt>
                <c:pt idx="12">
                  <c:v>20.776</c:v>
                </c:pt>
                <c:pt idx="13">
                  <c:v>20.776</c:v>
                </c:pt>
                <c:pt idx="14">
                  <c:v>20.776</c:v>
                </c:pt>
                <c:pt idx="15">
                  <c:v>20.776</c:v>
                </c:pt>
                <c:pt idx="16">
                  <c:v>20.776</c:v>
                </c:pt>
                <c:pt idx="17">
                  <c:v>20.776</c:v>
                </c:pt>
                <c:pt idx="18">
                  <c:v>20.776</c:v>
                </c:pt>
                <c:pt idx="19">
                  <c:v>20.776</c:v>
                </c:pt>
                <c:pt idx="20">
                  <c:v>20.776</c:v>
                </c:pt>
                <c:pt idx="21">
                  <c:v>20.776</c:v>
                </c:pt>
                <c:pt idx="22">
                  <c:v>20.776</c:v>
                </c:pt>
                <c:pt idx="23">
                  <c:v>20.776</c:v>
                </c:pt>
                <c:pt idx="24">
                  <c:v>20.776</c:v>
                </c:pt>
                <c:pt idx="25">
                  <c:v>20.776</c:v>
                </c:pt>
                <c:pt idx="26">
                  <c:v>20.776</c:v>
                </c:pt>
                <c:pt idx="27">
                  <c:v>20.776</c:v>
                </c:pt>
                <c:pt idx="28">
                  <c:v>20.776</c:v>
                </c:pt>
                <c:pt idx="29">
                  <c:v>20.776</c:v>
                </c:pt>
                <c:pt idx="30">
                  <c:v>20.776</c:v>
                </c:pt>
                <c:pt idx="31">
                  <c:v>20.776</c:v>
                </c:pt>
                <c:pt idx="32">
                  <c:v>20.776</c:v>
                </c:pt>
                <c:pt idx="33">
                  <c:v>20.776</c:v>
                </c:pt>
                <c:pt idx="34">
                  <c:v>20.776</c:v>
                </c:pt>
                <c:pt idx="35">
                  <c:v>20.776</c:v>
                </c:pt>
                <c:pt idx="36">
                  <c:v>20.776</c:v>
                </c:pt>
                <c:pt idx="37">
                  <c:v>20.776</c:v>
                </c:pt>
                <c:pt idx="38">
                  <c:v>20.776</c:v>
                </c:pt>
                <c:pt idx="39">
                  <c:v>20.776</c:v>
                </c:pt>
                <c:pt idx="40">
                  <c:v>20.776</c:v>
                </c:pt>
                <c:pt idx="41">
                  <c:v>20.776</c:v>
                </c:pt>
                <c:pt idx="42">
                  <c:v>20.776</c:v>
                </c:pt>
                <c:pt idx="43">
                  <c:v>20.776</c:v>
                </c:pt>
                <c:pt idx="44">
                  <c:v>20.776</c:v>
                </c:pt>
                <c:pt idx="45">
                  <c:v>20.776</c:v>
                </c:pt>
                <c:pt idx="46">
                  <c:v>20.776</c:v>
                </c:pt>
                <c:pt idx="47">
                  <c:v>20.776</c:v>
                </c:pt>
                <c:pt idx="48">
                  <c:v>20.776</c:v>
                </c:pt>
                <c:pt idx="49">
                  <c:v>20.776</c:v>
                </c:pt>
                <c:pt idx="50">
                  <c:v>20.776</c:v>
                </c:pt>
                <c:pt idx="51">
                  <c:v>20.776</c:v>
                </c:pt>
                <c:pt idx="52">
                  <c:v>20.776</c:v>
                </c:pt>
                <c:pt idx="53">
                  <c:v>20.776</c:v>
                </c:pt>
                <c:pt idx="54">
                  <c:v>20.776</c:v>
                </c:pt>
                <c:pt idx="55">
                  <c:v>20.776</c:v>
                </c:pt>
                <c:pt idx="56">
                  <c:v>20.776</c:v>
                </c:pt>
                <c:pt idx="57">
                  <c:v>20.776</c:v>
                </c:pt>
                <c:pt idx="58">
                  <c:v>20.776</c:v>
                </c:pt>
                <c:pt idx="59">
                  <c:v>20.776</c:v>
                </c:pt>
                <c:pt idx="60">
                  <c:v>20.776</c:v>
                </c:pt>
                <c:pt idx="61">
                  <c:v>20.776</c:v>
                </c:pt>
                <c:pt idx="62">
                  <c:v>20.776</c:v>
                </c:pt>
                <c:pt idx="63">
                  <c:v>20.776</c:v>
                </c:pt>
                <c:pt idx="64">
                  <c:v>20.776</c:v>
                </c:pt>
                <c:pt idx="65">
                  <c:v>20.776</c:v>
                </c:pt>
                <c:pt idx="66">
                  <c:v>20.776</c:v>
                </c:pt>
                <c:pt idx="67">
                  <c:v>20.776</c:v>
                </c:pt>
                <c:pt idx="68">
                  <c:v>20.776</c:v>
                </c:pt>
                <c:pt idx="69">
                  <c:v>20.776</c:v>
                </c:pt>
                <c:pt idx="70">
                  <c:v>20.776</c:v>
                </c:pt>
                <c:pt idx="71">
                  <c:v>20.776</c:v>
                </c:pt>
                <c:pt idx="72">
                  <c:v>20.776</c:v>
                </c:pt>
                <c:pt idx="73">
                  <c:v>20.776</c:v>
                </c:pt>
                <c:pt idx="74">
                  <c:v>20.776</c:v>
                </c:pt>
                <c:pt idx="75">
                  <c:v>20.776</c:v>
                </c:pt>
                <c:pt idx="76">
                  <c:v>20.776</c:v>
                </c:pt>
                <c:pt idx="77">
                  <c:v>20.776</c:v>
                </c:pt>
                <c:pt idx="78">
                  <c:v>20.776</c:v>
                </c:pt>
                <c:pt idx="79">
                  <c:v>20.776</c:v>
                </c:pt>
                <c:pt idx="80">
                  <c:v>20.776</c:v>
                </c:pt>
                <c:pt idx="81">
                  <c:v>20.776</c:v>
                </c:pt>
                <c:pt idx="82">
                  <c:v>20.776</c:v>
                </c:pt>
                <c:pt idx="83">
                  <c:v>20.776</c:v>
                </c:pt>
                <c:pt idx="84">
                  <c:v>20.776</c:v>
                </c:pt>
                <c:pt idx="85">
                  <c:v>20.776</c:v>
                </c:pt>
                <c:pt idx="86">
                  <c:v>20.776</c:v>
                </c:pt>
                <c:pt idx="87">
                  <c:v>20.776</c:v>
                </c:pt>
                <c:pt idx="88">
                  <c:v>20.776</c:v>
                </c:pt>
                <c:pt idx="89">
                  <c:v>20.776</c:v>
                </c:pt>
                <c:pt idx="90">
                  <c:v>20.776</c:v>
                </c:pt>
                <c:pt idx="91">
                  <c:v>20.776</c:v>
                </c:pt>
                <c:pt idx="92">
                  <c:v>20.776</c:v>
                </c:pt>
                <c:pt idx="93">
                  <c:v>20.776</c:v>
                </c:pt>
                <c:pt idx="94">
                  <c:v>20.776</c:v>
                </c:pt>
                <c:pt idx="95">
                  <c:v>20.776</c:v>
                </c:pt>
                <c:pt idx="96">
                  <c:v>20.776</c:v>
                </c:pt>
                <c:pt idx="97">
                  <c:v>20.776</c:v>
                </c:pt>
                <c:pt idx="98">
                  <c:v>20.776</c:v>
                </c:pt>
                <c:pt idx="99">
                  <c:v>20.776</c:v>
                </c:pt>
                <c:pt idx="100">
                  <c:v>20.776</c:v>
                </c:pt>
                <c:pt idx="101">
                  <c:v>20.776</c:v>
                </c:pt>
                <c:pt idx="102">
                  <c:v>20.776</c:v>
                </c:pt>
                <c:pt idx="103">
                  <c:v>20.776</c:v>
                </c:pt>
                <c:pt idx="104">
                  <c:v>20.776</c:v>
                </c:pt>
                <c:pt idx="105">
                  <c:v>20.776</c:v>
                </c:pt>
                <c:pt idx="106">
                  <c:v>20.776</c:v>
                </c:pt>
                <c:pt idx="107">
                  <c:v>20.776</c:v>
                </c:pt>
                <c:pt idx="108">
                  <c:v>20.776</c:v>
                </c:pt>
                <c:pt idx="109">
                  <c:v>20.776</c:v>
                </c:pt>
                <c:pt idx="110">
                  <c:v>20.776</c:v>
                </c:pt>
                <c:pt idx="111">
                  <c:v>20.776</c:v>
                </c:pt>
                <c:pt idx="112">
                  <c:v>20.776</c:v>
                </c:pt>
                <c:pt idx="113">
                  <c:v>20.776</c:v>
                </c:pt>
                <c:pt idx="114">
                  <c:v>20.776</c:v>
                </c:pt>
                <c:pt idx="115">
                  <c:v>20.776</c:v>
                </c:pt>
                <c:pt idx="116">
                  <c:v>20.776</c:v>
                </c:pt>
                <c:pt idx="117">
                  <c:v>20.776</c:v>
                </c:pt>
                <c:pt idx="118">
                  <c:v>20.776</c:v>
                </c:pt>
                <c:pt idx="119">
                  <c:v>20.776</c:v>
                </c:pt>
                <c:pt idx="120">
                  <c:v>20.776</c:v>
                </c:pt>
                <c:pt idx="121">
                  <c:v>20.776</c:v>
                </c:pt>
                <c:pt idx="122">
                  <c:v>20.776</c:v>
                </c:pt>
                <c:pt idx="123">
                  <c:v>20.776</c:v>
                </c:pt>
                <c:pt idx="124">
                  <c:v>20.776</c:v>
                </c:pt>
                <c:pt idx="125">
                  <c:v>20.776</c:v>
                </c:pt>
                <c:pt idx="126">
                  <c:v>20.776</c:v>
                </c:pt>
                <c:pt idx="127">
                  <c:v>20.776</c:v>
                </c:pt>
                <c:pt idx="128">
                  <c:v>20.776</c:v>
                </c:pt>
                <c:pt idx="129">
                  <c:v>20.776</c:v>
                </c:pt>
                <c:pt idx="130">
                  <c:v>20.776</c:v>
                </c:pt>
                <c:pt idx="131">
                  <c:v>20.776</c:v>
                </c:pt>
                <c:pt idx="132">
                  <c:v>20.776</c:v>
                </c:pt>
                <c:pt idx="133">
                  <c:v>20.776</c:v>
                </c:pt>
                <c:pt idx="134">
                  <c:v>20.776</c:v>
                </c:pt>
                <c:pt idx="135">
                  <c:v>20.776</c:v>
                </c:pt>
                <c:pt idx="136">
                  <c:v>20.776</c:v>
                </c:pt>
                <c:pt idx="137">
                  <c:v>20.776</c:v>
                </c:pt>
                <c:pt idx="138">
                  <c:v>20.776</c:v>
                </c:pt>
                <c:pt idx="139">
                  <c:v>20.776</c:v>
                </c:pt>
                <c:pt idx="140">
                  <c:v>20.776</c:v>
                </c:pt>
                <c:pt idx="141">
                  <c:v>20.776</c:v>
                </c:pt>
                <c:pt idx="142">
                  <c:v>20.776</c:v>
                </c:pt>
                <c:pt idx="143">
                  <c:v>20.776</c:v>
                </c:pt>
                <c:pt idx="144">
                  <c:v>20.776</c:v>
                </c:pt>
                <c:pt idx="145">
                  <c:v>20.776</c:v>
                </c:pt>
                <c:pt idx="146">
                  <c:v>20.776</c:v>
                </c:pt>
                <c:pt idx="147">
                  <c:v>20.776</c:v>
                </c:pt>
                <c:pt idx="148">
                  <c:v>20.776</c:v>
                </c:pt>
                <c:pt idx="149">
                  <c:v>20.776</c:v>
                </c:pt>
                <c:pt idx="150">
                  <c:v>20.776</c:v>
                </c:pt>
                <c:pt idx="151">
                  <c:v>20.776</c:v>
                </c:pt>
                <c:pt idx="152">
                  <c:v>20.776</c:v>
                </c:pt>
                <c:pt idx="153">
                  <c:v>20.776</c:v>
                </c:pt>
                <c:pt idx="154">
                  <c:v>20.776</c:v>
                </c:pt>
                <c:pt idx="155">
                  <c:v>20.776</c:v>
                </c:pt>
                <c:pt idx="156">
                  <c:v>20.776</c:v>
                </c:pt>
                <c:pt idx="157">
                  <c:v>20.776</c:v>
                </c:pt>
                <c:pt idx="158">
                  <c:v>20.776</c:v>
                </c:pt>
                <c:pt idx="159">
                  <c:v>20.776</c:v>
                </c:pt>
                <c:pt idx="160">
                  <c:v>20.776</c:v>
                </c:pt>
                <c:pt idx="161">
                  <c:v>20.776</c:v>
                </c:pt>
                <c:pt idx="162">
                  <c:v>20.776</c:v>
                </c:pt>
                <c:pt idx="163">
                  <c:v>20.776</c:v>
                </c:pt>
                <c:pt idx="164">
                  <c:v>20.776</c:v>
                </c:pt>
                <c:pt idx="165">
                  <c:v>20.776</c:v>
                </c:pt>
                <c:pt idx="166">
                  <c:v>20.776</c:v>
                </c:pt>
                <c:pt idx="167">
                  <c:v>20.776</c:v>
                </c:pt>
                <c:pt idx="168">
                  <c:v>20.776</c:v>
                </c:pt>
                <c:pt idx="169">
                  <c:v>20.776</c:v>
                </c:pt>
                <c:pt idx="170">
                  <c:v>20.776</c:v>
                </c:pt>
                <c:pt idx="171">
                  <c:v>20.776</c:v>
                </c:pt>
                <c:pt idx="172">
                  <c:v>20.776</c:v>
                </c:pt>
                <c:pt idx="173">
                  <c:v>20.776</c:v>
                </c:pt>
                <c:pt idx="174">
                  <c:v>20.776</c:v>
                </c:pt>
                <c:pt idx="175">
                  <c:v>20.776</c:v>
                </c:pt>
                <c:pt idx="176">
                  <c:v>20.776</c:v>
                </c:pt>
                <c:pt idx="177">
                  <c:v>20.776</c:v>
                </c:pt>
                <c:pt idx="178">
                  <c:v>20.776</c:v>
                </c:pt>
                <c:pt idx="179">
                  <c:v>20.776</c:v>
                </c:pt>
                <c:pt idx="180">
                  <c:v>20.776</c:v>
                </c:pt>
                <c:pt idx="181">
                  <c:v>20.776</c:v>
                </c:pt>
                <c:pt idx="182">
                  <c:v>20.776</c:v>
                </c:pt>
                <c:pt idx="183">
                  <c:v>20.776</c:v>
                </c:pt>
                <c:pt idx="184">
                  <c:v>20.776</c:v>
                </c:pt>
                <c:pt idx="185">
                  <c:v>20.776</c:v>
                </c:pt>
                <c:pt idx="186">
                  <c:v>20.776</c:v>
                </c:pt>
                <c:pt idx="187">
                  <c:v>20.776</c:v>
                </c:pt>
                <c:pt idx="188">
                  <c:v>20.776</c:v>
                </c:pt>
                <c:pt idx="189">
                  <c:v>20.776</c:v>
                </c:pt>
                <c:pt idx="190">
                  <c:v>20.776</c:v>
                </c:pt>
                <c:pt idx="191">
                  <c:v>20.776</c:v>
                </c:pt>
                <c:pt idx="192">
                  <c:v>20.776</c:v>
                </c:pt>
                <c:pt idx="193">
                  <c:v>20.776</c:v>
                </c:pt>
                <c:pt idx="194">
                  <c:v>20.776</c:v>
                </c:pt>
                <c:pt idx="195">
                  <c:v>20.776</c:v>
                </c:pt>
                <c:pt idx="196">
                  <c:v>20.776</c:v>
                </c:pt>
                <c:pt idx="197">
                  <c:v>20.776</c:v>
                </c:pt>
                <c:pt idx="198">
                  <c:v>20.776</c:v>
                </c:pt>
                <c:pt idx="199">
                  <c:v>20.776</c:v>
                </c:pt>
                <c:pt idx="200">
                  <c:v>20.776</c:v>
                </c:pt>
                <c:pt idx="201">
                  <c:v>20.776</c:v>
                </c:pt>
                <c:pt idx="202">
                  <c:v>20.776</c:v>
                </c:pt>
                <c:pt idx="203">
                  <c:v>20.776</c:v>
                </c:pt>
                <c:pt idx="204">
                  <c:v>20.776</c:v>
                </c:pt>
                <c:pt idx="205">
                  <c:v>20.776</c:v>
                </c:pt>
                <c:pt idx="206">
                  <c:v>20.776</c:v>
                </c:pt>
                <c:pt idx="207">
                  <c:v>20.776</c:v>
                </c:pt>
                <c:pt idx="208">
                  <c:v>20.776</c:v>
                </c:pt>
                <c:pt idx="209">
                  <c:v>20.776</c:v>
                </c:pt>
                <c:pt idx="210">
                  <c:v>20.776</c:v>
                </c:pt>
                <c:pt idx="211">
                  <c:v>20.776</c:v>
                </c:pt>
                <c:pt idx="212">
                  <c:v>20.776</c:v>
                </c:pt>
                <c:pt idx="213">
                  <c:v>20.776</c:v>
                </c:pt>
                <c:pt idx="214">
                  <c:v>20.776</c:v>
                </c:pt>
                <c:pt idx="215">
                  <c:v>20.776</c:v>
                </c:pt>
                <c:pt idx="216">
                  <c:v>20.776</c:v>
                </c:pt>
                <c:pt idx="217">
                  <c:v>20.776</c:v>
                </c:pt>
                <c:pt idx="218">
                  <c:v>20.776</c:v>
                </c:pt>
                <c:pt idx="219">
                  <c:v>20.776</c:v>
                </c:pt>
                <c:pt idx="220">
                  <c:v>20.776</c:v>
                </c:pt>
                <c:pt idx="221">
                  <c:v>20.776</c:v>
                </c:pt>
                <c:pt idx="222">
                  <c:v>20.776</c:v>
                </c:pt>
                <c:pt idx="223">
                  <c:v>20.776</c:v>
                </c:pt>
                <c:pt idx="224">
                  <c:v>20.776</c:v>
                </c:pt>
                <c:pt idx="225">
                  <c:v>20.776</c:v>
                </c:pt>
                <c:pt idx="226">
                  <c:v>20.776</c:v>
                </c:pt>
                <c:pt idx="227">
                  <c:v>20.776</c:v>
                </c:pt>
                <c:pt idx="228">
                  <c:v>20.776</c:v>
                </c:pt>
                <c:pt idx="229">
                  <c:v>20.776</c:v>
                </c:pt>
                <c:pt idx="230">
                  <c:v>20.776</c:v>
                </c:pt>
                <c:pt idx="231">
                  <c:v>20.776</c:v>
                </c:pt>
                <c:pt idx="232">
                  <c:v>20.776</c:v>
                </c:pt>
                <c:pt idx="233">
                  <c:v>20.776</c:v>
                </c:pt>
                <c:pt idx="234">
                  <c:v>20.776</c:v>
                </c:pt>
                <c:pt idx="235">
                  <c:v>20.776</c:v>
                </c:pt>
                <c:pt idx="236">
                  <c:v>20.776</c:v>
                </c:pt>
                <c:pt idx="237">
                  <c:v>20.776</c:v>
                </c:pt>
                <c:pt idx="238">
                  <c:v>20.776</c:v>
                </c:pt>
                <c:pt idx="239">
                  <c:v>20.776</c:v>
                </c:pt>
                <c:pt idx="240">
                  <c:v>20.776</c:v>
                </c:pt>
                <c:pt idx="241">
                  <c:v>20.776</c:v>
                </c:pt>
                <c:pt idx="242">
                  <c:v>20.776</c:v>
                </c:pt>
                <c:pt idx="243">
                  <c:v>20.776</c:v>
                </c:pt>
                <c:pt idx="244">
                  <c:v>20.776</c:v>
                </c:pt>
                <c:pt idx="245">
                  <c:v>20.776</c:v>
                </c:pt>
                <c:pt idx="246">
                  <c:v>20.776</c:v>
                </c:pt>
                <c:pt idx="247">
                  <c:v>20.776</c:v>
                </c:pt>
                <c:pt idx="248">
                  <c:v>20.776</c:v>
                </c:pt>
                <c:pt idx="249">
                  <c:v>20.776</c:v>
                </c:pt>
                <c:pt idx="250">
                  <c:v>20.776</c:v>
                </c:pt>
                <c:pt idx="251">
                  <c:v>20.776</c:v>
                </c:pt>
                <c:pt idx="252">
                  <c:v>20.776</c:v>
                </c:pt>
                <c:pt idx="253">
                  <c:v>20.776</c:v>
                </c:pt>
                <c:pt idx="254">
                  <c:v>20.776</c:v>
                </c:pt>
                <c:pt idx="255">
                  <c:v>20.776</c:v>
                </c:pt>
                <c:pt idx="256">
                  <c:v>20.776</c:v>
                </c:pt>
                <c:pt idx="257">
                  <c:v>20.776</c:v>
                </c:pt>
                <c:pt idx="258">
                  <c:v>20.776</c:v>
                </c:pt>
                <c:pt idx="259">
                  <c:v>20.776</c:v>
                </c:pt>
                <c:pt idx="260">
                  <c:v>20.776</c:v>
                </c:pt>
                <c:pt idx="261">
                  <c:v>20.776</c:v>
                </c:pt>
                <c:pt idx="262">
                  <c:v>20.776</c:v>
                </c:pt>
                <c:pt idx="263">
                  <c:v>20.776</c:v>
                </c:pt>
                <c:pt idx="264">
                  <c:v>20.776</c:v>
                </c:pt>
                <c:pt idx="265">
                  <c:v>20.776</c:v>
                </c:pt>
                <c:pt idx="266">
                  <c:v>20.776</c:v>
                </c:pt>
                <c:pt idx="267">
                  <c:v>20.776</c:v>
                </c:pt>
                <c:pt idx="268">
                  <c:v>20.776</c:v>
                </c:pt>
                <c:pt idx="269">
                  <c:v>20.776</c:v>
                </c:pt>
                <c:pt idx="270">
                  <c:v>20.776</c:v>
                </c:pt>
                <c:pt idx="271">
                  <c:v>20.776</c:v>
                </c:pt>
                <c:pt idx="272">
                  <c:v>20.776</c:v>
                </c:pt>
                <c:pt idx="273">
                  <c:v>20.776</c:v>
                </c:pt>
                <c:pt idx="274">
                  <c:v>20.776</c:v>
                </c:pt>
                <c:pt idx="275">
                  <c:v>20.776</c:v>
                </c:pt>
                <c:pt idx="276">
                  <c:v>20.776</c:v>
                </c:pt>
                <c:pt idx="277">
                  <c:v>20.776</c:v>
                </c:pt>
                <c:pt idx="278">
                  <c:v>20.776</c:v>
                </c:pt>
                <c:pt idx="279">
                  <c:v>20.776</c:v>
                </c:pt>
                <c:pt idx="280">
                  <c:v>20.776</c:v>
                </c:pt>
                <c:pt idx="281">
                  <c:v>20.776</c:v>
                </c:pt>
                <c:pt idx="282">
                  <c:v>20.776</c:v>
                </c:pt>
                <c:pt idx="283">
                  <c:v>20.776</c:v>
                </c:pt>
                <c:pt idx="284">
                  <c:v>20.776</c:v>
                </c:pt>
                <c:pt idx="285">
                  <c:v>20.776</c:v>
                </c:pt>
                <c:pt idx="286">
                  <c:v>20.776</c:v>
                </c:pt>
                <c:pt idx="287">
                  <c:v>20.776</c:v>
                </c:pt>
                <c:pt idx="288">
                  <c:v>20.776</c:v>
                </c:pt>
                <c:pt idx="289">
                  <c:v>20.776</c:v>
                </c:pt>
                <c:pt idx="290">
                  <c:v>20.776</c:v>
                </c:pt>
                <c:pt idx="291">
                  <c:v>20.776</c:v>
                </c:pt>
                <c:pt idx="292">
                  <c:v>20.776</c:v>
                </c:pt>
                <c:pt idx="293">
                  <c:v>20.776</c:v>
                </c:pt>
                <c:pt idx="294">
                  <c:v>20.776</c:v>
                </c:pt>
                <c:pt idx="295">
                  <c:v>20.776</c:v>
                </c:pt>
                <c:pt idx="296">
                  <c:v>20.776</c:v>
                </c:pt>
                <c:pt idx="297">
                  <c:v>20.776</c:v>
                </c:pt>
                <c:pt idx="298">
                  <c:v>20.776</c:v>
                </c:pt>
                <c:pt idx="299">
                  <c:v>20.776</c:v>
                </c:pt>
                <c:pt idx="300">
                  <c:v>20.776</c:v>
                </c:pt>
                <c:pt idx="301">
                  <c:v>20.776</c:v>
                </c:pt>
                <c:pt idx="302">
                  <c:v>20.776</c:v>
                </c:pt>
                <c:pt idx="303">
                  <c:v>20.776</c:v>
                </c:pt>
                <c:pt idx="304">
                  <c:v>20.776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4EA-4971-BF09-26D00CE6889D}"/>
            </c:ext>
          </c:extLst>
        </c:ser>
        <c:ser>
          <c:idx val="3"/>
          <c:order val="3"/>
          <c:tx>
            <c:strRef>
              <c:f>Ahononou!$K$12</c:f>
              <c:strCache>
                <c:ptCount val="1"/>
                <c:pt idx="0">
                  <c:v>10m setback (Left)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dPt>
            <c:idx val="1"/>
            <c:bubble3D val="0"/>
            <c:spPr>
              <a:ln>
                <a:solidFill>
                  <a:srgbClr val="00B0F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2AD2-41ED-BDAD-D761C8529A01}"/>
              </c:ext>
            </c:extLst>
          </c:dPt>
          <c:xVal>
            <c:numRef>
              <c:f>Ahononou!$L$11:$M$11</c:f>
              <c:numCache>
                <c:formatCode>General</c:formatCode>
                <c:ptCount val="2"/>
                <c:pt idx="0">
                  <c:v>10</c:v>
                </c:pt>
                <c:pt idx="1">
                  <c:v>10</c:v>
                </c:pt>
              </c:numCache>
            </c:numRef>
          </c:xVal>
          <c:yVal>
            <c:numRef>
              <c:f>Ahononou!$L$12:$M$12</c:f>
              <c:numCache>
                <c:formatCode>General</c:formatCode>
                <c:ptCount val="2"/>
                <c:pt idx="0">
                  <c:v>0</c:v>
                </c:pt>
                <c:pt idx="1">
                  <c:v>25.776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4EA-4971-BF09-26D00CE6889D}"/>
            </c:ext>
          </c:extLst>
        </c:ser>
        <c:ser>
          <c:idx val="4"/>
          <c:order val="4"/>
          <c:tx>
            <c:strRef>
              <c:f>Ahononou!$K$15</c:f>
              <c:strCache>
                <c:ptCount val="1"/>
                <c:pt idx="0">
                  <c:v>10m setback (Right)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dPt>
            <c:idx val="1"/>
            <c:bubble3D val="0"/>
            <c:spPr>
              <a:ln>
                <a:solidFill>
                  <a:srgbClr val="00B0F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AD2-41ED-BDAD-D761C8529A01}"/>
              </c:ext>
            </c:extLst>
          </c:dPt>
          <c:xVal>
            <c:numRef>
              <c:f>Ahononou!$L$14:$M$14</c:f>
              <c:numCache>
                <c:formatCode>General</c:formatCode>
                <c:ptCount val="2"/>
                <c:pt idx="0">
                  <c:v>293.11200000000002</c:v>
                </c:pt>
                <c:pt idx="1">
                  <c:v>293.11200000000002</c:v>
                </c:pt>
              </c:numCache>
            </c:numRef>
          </c:xVal>
          <c:yVal>
            <c:numRef>
              <c:f>Ahononou!$L$15:$M$15</c:f>
              <c:numCache>
                <c:formatCode>General</c:formatCode>
                <c:ptCount val="2"/>
                <c:pt idx="0">
                  <c:v>0</c:v>
                </c:pt>
                <c:pt idx="1">
                  <c:v>25.776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4EA-4971-BF09-26D00CE6889D}"/>
            </c:ext>
          </c:extLst>
        </c:ser>
        <c:ser>
          <c:idx val="5"/>
          <c:order val="5"/>
          <c:tx>
            <c:strRef>
              <c:f>Ahononou!$K$19</c:f>
              <c:strCache>
                <c:ptCount val="1"/>
                <c:pt idx="0">
                  <c:v>Boundary (Left)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Ahononou!$L$18:$M$18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xVal>
          <c:yVal>
            <c:numRef>
              <c:f>Ahononou!$L$19:$M$19</c:f>
              <c:numCache>
                <c:formatCode>General</c:formatCode>
                <c:ptCount val="2"/>
                <c:pt idx="0">
                  <c:v>0</c:v>
                </c:pt>
                <c:pt idx="1">
                  <c:v>25.776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4EA-4971-BF09-26D00CE6889D}"/>
            </c:ext>
          </c:extLst>
        </c:ser>
        <c:ser>
          <c:idx val="6"/>
          <c:order val="6"/>
          <c:tx>
            <c:strRef>
              <c:f>Ahononou!$K$23</c:f>
              <c:strCache>
                <c:ptCount val="1"/>
                <c:pt idx="0">
                  <c:v>Boundary (Right)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Ahononou!$L$22:$M$22</c:f>
              <c:numCache>
                <c:formatCode>General</c:formatCode>
                <c:ptCount val="2"/>
                <c:pt idx="0">
                  <c:v>303.11200000000002</c:v>
                </c:pt>
                <c:pt idx="1">
                  <c:v>303.11200000000002</c:v>
                </c:pt>
              </c:numCache>
            </c:numRef>
          </c:xVal>
          <c:yVal>
            <c:numRef>
              <c:f>Ahononou!$L$23:$M$23</c:f>
              <c:numCache>
                <c:formatCode>General</c:formatCode>
                <c:ptCount val="2"/>
                <c:pt idx="0">
                  <c:v>0</c:v>
                </c:pt>
                <c:pt idx="1">
                  <c:v>25.776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4EA-4971-BF09-26D00CE688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185280"/>
        <c:axId val="111185856"/>
      </c:scatterChart>
      <c:valAx>
        <c:axId val="111185280"/>
        <c:scaling>
          <c:orientation val="minMax"/>
          <c:max val="304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Length of Land Parcel (m)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1185856"/>
        <c:crosses val="autoZero"/>
        <c:crossBetween val="midCat"/>
      </c:valAx>
      <c:valAx>
        <c:axId val="1111858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Depth to MSL (m)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1185280"/>
        <c:crosses val="autoZero"/>
        <c:crossBetween val="midCat"/>
      </c:valAx>
    </c:plotArea>
    <c:legend>
      <c:legendPos val="b"/>
      <c:overlay val="0"/>
    </c:legend>
    <c:plotVisOnly val="1"/>
    <c:dispBlanksAs val="gap"/>
    <c:showDLblsOverMax val="0"/>
  </c:chart>
  <c:spPr>
    <a:solidFill>
      <a:schemeClr val="lt1"/>
    </a:solidFill>
    <a:ln w="19050" cap="rnd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T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Quarry Profile </a:t>
            </a: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seki!$B$1</c:f>
              <c:strCache>
                <c:ptCount val="1"/>
                <c:pt idx="0">
                  <c:v>Graphic Profile 1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seki!$A$2:$A$217</c:f>
              <c:numCache>
                <c:formatCode>General</c:formatCode>
                <c:ptCount val="216"/>
                <c:pt idx="0">
                  <c:v>0</c:v>
                </c:pt>
                <c:pt idx="1">
                  <c:v>0.99807856900000003</c:v>
                </c:pt>
                <c:pt idx="2">
                  <c:v>1.996157132</c:v>
                </c:pt>
                <c:pt idx="3">
                  <c:v>2.9942356999999999</c:v>
                </c:pt>
                <c:pt idx="4">
                  <c:v>3.9923142669999998</c:v>
                </c:pt>
                <c:pt idx="5">
                  <c:v>4.9903928329999996</c:v>
                </c:pt>
                <c:pt idx="6">
                  <c:v>5.9884713999999999</c:v>
                </c:pt>
                <c:pt idx="7">
                  <c:v>6.9865499660000001</c:v>
                </c:pt>
                <c:pt idx="8">
                  <c:v>7.9846285320000003</c:v>
                </c:pt>
                <c:pt idx="9">
                  <c:v>8.9827070990000006</c:v>
                </c:pt>
                <c:pt idx="10">
                  <c:v>9.9807856669999993</c:v>
                </c:pt>
                <c:pt idx="11">
                  <c:v>10.978864229999999</c:v>
                </c:pt>
                <c:pt idx="12">
                  <c:v>11.9769428</c:v>
                </c:pt>
                <c:pt idx="13">
                  <c:v>12.97502137</c:v>
                </c:pt>
                <c:pt idx="14">
                  <c:v>13.97309993</c:v>
                </c:pt>
                <c:pt idx="15">
                  <c:v>14.971178500000001</c:v>
                </c:pt>
                <c:pt idx="16">
                  <c:v>15.96925706</c:v>
                </c:pt>
                <c:pt idx="17">
                  <c:v>16.967335630000001</c:v>
                </c:pt>
                <c:pt idx="18">
                  <c:v>17.965414200000001</c:v>
                </c:pt>
                <c:pt idx="19">
                  <c:v>18.963492760000001</c:v>
                </c:pt>
                <c:pt idx="20">
                  <c:v>19.961571330000002</c:v>
                </c:pt>
                <c:pt idx="21">
                  <c:v>20.959649899999999</c:v>
                </c:pt>
                <c:pt idx="22">
                  <c:v>21.957728459999998</c:v>
                </c:pt>
                <c:pt idx="23">
                  <c:v>22.955807029999999</c:v>
                </c:pt>
                <c:pt idx="24">
                  <c:v>23.9538856</c:v>
                </c:pt>
                <c:pt idx="25">
                  <c:v>24.951964159999999</c:v>
                </c:pt>
                <c:pt idx="26">
                  <c:v>25.95004273</c:v>
                </c:pt>
                <c:pt idx="27">
                  <c:v>26.9481213</c:v>
                </c:pt>
                <c:pt idx="28">
                  <c:v>27.94619986</c:v>
                </c:pt>
                <c:pt idx="29">
                  <c:v>28.944278430000001</c:v>
                </c:pt>
                <c:pt idx="30">
                  <c:v>29.942357000000001</c:v>
                </c:pt>
                <c:pt idx="31">
                  <c:v>30.940435560000001</c:v>
                </c:pt>
                <c:pt idx="32">
                  <c:v>31.938514130000002</c:v>
                </c:pt>
                <c:pt idx="33">
                  <c:v>32.936592689999998</c:v>
                </c:pt>
                <c:pt idx="34">
                  <c:v>33.934671260000002</c:v>
                </c:pt>
                <c:pt idx="35">
                  <c:v>34.932749829999999</c:v>
                </c:pt>
                <c:pt idx="36">
                  <c:v>35.930828390000002</c:v>
                </c:pt>
                <c:pt idx="37">
                  <c:v>36.928906959999999</c:v>
                </c:pt>
                <c:pt idx="38">
                  <c:v>37.926985530000003</c:v>
                </c:pt>
                <c:pt idx="39">
                  <c:v>38.9250641</c:v>
                </c:pt>
                <c:pt idx="40">
                  <c:v>39.923142660000003</c:v>
                </c:pt>
                <c:pt idx="41">
                  <c:v>40.92122123</c:v>
                </c:pt>
                <c:pt idx="42">
                  <c:v>41.919299789999997</c:v>
                </c:pt>
                <c:pt idx="43">
                  <c:v>42.917378360000001</c:v>
                </c:pt>
                <c:pt idx="44">
                  <c:v>43.915456929999998</c:v>
                </c:pt>
                <c:pt idx="45">
                  <c:v>44.913535490000001</c:v>
                </c:pt>
                <c:pt idx="46">
                  <c:v>45.911614059999998</c:v>
                </c:pt>
                <c:pt idx="47">
                  <c:v>46.909692630000002</c:v>
                </c:pt>
                <c:pt idx="48">
                  <c:v>47.907771189999998</c:v>
                </c:pt>
                <c:pt idx="49">
                  <c:v>48.905849760000002</c:v>
                </c:pt>
                <c:pt idx="50">
                  <c:v>49.903928329999999</c:v>
                </c:pt>
                <c:pt idx="51">
                  <c:v>50.902006890000003</c:v>
                </c:pt>
                <c:pt idx="52">
                  <c:v>51.90008546</c:v>
                </c:pt>
                <c:pt idx="53">
                  <c:v>52.898164029999997</c:v>
                </c:pt>
                <c:pt idx="54">
                  <c:v>53.89624259</c:v>
                </c:pt>
                <c:pt idx="55">
                  <c:v>54.894321159999997</c:v>
                </c:pt>
                <c:pt idx="56">
                  <c:v>55.892399730000001</c:v>
                </c:pt>
                <c:pt idx="57">
                  <c:v>56.890478289999997</c:v>
                </c:pt>
                <c:pt idx="58">
                  <c:v>57.888556860000001</c:v>
                </c:pt>
                <c:pt idx="59">
                  <c:v>58.886635419999998</c:v>
                </c:pt>
                <c:pt idx="60">
                  <c:v>59.884713990000002</c:v>
                </c:pt>
                <c:pt idx="61">
                  <c:v>60.882792559999999</c:v>
                </c:pt>
                <c:pt idx="62">
                  <c:v>61.880871120000002</c:v>
                </c:pt>
                <c:pt idx="63">
                  <c:v>62.878949689999999</c:v>
                </c:pt>
                <c:pt idx="64">
                  <c:v>63.877028260000003</c:v>
                </c:pt>
                <c:pt idx="65">
                  <c:v>64.875106819999999</c:v>
                </c:pt>
                <c:pt idx="66">
                  <c:v>65.873185390000003</c:v>
                </c:pt>
                <c:pt idx="67">
                  <c:v>66.871263959999993</c:v>
                </c:pt>
                <c:pt idx="68">
                  <c:v>67.869342520000004</c:v>
                </c:pt>
                <c:pt idx="69">
                  <c:v>68.867421089999993</c:v>
                </c:pt>
                <c:pt idx="70">
                  <c:v>69.865499659999998</c:v>
                </c:pt>
                <c:pt idx="71">
                  <c:v>70.863578219999994</c:v>
                </c:pt>
                <c:pt idx="72">
                  <c:v>71.861656789999998</c:v>
                </c:pt>
                <c:pt idx="73">
                  <c:v>72.859735360000002</c:v>
                </c:pt>
                <c:pt idx="74">
                  <c:v>73.857813919999998</c:v>
                </c:pt>
                <c:pt idx="75">
                  <c:v>74.855892490000002</c:v>
                </c:pt>
                <c:pt idx="76">
                  <c:v>75.853971049999998</c:v>
                </c:pt>
                <c:pt idx="77">
                  <c:v>76.852049620000003</c:v>
                </c:pt>
                <c:pt idx="78">
                  <c:v>77.850128190000007</c:v>
                </c:pt>
                <c:pt idx="79">
                  <c:v>78.848206750000003</c:v>
                </c:pt>
                <c:pt idx="80">
                  <c:v>79.846285320000007</c:v>
                </c:pt>
                <c:pt idx="81">
                  <c:v>80.844363889999997</c:v>
                </c:pt>
                <c:pt idx="82">
                  <c:v>81.842442449999993</c:v>
                </c:pt>
                <c:pt idx="83">
                  <c:v>82.840521019999997</c:v>
                </c:pt>
                <c:pt idx="84">
                  <c:v>83.838599590000001</c:v>
                </c:pt>
                <c:pt idx="85">
                  <c:v>84.836678149999997</c:v>
                </c:pt>
                <c:pt idx="86">
                  <c:v>85.834756720000001</c:v>
                </c:pt>
                <c:pt idx="87">
                  <c:v>86.832835290000006</c:v>
                </c:pt>
                <c:pt idx="88">
                  <c:v>87.830913850000002</c:v>
                </c:pt>
                <c:pt idx="89">
                  <c:v>88.828992420000006</c:v>
                </c:pt>
                <c:pt idx="90">
                  <c:v>89.827070989999996</c:v>
                </c:pt>
                <c:pt idx="91">
                  <c:v>90.825149550000006</c:v>
                </c:pt>
                <c:pt idx="92">
                  <c:v>91.823228119999996</c:v>
                </c:pt>
                <c:pt idx="93">
                  <c:v>92.82130669</c:v>
                </c:pt>
                <c:pt idx="94">
                  <c:v>93.819385249999996</c:v>
                </c:pt>
                <c:pt idx="95">
                  <c:v>94.81746382</c:v>
                </c:pt>
                <c:pt idx="96">
                  <c:v>95.815542390000005</c:v>
                </c:pt>
                <c:pt idx="97">
                  <c:v>96.813620950000001</c:v>
                </c:pt>
                <c:pt idx="98">
                  <c:v>97.811699520000005</c:v>
                </c:pt>
                <c:pt idx="99">
                  <c:v>98.809778080000001</c:v>
                </c:pt>
                <c:pt idx="100">
                  <c:v>99.807856650000005</c:v>
                </c:pt>
                <c:pt idx="101">
                  <c:v>100.80593519999999</c:v>
                </c:pt>
                <c:pt idx="102">
                  <c:v>101.80401380000001</c:v>
                </c:pt>
                <c:pt idx="103">
                  <c:v>102.80209240000001</c:v>
                </c:pt>
                <c:pt idx="104">
                  <c:v>103.8001709</c:v>
                </c:pt>
                <c:pt idx="105">
                  <c:v>104.7982495</c:v>
                </c:pt>
                <c:pt idx="106">
                  <c:v>105.7963281</c:v>
                </c:pt>
                <c:pt idx="107">
                  <c:v>106.7944066</c:v>
                </c:pt>
                <c:pt idx="108">
                  <c:v>107.7924852</c:v>
                </c:pt>
                <c:pt idx="109">
                  <c:v>108.7905638</c:v>
                </c:pt>
                <c:pt idx="110">
                  <c:v>109.78864230000001</c:v>
                </c:pt>
                <c:pt idx="111">
                  <c:v>110.78672090000001</c:v>
                </c:pt>
                <c:pt idx="112">
                  <c:v>111.78479950000001</c:v>
                </c:pt>
                <c:pt idx="113">
                  <c:v>112.782878</c:v>
                </c:pt>
                <c:pt idx="114">
                  <c:v>113.7809566</c:v>
                </c:pt>
                <c:pt idx="115">
                  <c:v>114.7790351</c:v>
                </c:pt>
                <c:pt idx="116">
                  <c:v>115.7771137</c:v>
                </c:pt>
                <c:pt idx="117">
                  <c:v>116.7751923</c:v>
                </c:pt>
                <c:pt idx="118">
                  <c:v>117.77327080000001</c:v>
                </c:pt>
                <c:pt idx="119">
                  <c:v>118.77134940000001</c:v>
                </c:pt>
                <c:pt idx="120">
                  <c:v>119.769428</c:v>
                </c:pt>
                <c:pt idx="121">
                  <c:v>120.7675065</c:v>
                </c:pt>
                <c:pt idx="122">
                  <c:v>121.7655851</c:v>
                </c:pt>
                <c:pt idx="123">
                  <c:v>122.7636637</c:v>
                </c:pt>
                <c:pt idx="124">
                  <c:v>123.7617422</c:v>
                </c:pt>
                <c:pt idx="125">
                  <c:v>124.7598208</c:v>
                </c:pt>
                <c:pt idx="126">
                  <c:v>125.7578994</c:v>
                </c:pt>
                <c:pt idx="127">
                  <c:v>126.7559779</c:v>
                </c:pt>
                <c:pt idx="128">
                  <c:v>127.7540565</c:v>
                </c:pt>
                <c:pt idx="129">
                  <c:v>128.7521351</c:v>
                </c:pt>
                <c:pt idx="130">
                  <c:v>129.7502136</c:v>
                </c:pt>
                <c:pt idx="131">
                  <c:v>130.74829220000001</c:v>
                </c:pt>
                <c:pt idx="132">
                  <c:v>131.74637079999999</c:v>
                </c:pt>
                <c:pt idx="133">
                  <c:v>132.74444930000001</c:v>
                </c:pt>
                <c:pt idx="134">
                  <c:v>133.7425279</c:v>
                </c:pt>
                <c:pt idx="135">
                  <c:v>134.74060650000001</c:v>
                </c:pt>
                <c:pt idx="136">
                  <c:v>135.738685</c:v>
                </c:pt>
                <c:pt idx="137">
                  <c:v>136.73676359999999</c:v>
                </c:pt>
                <c:pt idx="138">
                  <c:v>137.7348422</c:v>
                </c:pt>
                <c:pt idx="139">
                  <c:v>138.73292069999999</c:v>
                </c:pt>
                <c:pt idx="140">
                  <c:v>139.73099930000001</c:v>
                </c:pt>
                <c:pt idx="141">
                  <c:v>140.72907789999999</c:v>
                </c:pt>
                <c:pt idx="142">
                  <c:v>141.72715640000001</c:v>
                </c:pt>
                <c:pt idx="143">
                  <c:v>142.725235</c:v>
                </c:pt>
                <c:pt idx="144">
                  <c:v>143.72331360000001</c:v>
                </c:pt>
                <c:pt idx="145">
                  <c:v>144.7213921</c:v>
                </c:pt>
                <c:pt idx="146">
                  <c:v>145.71947069999999</c:v>
                </c:pt>
                <c:pt idx="147">
                  <c:v>146.7175493</c:v>
                </c:pt>
                <c:pt idx="148">
                  <c:v>147.71562779999999</c:v>
                </c:pt>
                <c:pt idx="149">
                  <c:v>148.71370640000001</c:v>
                </c:pt>
                <c:pt idx="150">
                  <c:v>149.71178499999999</c:v>
                </c:pt>
                <c:pt idx="151">
                  <c:v>150.70986350000001</c:v>
                </c:pt>
                <c:pt idx="152">
                  <c:v>151.7079421</c:v>
                </c:pt>
                <c:pt idx="153">
                  <c:v>152.70602070000001</c:v>
                </c:pt>
                <c:pt idx="154">
                  <c:v>153.7040992</c:v>
                </c:pt>
                <c:pt idx="155">
                  <c:v>154.70217779999999</c:v>
                </c:pt>
                <c:pt idx="156">
                  <c:v>155.7002564</c:v>
                </c:pt>
                <c:pt idx="157">
                  <c:v>156.69833489999999</c:v>
                </c:pt>
                <c:pt idx="158">
                  <c:v>157.69641350000001</c:v>
                </c:pt>
                <c:pt idx="159">
                  <c:v>158.69449209999999</c:v>
                </c:pt>
                <c:pt idx="160">
                  <c:v>159.69257060000001</c:v>
                </c:pt>
                <c:pt idx="161">
                  <c:v>160.6906492</c:v>
                </c:pt>
                <c:pt idx="162">
                  <c:v>161.68872780000001</c:v>
                </c:pt>
                <c:pt idx="163">
                  <c:v>162.6868063</c:v>
                </c:pt>
                <c:pt idx="164">
                  <c:v>163.68488489999999</c:v>
                </c:pt>
                <c:pt idx="165">
                  <c:v>164.6829635</c:v>
                </c:pt>
                <c:pt idx="166">
                  <c:v>165.68104199999999</c:v>
                </c:pt>
                <c:pt idx="167">
                  <c:v>166.6791206</c:v>
                </c:pt>
                <c:pt idx="168">
                  <c:v>167.67719919999999</c:v>
                </c:pt>
                <c:pt idx="169">
                  <c:v>168.67527770000001</c:v>
                </c:pt>
                <c:pt idx="170">
                  <c:v>169.67335629999999</c:v>
                </c:pt>
                <c:pt idx="171">
                  <c:v>170.67143490000001</c:v>
                </c:pt>
                <c:pt idx="172">
                  <c:v>171.6695134</c:v>
                </c:pt>
                <c:pt idx="173">
                  <c:v>172.66759200000001</c:v>
                </c:pt>
                <c:pt idx="174">
                  <c:v>173.6656706</c:v>
                </c:pt>
                <c:pt idx="175">
                  <c:v>174.66374909999999</c:v>
                </c:pt>
                <c:pt idx="176">
                  <c:v>175.6618277</c:v>
                </c:pt>
                <c:pt idx="177">
                  <c:v>176.65990629999999</c:v>
                </c:pt>
                <c:pt idx="178">
                  <c:v>177.65798480000001</c:v>
                </c:pt>
                <c:pt idx="179">
                  <c:v>178.65606339999999</c:v>
                </c:pt>
                <c:pt idx="180">
                  <c:v>179.65414200000001</c:v>
                </c:pt>
                <c:pt idx="181">
                  <c:v>180.6522205</c:v>
                </c:pt>
                <c:pt idx="182">
                  <c:v>181.65029910000001</c:v>
                </c:pt>
                <c:pt idx="183">
                  <c:v>182.6483777</c:v>
                </c:pt>
                <c:pt idx="184">
                  <c:v>183.64645619999999</c:v>
                </c:pt>
                <c:pt idx="185">
                  <c:v>184.6445348</c:v>
                </c:pt>
                <c:pt idx="186">
                  <c:v>185.64261339999999</c:v>
                </c:pt>
                <c:pt idx="187">
                  <c:v>186.64069190000001</c:v>
                </c:pt>
                <c:pt idx="188">
                  <c:v>187.63877049999999</c:v>
                </c:pt>
                <c:pt idx="189">
                  <c:v>188.63684910000001</c:v>
                </c:pt>
                <c:pt idx="190">
                  <c:v>189.6349276</c:v>
                </c:pt>
                <c:pt idx="191">
                  <c:v>190.63300620000001</c:v>
                </c:pt>
                <c:pt idx="192">
                  <c:v>191.6310848</c:v>
                </c:pt>
                <c:pt idx="193">
                  <c:v>192.62916329999999</c:v>
                </c:pt>
                <c:pt idx="194">
                  <c:v>193.6272419</c:v>
                </c:pt>
                <c:pt idx="195">
                  <c:v>194.62532049999999</c:v>
                </c:pt>
                <c:pt idx="196">
                  <c:v>195.62339900000001</c:v>
                </c:pt>
                <c:pt idx="197">
                  <c:v>196.62147759999999</c:v>
                </c:pt>
                <c:pt idx="198">
                  <c:v>197.61955620000001</c:v>
                </c:pt>
                <c:pt idx="199">
                  <c:v>198.6176347</c:v>
                </c:pt>
                <c:pt idx="200">
                  <c:v>199.61571330000001</c:v>
                </c:pt>
                <c:pt idx="201">
                  <c:v>200.6137919</c:v>
                </c:pt>
                <c:pt idx="202">
                  <c:v>201.61187039999999</c:v>
                </c:pt>
                <c:pt idx="203">
                  <c:v>202.609949</c:v>
                </c:pt>
                <c:pt idx="204">
                  <c:v>203.60802760000001</c:v>
                </c:pt>
                <c:pt idx="205">
                  <c:v>204.60610610000001</c:v>
                </c:pt>
                <c:pt idx="206">
                  <c:v>205.60418469999999</c:v>
                </c:pt>
                <c:pt idx="207">
                  <c:v>206.6022633</c:v>
                </c:pt>
                <c:pt idx="208">
                  <c:v>207.6003418</c:v>
                </c:pt>
                <c:pt idx="209">
                  <c:v>208.59842040000001</c:v>
                </c:pt>
                <c:pt idx="210">
                  <c:v>209.59649899999999</c:v>
                </c:pt>
                <c:pt idx="211">
                  <c:v>210.59457750000001</c:v>
                </c:pt>
                <c:pt idx="212">
                  <c:v>211.5926561</c:v>
                </c:pt>
                <c:pt idx="213">
                  <c:v>212.59073470000001</c:v>
                </c:pt>
                <c:pt idx="214">
                  <c:v>213.5888132</c:v>
                </c:pt>
                <c:pt idx="215">
                  <c:v>214.58689179999999</c:v>
                </c:pt>
              </c:numCache>
            </c:numRef>
          </c:xVal>
          <c:yVal>
            <c:numRef>
              <c:f>seki!$B$2:$B$217</c:f>
              <c:numCache>
                <c:formatCode>General</c:formatCode>
                <c:ptCount val="216"/>
                <c:pt idx="0">
                  <c:v>28.3154</c:v>
                </c:pt>
                <c:pt idx="1">
                  <c:v>28.719799999999999</c:v>
                </c:pt>
                <c:pt idx="2">
                  <c:v>29.090499999999999</c:v>
                </c:pt>
                <c:pt idx="3">
                  <c:v>29.360700000000001</c:v>
                </c:pt>
                <c:pt idx="4">
                  <c:v>29.369499999999999</c:v>
                </c:pt>
                <c:pt idx="5">
                  <c:v>29.191199999999998</c:v>
                </c:pt>
                <c:pt idx="6">
                  <c:v>28.947600000000001</c:v>
                </c:pt>
                <c:pt idx="7">
                  <c:v>28.607900000000001</c:v>
                </c:pt>
                <c:pt idx="8">
                  <c:v>28.048300000000001</c:v>
                </c:pt>
                <c:pt idx="9">
                  <c:v>27.465499999999999</c:v>
                </c:pt>
                <c:pt idx="10">
                  <c:v>27.0258</c:v>
                </c:pt>
                <c:pt idx="11">
                  <c:v>26.9114</c:v>
                </c:pt>
                <c:pt idx="12">
                  <c:v>26.863099999999999</c:v>
                </c:pt>
                <c:pt idx="13">
                  <c:v>26.855</c:v>
                </c:pt>
                <c:pt idx="14">
                  <c:v>27.036100000000001</c:v>
                </c:pt>
                <c:pt idx="15">
                  <c:v>27.2501</c:v>
                </c:pt>
                <c:pt idx="16">
                  <c:v>27.2531</c:v>
                </c:pt>
                <c:pt idx="17">
                  <c:v>27.782499999999999</c:v>
                </c:pt>
                <c:pt idx="18">
                  <c:v>28.290700000000001</c:v>
                </c:pt>
                <c:pt idx="19">
                  <c:v>28.818100000000001</c:v>
                </c:pt>
                <c:pt idx="20">
                  <c:v>29.237100000000002</c:v>
                </c:pt>
                <c:pt idx="21">
                  <c:v>29.3643</c:v>
                </c:pt>
                <c:pt idx="22">
                  <c:v>29.105399999999999</c:v>
                </c:pt>
                <c:pt idx="23">
                  <c:v>28.604900000000001</c:v>
                </c:pt>
                <c:pt idx="24">
                  <c:v>28.135300000000001</c:v>
                </c:pt>
                <c:pt idx="25">
                  <c:v>27.565899999999999</c:v>
                </c:pt>
                <c:pt idx="26">
                  <c:v>26.909199999999998</c:v>
                </c:pt>
                <c:pt idx="27">
                  <c:v>26.544499999999999</c:v>
                </c:pt>
                <c:pt idx="28">
                  <c:v>26.4438</c:v>
                </c:pt>
                <c:pt idx="29">
                  <c:v>26.357199999999999</c:v>
                </c:pt>
                <c:pt idx="30">
                  <c:v>26.186499999999999</c:v>
                </c:pt>
                <c:pt idx="31">
                  <c:v>25.8187</c:v>
                </c:pt>
                <c:pt idx="32">
                  <c:v>25.219100000000001</c:v>
                </c:pt>
                <c:pt idx="33">
                  <c:v>24.519200000000001</c:v>
                </c:pt>
                <c:pt idx="34">
                  <c:v>23.618300000000001</c:v>
                </c:pt>
                <c:pt idx="35">
                  <c:v>22.459199999999999</c:v>
                </c:pt>
                <c:pt idx="36">
                  <c:v>20.684200000000001</c:v>
                </c:pt>
                <c:pt idx="37">
                  <c:v>18.589200000000002</c:v>
                </c:pt>
                <c:pt idx="38">
                  <c:v>16.0944</c:v>
                </c:pt>
                <c:pt idx="39">
                  <c:v>14.3765</c:v>
                </c:pt>
                <c:pt idx="40">
                  <c:v>13.591100000000001</c:v>
                </c:pt>
                <c:pt idx="41">
                  <c:v>13.1991</c:v>
                </c:pt>
                <c:pt idx="42">
                  <c:v>13.0168</c:v>
                </c:pt>
                <c:pt idx="43">
                  <c:v>12.864000000000001</c:v>
                </c:pt>
                <c:pt idx="44">
                  <c:v>12.7323</c:v>
                </c:pt>
                <c:pt idx="45">
                  <c:v>12.584</c:v>
                </c:pt>
                <c:pt idx="46">
                  <c:v>12.525</c:v>
                </c:pt>
                <c:pt idx="47">
                  <c:v>12.4498</c:v>
                </c:pt>
                <c:pt idx="48">
                  <c:v>12.3779</c:v>
                </c:pt>
                <c:pt idx="49">
                  <c:v>12.3171</c:v>
                </c:pt>
                <c:pt idx="50">
                  <c:v>12.2576</c:v>
                </c:pt>
                <c:pt idx="51">
                  <c:v>12.229699999999999</c:v>
                </c:pt>
                <c:pt idx="52">
                  <c:v>12.2552</c:v>
                </c:pt>
                <c:pt idx="53">
                  <c:v>12.238200000000001</c:v>
                </c:pt>
                <c:pt idx="54">
                  <c:v>12.234999999999999</c:v>
                </c:pt>
                <c:pt idx="55">
                  <c:v>12.361700000000001</c:v>
                </c:pt>
                <c:pt idx="56">
                  <c:v>12.230700000000001</c:v>
                </c:pt>
                <c:pt idx="57">
                  <c:v>11.9278</c:v>
                </c:pt>
                <c:pt idx="58">
                  <c:v>11.3032</c:v>
                </c:pt>
                <c:pt idx="59">
                  <c:v>10.508800000000001</c:v>
                </c:pt>
                <c:pt idx="60">
                  <c:v>9.6982999999999997</c:v>
                </c:pt>
                <c:pt idx="61">
                  <c:v>8.7472999999999992</c:v>
                </c:pt>
                <c:pt idx="62">
                  <c:v>7.5361000000000002</c:v>
                </c:pt>
                <c:pt idx="63">
                  <c:v>6.5023</c:v>
                </c:pt>
                <c:pt idx="64">
                  <c:v>5.3217999999999996</c:v>
                </c:pt>
                <c:pt idx="65">
                  <c:v>3.9634999999999998</c:v>
                </c:pt>
                <c:pt idx="66">
                  <c:v>3.1637</c:v>
                </c:pt>
                <c:pt idx="67">
                  <c:v>2.6573000000000002</c:v>
                </c:pt>
                <c:pt idx="68">
                  <c:v>2.2538</c:v>
                </c:pt>
                <c:pt idx="69">
                  <c:v>2.0304000000000002</c:v>
                </c:pt>
                <c:pt idx="70">
                  <c:v>1.8389</c:v>
                </c:pt>
                <c:pt idx="71">
                  <c:v>1.5618000000000001</c:v>
                </c:pt>
                <c:pt idx="72">
                  <c:v>1.2619</c:v>
                </c:pt>
                <c:pt idx="73">
                  <c:v>0.9889</c:v>
                </c:pt>
                <c:pt idx="74">
                  <c:v>0.84870000000000001</c:v>
                </c:pt>
                <c:pt idx="75">
                  <c:v>0.7843</c:v>
                </c:pt>
                <c:pt idx="76">
                  <c:v>0.72740000000000005</c:v>
                </c:pt>
                <c:pt idx="77">
                  <c:v>0.69789999999999996</c:v>
                </c:pt>
                <c:pt idx="78">
                  <c:v>0.69130000000000003</c:v>
                </c:pt>
                <c:pt idx="79">
                  <c:v>0.70209999999999995</c:v>
                </c:pt>
                <c:pt idx="80">
                  <c:v>0.71970000000000001</c:v>
                </c:pt>
                <c:pt idx="81">
                  <c:v>0.74909999999999999</c:v>
                </c:pt>
                <c:pt idx="82">
                  <c:v>0.97</c:v>
                </c:pt>
                <c:pt idx="83">
                  <c:v>1.1809000000000001</c:v>
                </c:pt>
                <c:pt idx="84">
                  <c:v>1.395</c:v>
                </c:pt>
                <c:pt idx="85">
                  <c:v>1.5627</c:v>
                </c:pt>
                <c:pt idx="86">
                  <c:v>1.6035999999999999</c:v>
                </c:pt>
                <c:pt idx="87">
                  <c:v>1.6556</c:v>
                </c:pt>
                <c:pt idx="88">
                  <c:v>1.6823999999999999</c:v>
                </c:pt>
                <c:pt idx="89">
                  <c:v>1.5580000000000001</c:v>
                </c:pt>
                <c:pt idx="90">
                  <c:v>1.3226</c:v>
                </c:pt>
                <c:pt idx="91">
                  <c:v>1.1865000000000001</c:v>
                </c:pt>
                <c:pt idx="92">
                  <c:v>1.0956999999999999</c:v>
                </c:pt>
                <c:pt idx="93">
                  <c:v>1.0343</c:v>
                </c:pt>
                <c:pt idx="94">
                  <c:v>1.2267999999999999</c:v>
                </c:pt>
                <c:pt idx="95">
                  <c:v>1.3806</c:v>
                </c:pt>
                <c:pt idx="96">
                  <c:v>1.3552999999999999</c:v>
                </c:pt>
                <c:pt idx="97">
                  <c:v>1.1808000000000001</c:v>
                </c:pt>
                <c:pt idx="98">
                  <c:v>0.90300000000000002</c:v>
                </c:pt>
                <c:pt idx="99">
                  <c:v>0.73060000000000003</c:v>
                </c:pt>
                <c:pt idx="100">
                  <c:v>0.72560000000000002</c:v>
                </c:pt>
                <c:pt idx="101">
                  <c:v>0.79020000000000001</c:v>
                </c:pt>
                <c:pt idx="102">
                  <c:v>0.84050000000000002</c:v>
                </c:pt>
                <c:pt idx="103">
                  <c:v>0.86009999999999998</c:v>
                </c:pt>
                <c:pt idx="104">
                  <c:v>0.88619999999999999</c:v>
                </c:pt>
                <c:pt idx="105">
                  <c:v>0.88429999999999997</c:v>
                </c:pt>
                <c:pt idx="106">
                  <c:v>0.8891</c:v>
                </c:pt>
                <c:pt idx="107">
                  <c:v>0.90339999999999998</c:v>
                </c:pt>
                <c:pt idx="108">
                  <c:v>0.90659999999999996</c:v>
                </c:pt>
                <c:pt idx="109">
                  <c:v>0.89359999999999995</c:v>
                </c:pt>
                <c:pt idx="110">
                  <c:v>0.87380000000000002</c:v>
                </c:pt>
                <c:pt idx="111">
                  <c:v>0.85</c:v>
                </c:pt>
                <c:pt idx="112">
                  <c:v>0.87160000000000004</c:v>
                </c:pt>
                <c:pt idx="113">
                  <c:v>0.89939999999999998</c:v>
                </c:pt>
                <c:pt idx="114">
                  <c:v>0.94289999999999996</c:v>
                </c:pt>
                <c:pt idx="115">
                  <c:v>0.98419999999999996</c:v>
                </c:pt>
                <c:pt idx="116">
                  <c:v>1.0201</c:v>
                </c:pt>
                <c:pt idx="117">
                  <c:v>1.0430999999999999</c:v>
                </c:pt>
                <c:pt idx="118">
                  <c:v>1.0757000000000001</c:v>
                </c:pt>
                <c:pt idx="119">
                  <c:v>1.0826</c:v>
                </c:pt>
                <c:pt idx="120">
                  <c:v>1.0538000000000001</c:v>
                </c:pt>
                <c:pt idx="121">
                  <c:v>1.0293000000000001</c:v>
                </c:pt>
                <c:pt idx="122">
                  <c:v>1.0042</c:v>
                </c:pt>
                <c:pt idx="123">
                  <c:v>0.82230000000000003</c:v>
                </c:pt>
                <c:pt idx="124">
                  <c:v>0.60650000000000004</c:v>
                </c:pt>
                <c:pt idx="125">
                  <c:v>0.4425</c:v>
                </c:pt>
                <c:pt idx="126">
                  <c:v>0.34210000000000002</c:v>
                </c:pt>
                <c:pt idx="127">
                  <c:v>0.27350000000000002</c:v>
                </c:pt>
                <c:pt idx="128">
                  <c:v>0.26100000000000001</c:v>
                </c:pt>
                <c:pt idx="129">
                  <c:v>0.23050000000000001</c:v>
                </c:pt>
                <c:pt idx="130">
                  <c:v>0.30270000000000002</c:v>
                </c:pt>
                <c:pt idx="131">
                  <c:v>0.31780000000000003</c:v>
                </c:pt>
                <c:pt idx="132">
                  <c:v>0.3135</c:v>
                </c:pt>
                <c:pt idx="133">
                  <c:v>0.26290000000000002</c:v>
                </c:pt>
                <c:pt idx="134">
                  <c:v>0.2288</c:v>
                </c:pt>
                <c:pt idx="135">
                  <c:v>0.24110000000000001</c:v>
                </c:pt>
                <c:pt idx="136">
                  <c:v>0.3412</c:v>
                </c:pt>
                <c:pt idx="137">
                  <c:v>0.45200000000000001</c:v>
                </c:pt>
                <c:pt idx="138">
                  <c:v>0.45179999999999998</c:v>
                </c:pt>
                <c:pt idx="139">
                  <c:v>0.38840000000000002</c:v>
                </c:pt>
                <c:pt idx="140">
                  <c:v>0.37319999999999998</c:v>
                </c:pt>
                <c:pt idx="141">
                  <c:v>0.36630000000000001</c:v>
                </c:pt>
                <c:pt idx="142">
                  <c:v>0.39500000000000002</c:v>
                </c:pt>
                <c:pt idx="143">
                  <c:v>0.44259999999999999</c:v>
                </c:pt>
                <c:pt idx="144">
                  <c:v>0.46989999999999998</c:v>
                </c:pt>
                <c:pt idx="145">
                  <c:v>0.46579999999999999</c:v>
                </c:pt>
                <c:pt idx="146">
                  <c:v>0.48010000000000003</c:v>
                </c:pt>
                <c:pt idx="147">
                  <c:v>0.50839999999999996</c:v>
                </c:pt>
                <c:pt idx="148">
                  <c:v>0.52329999999999999</c:v>
                </c:pt>
                <c:pt idx="149">
                  <c:v>0.52110000000000001</c:v>
                </c:pt>
                <c:pt idx="150">
                  <c:v>0.53439999999999999</c:v>
                </c:pt>
                <c:pt idx="151">
                  <c:v>0.5403</c:v>
                </c:pt>
                <c:pt idx="152">
                  <c:v>0.55110000000000003</c:v>
                </c:pt>
                <c:pt idx="153">
                  <c:v>0.59709999999999996</c:v>
                </c:pt>
                <c:pt idx="154">
                  <c:v>0.66679999999999995</c:v>
                </c:pt>
                <c:pt idx="155">
                  <c:v>0.745</c:v>
                </c:pt>
                <c:pt idx="156">
                  <c:v>0.8246</c:v>
                </c:pt>
                <c:pt idx="157">
                  <c:v>0.91359999999999997</c:v>
                </c:pt>
                <c:pt idx="158">
                  <c:v>0.94869999999999999</c:v>
                </c:pt>
                <c:pt idx="159">
                  <c:v>1.0576000000000001</c:v>
                </c:pt>
                <c:pt idx="160">
                  <c:v>1.2685999999999999</c:v>
                </c:pt>
                <c:pt idx="161">
                  <c:v>1.5401</c:v>
                </c:pt>
                <c:pt idx="162">
                  <c:v>1.9973000000000001</c:v>
                </c:pt>
                <c:pt idx="163">
                  <c:v>2.9801000000000002</c:v>
                </c:pt>
                <c:pt idx="164">
                  <c:v>4.4268000000000001</c:v>
                </c:pt>
                <c:pt idx="165">
                  <c:v>5.7676999999999996</c:v>
                </c:pt>
                <c:pt idx="166">
                  <c:v>6.2918000000000003</c:v>
                </c:pt>
                <c:pt idx="167">
                  <c:v>6.4960000000000004</c:v>
                </c:pt>
                <c:pt idx="168">
                  <c:v>6.6193999999999997</c:v>
                </c:pt>
                <c:pt idx="169">
                  <c:v>6.5641999999999996</c:v>
                </c:pt>
                <c:pt idx="170">
                  <c:v>6.5164</c:v>
                </c:pt>
                <c:pt idx="171">
                  <c:v>6.5308999999999999</c:v>
                </c:pt>
                <c:pt idx="172">
                  <c:v>6.5625999999999998</c:v>
                </c:pt>
                <c:pt idx="173">
                  <c:v>6.6894</c:v>
                </c:pt>
                <c:pt idx="174">
                  <c:v>6.915</c:v>
                </c:pt>
                <c:pt idx="175">
                  <c:v>7.3888999999999996</c:v>
                </c:pt>
                <c:pt idx="176">
                  <c:v>7.9893999999999998</c:v>
                </c:pt>
                <c:pt idx="177">
                  <c:v>8.1143000000000001</c:v>
                </c:pt>
                <c:pt idx="178">
                  <c:v>8.0756999999999994</c:v>
                </c:pt>
                <c:pt idx="179">
                  <c:v>8.0568000000000008</c:v>
                </c:pt>
                <c:pt idx="180">
                  <c:v>8.0121000000000002</c:v>
                </c:pt>
                <c:pt idx="181">
                  <c:v>8.0360999999999994</c:v>
                </c:pt>
                <c:pt idx="182">
                  <c:v>8.1151999999999997</c:v>
                </c:pt>
                <c:pt idx="183">
                  <c:v>8.1988000000000003</c:v>
                </c:pt>
                <c:pt idx="184">
                  <c:v>8.3134999999999994</c:v>
                </c:pt>
                <c:pt idx="185">
                  <c:v>8.4217999999999993</c:v>
                </c:pt>
                <c:pt idx="186">
                  <c:v>8.4719999999999995</c:v>
                </c:pt>
                <c:pt idx="187">
                  <c:v>8.4589999999999996</c:v>
                </c:pt>
                <c:pt idx="188">
                  <c:v>8.4303000000000008</c:v>
                </c:pt>
                <c:pt idx="189">
                  <c:v>8.3828999999999994</c:v>
                </c:pt>
                <c:pt idx="190">
                  <c:v>8.3529</c:v>
                </c:pt>
                <c:pt idx="191">
                  <c:v>8.3107000000000006</c:v>
                </c:pt>
                <c:pt idx="192">
                  <c:v>8.2589000000000006</c:v>
                </c:pt>
                <c:pt idx="193">
                  <c:v>8.2088999999999999</c:v>
                </c:pt>
                <c:pt idx="194">
                  <c:v>8.1067</c:v>
                </c:pt>
                <c:pt idx="195">
                  <c:v>8.0134000000000007</c:v>
                </c:pt>
                <c:pt idx="196">
                  <c:v>8.0416000000000007</c:v>
                </c:pt>
                <c:pt idx="197">
                  <c:v>8.0763999999999996</c:v>
                </c:pt>
                <c:pt idx="198">
                  <c:v>8.0740999999999996</c:v>
                </c:pt>
                <c:pt idx="199">
                  <c:v>8.0472000000000001</c:v>
                </c:pt>
                <c:pt idx="200">
                  <c:v>8.0263000000000009</c:v>
                </c:pt>
                <c:pt idx="201">
                  <c:v>8.0312999999999999</c:v>
                </c:pt>
                <c:pt idx="202">
                  <c:v>8.0547000000000004</c:v>
                </c:pt>
                <c:pt idx="203">
                  <c:v>8.1137999999999995</c:v>
                </c:pt>
                <c:pt idx="204">
                  <c:v>8.2655999999999992</c:v>
                </c:pt>
                <c:pt idx="205">
                  <c:v>8.5437999999999992</c:v>
                </c:pt>
                <c:pt idx="206">
                  <c:v>8.8203999999999994</c:v>
                </c:pt>
                <c:pt idx="207">
                  <c:v>9.0883000000000003</c:v>
                </c:pt>
                <c:pt idx="208">
                  <c:v>9.3556000000000008</c:v>
                </c:pt>
                <c:pt idx="209">
                  <c:v>9.6103000000000005</c:v>
                </c:pt>
                <c:pt idx="210">
                  <c:v>9.8396000000000008</c:v>
                </c:pt>
                <c:pt idx="211">
                  <c:v>9.9652999999999992</c:v>
                </c:pt>
                <c:pt idx="212">
                  <c:v>9.9781999999999993</c:v>
                </c:pt>
                <c:pt idx="213">
                  <c:v>9.8417999999999992</c:v>
                </c:pt>
                <c:pt idx="214">
                  <c:v>9.3425999999999991</c:v>
                </c:pt>
                <c:pt idx="215">
                  <c:v>8.8505000000000003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DB8-41DA-978D-6B53CB846FD7}"/>
            </c:ext>
          </c:extLst>
        </c:ser>
        <c:ser>
          <c:idx val="1"/>
          <c:order val="1"/>
          <c:tx>
            <c:strRef>
              <c:f>seki!$C$1</c:f>
              <c:strCache>
                <c:ptCount val="1"/>
                <c:pt idx="0">
                  <c:v>MED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seki!$A$2:$A$217</c:f>
              <c:numCache>
                <c:formatCode>General</c:formatCode>
                <c:ptCount val="216"/>
                <c:pt idx="0">
                  <c:v>0</c:v>
                </c:pt>
                <c:pt idx="1">
                  <c:v>0.99807856900000003</c:v>
                </c:pt>
                <c:pt idx="2">
                  <c:v>1.996157132</c:v>
                </c:pt>
                <c:pt idx="3">
                  <c:v>2.9942356999999999</c:v>
                </c:pt>
                <c:pt idx="4">
                  <c:v>3.9923142669999998</c:v>
                </c:pt>
                <c:pt idx="5">
                  <c:v>4.9903928329999996</c:v>
                </c:pt>
                <c:pt idx="6">
                  <c:v>5.9884713999999999</c:v>
                </c:pt>
                <c:pt idx="7">
                  <c:v>6.9865499660000001</c:v>
                </c:pt>
                <c:pt idx="8">
                  <c:v>7.9846285320000003</c:v>
                </c:pt>
                <c:pt idx="9">
                  <c:v>8.9827070990000006</c:v>
                </c:pt>
                <c:pt idx="10">
                  <c:v>9.9807856669999993</c:v>
                </c:pt>
                <c:pt idx="11">
                  <c:v>10.978864229999999</c:v>
                </c:pt>
                <c:pt idx="12">
                  <c:v>11.9769428</c:v>
                </c:pt>
                <c:pt idx="13">
                  <c:v>12.97502137</c:v>
                </c:pt>
                <c:pt idx="14">
                  <c:v>13.97309993</c:v>
                </c:pt>
                <c:pt idx="15">
                  <c:v>14.971178500000001</c:v>
                </c:pt>
                <c:pt idx="16">
                  <c:v>15.96925706</c:v>
                </c:pt>
                <c:pt idx="17">
                  <c:v>16.967335630000001</c:v>
                </c:pt>
                <c:pt idx="18">
                  <c:v>17.965414200000001</c:v>
                </c:pt>
                <c:pt idx="19">
                  <c:v>18.963492760000001</c:v>
                </c:pt>
                <c:pt idx="20">
                  <c:v>19.961571330000002</c:v>
                </c:pt>
                <c:pt idx="21">
                  <c:v>20.959649899999999</c:v>
                </c:pt>
                <c:pt idx="22">
                  <c:v>21.957728459999998</c:v>
                </c:pt>
                <c:pt idx="23">
                  <c:v>22.955807029999999</c:v>
                </c:pt>
                <c:pt idx="24">
                  <c:v>23.9538856</c:v>
                </c:pt>
                <c:pt idx="25">
                  <c:v>24.951964159999999</c:v>
                </c:pt>
                <c:pt idx="26">
                  <c:v>25.95004273</c:v>
                </c:pt>
                <c:pt idx="27">
                  <c:v>26.9481213</c:v>
                </c:pt>
                <c:pt idx="28">
                  <c:v>27.94619986</c:v>
                </c:pt>
                <c:pt idx="29">
                  <c:v>28.944278430000001</c:v>
                </c:pt>
                <c:pt idx="30">
                  <c:v>29.942357000000001</c:v>
                </c:pt>
                <c:pt idx="31">
                  <c:v>30.940435560000001</c:v>
                </c:pt>
                <c:pt idx="32">
                  <c:v>31.938514130000002</c:v>
                </c:pt>
                <c:pt idx="33">
                  <c:v>32.936592689999998</c:v>
                </c:pt>
                <c:pt idx="34">
                  <c:v>33.934671260000002</c:v>
                </c:pt>
                <c:pt idx="35">
                  <c:v>34.932749829999999</c:v>
                </c:pt>
                <c:pt idx="36">
                  <c:v>35.930828390000002</c:v>
                </c:pt>
                <c:pt idx="37">
                  <c:v>36.928906959999999</c:v>
                </c:pt>
                <c:pt idx="38">
                  <c:v>37.926985530000003</c:v>
                </c:pt>
                <c:pt idx="39">
                  <c:v>38.9250641</c:v>
                </c:pt>
                <c:pt idx="40">
                  <c:v>39.923142660000003</c:v>
                </c:pt>
                <c:pt idx="41">
                  <c:v>40.92122123</c:v>
                </c:pt>
                <c:pt idx="42">
                  <c:v>41.919299789999997</c:v>
                </c:pt>
                <c:pt idx="43">
                  <c:v>42.917378360000001</c:v>
                </c:pt>
                <c:pt idx="44">
                  <c:v>43.915456929999998</c:v>
                </c:pt>
                <c:pt idx="45">
                  <c:v>44.913535490000001</c:v>
                </c:pt>
                <c:pt idx="46">
                  <c:v>45.911614059999998</c:v>
                </c:pt>
                <c:pt idx="47">
                  <c:v>46.909692630000002</c:v>
                </c:pt>
                <c:pt idx="48">
                  <c:v>47.907771189999998</c:v>
                </c:pt>
                <c:pt idx="49">
                  <c:v>48.905849760000002</c:v>
                </c:pt>
                <c:pt idx="50">
                  <c:v>49.903928329999999</c:v>
                </c:pt>
                <c:pt idx="51">
                  <c:v>50.902006890000003</c:v>
                </c:pt>
                <c:pt idx="52">
                  <c:v>51.90008546</c:v>
                </c:pt>
                <c:pt idx="53">
                  <c:v>52.898164029999997</c:v>
                </c:pt>
                <c:pt idx="54">
                  <c:v>53.89624259</c:v>
                </c:pt>
                <c:pt idx="55">
                  <c:v>54.894321159999997</c:v>
                </c:pt>
                <c:pt idx="56">
                  <c:v>55.892399730000001</c:v>
                </c:pt>
                <c:pt idx="57">
                  <c:v>56.890478289999997</c:v>
                </c:pt>
                <c:pt idx="58">
                  <c:v>57.888556860000001</c:v>
                </c:pt>
                <c:pt idx="59">
                  <c:v>58.886635419999998</c:v>
                </c:pt>
                <c:pt idx="60">
                  <c:v>59.884713990000002</c:v>
                </c:pt>
                <c:pt idx="61">
                  <c:v>60.882792559999999</c:v>
                </c:pt>
                <c:pt idx="62">
                  <c:v>61.880871120000002</c:v>
                </c:pt>
                <c:pt idx="63">
                  <c:v>62.878949689999999</c:v>
                </c:pt>
                <c:pt idx="64">
                  <c:v>63.877028260000003</c:v>
                </c:pt>
                <c:pt idx="65">
                  <c:v>64.875106819999999</c:v>
                </c:pt>
                <c:pt idx="66">
                  <c:v>65.873185390000003</c:v>
                </c:pt>
                <c:pt idx="67">
                  <c:v>66.871263959999993</c:v>
                </c:pt>
                <c:pt idx="68">
                  <c:v>67.869342520000004</c:v>
                </c:pt>
                <c:pt idx="69">
                  <c:v>68.867421089999993</c:v>
                </c:pt>
                <c:pt idx="70">
                  <c:v>69.865499659999998</c:v>
                </c:pt>
                <c:pt idx="71">
                  <c:v>70.863578219999994</c:v>
                </c:pt>
                <c:pt idx="72">
                  <c:v>71.861656789999998</c:v>
                </c:pt>
                <c:pt idx="73">
                  <c:v>72.859735360000002</c:v>
                </c:pt>
                <c:pt idx="74">
                  <c:v>73.857813919999998</c:v>
                </c:pt>
                <c:pt idx="75">
                  <c:v>74.855892490000002</c:v>
                </c:pt>
                <c:pt idx="76">
                  <c:v>75.853971049999998</c:v>
                </c:pt>
                <c:pt idx="77">
                  <c:v>76.852049620000003</c:v>
                </c:pt>
                <c:pt idx="78">
                  <c:v>77.850128190000007</c:v>
                </c:pt>
                <c:pt idx="79">
                  <c:v>78.848206750000003</c:v>
                </c:pt>
                <c:pt idx="80">
                  <c:v>79.846285320000007</c:v>
                </c:pt>
                <c:pt idx="81">
                  <c:v>80.844363889999997</c:v>
                </c:pt>
                <c:pt idx="82">
                  <c:v>81.842442449999993</c:v>
                </c:pt>
                <c:pt idx="83">
                  <c:v>82.840521019999997</c:v>
                </c:pt>
                <c:pt idx="84">
                  <c:v>83.838599590000001</c:v>
                </c:pt>
                <c:pt idx="85">
                  <c:v>84.836678149999997</c:v>
                </c:pt>
                <c:pt idx="86">
                  <c:v>85.834756720000001</c:v>
                </c:pt>
                <c:pt idx="87">
                  <c:v>86.832835290000006</c:v>
                </c:pt>
                <c:pt idx="88">
                  <c:v>87.830913850000002</c:v>
                </c:pt>
                <c:pt idx="89">
                  <c:v>88.828992420000006</c:v>
                </c:pt>
                <c:pt idx="90">
                  <c:v>89.827070989999996</c:v>
                </c:pt>
                <c:pt idx="91">
                  <c:v>90.825149550000006</c:v>
                </c:pt>
                <c:pt idx="92">
                  <c:v>91.823228119999996</c:v>
                </c:pt>
                <c:pt idx="93">
                  <c:v>92.82130669</c:v>
                </c:pt>
                <c:pt idx="94">
                  <c:v>93.819385249999996</c:v>
                </c:pt>
                <c:pt idx="95">
                  <c:v>94.81746382</c:v>
                </c:pt>
                <c:pt idx="96">
                  <c:v>95.815542390000005</c:v>
                </c:pt>
                <c:pt idx="97">
                  <c:v>96.813620950000001</c:v>
                </c:pt>
                <c:pt idx="98">
                  <c:v>97.811699520000005</c:v>
                </c:pt>
                <c:pt idx="99">
                  <c:v>98.809778080000001</c:v>
                </c:pt>
                <c:pt idx="100">
                  <c:v>99.807856650000005</c:v>
                </c:pt>
                <c:pt idx="101">
                  <c:v>100.80593519999999</c:v>
                </c:pt>
                <c:pt idx="102">
                  <c:v>101.80401380000001</c:v>
                </c:pt>
                <c:pt idx="103">
                  <c:v>102.80209240000001</c:v>
                </c:pt>
                <c:pt idx="104">
                  <c:v>103.8001709</c:v>
                </c:pt>
                <c:pt idx="105">
                  <c:v>104.7982495</c:v>
                </c:pt>
                <c:pt idx="106">
                  <c:v>105.7963281</c:v>
                </c:pt>
                <c:pt idx="107">
                  <c:v>106.7944066</c:v>
                </c:pt>
                <c:pt idx="108">
                  <c:v>107.7924852</c:v>
                </c:pt>
                <c:pt idx="109">
                  <c:v>108.7905638</c:v>
                </c:pt>
                <c:pt idx="110">
                  <c:v>109.78864230000001</c:v>
                </c:pt>
                <c:pt idx="111">
                  <c:v>110.78672090000001</c:v>
                </c:pt>
                <c:pt idx="112">
                  <c:v>111.78479950000001</c:v>
                </c:pt>
                <c:pt idx="113">
                  <c:v>112.782878</c:v>
                </c:pt>
                <c:pt idx="114">
                  <c:v>113.7809566</c:v>
                </c:pt>
                <c:pt idx="115">
                  <c:v>114.7790351</c:v>
                </c:pt>
                <c:pt idx="116">
                  <c:v>115.7771137</c:v>
                </c:pt>
                <c:pt idx="117">
                  <c:v>116.7751923</c:v>
                </c:pt>
                <c:pt idx="118">
                  <c:v>117.77327080000001</c:v>
                </c:pt>
                <c:pt idx="119">
                  <c:v>118.77134940000001</c:v>
                </c:pt>
                <c:pt idx="120">
                  <c:v>119.769428</c:v>
                </c:pt>
                <c:pt idx="121">
                  <c:v>120.7675065</c:v>
                </c:pt>
                <c:pt idx="122">
                  <c:v>121.7655851</c:v>
                </c:pt>
                <c:pt idx="123">
                  <c:v>122.7636637</c:v>
                </c:pt>
                <c:pt idx="124">
                  <c:v>123.7617422</c:v>
                </c:pt>
                <c:pt idx="125">
                  <c:v>124.7598208</c:v>
                </c:pt>
                <c:pt idx="126">
                  <c:v>125.7578994</c:v>
                </c:pt>
                <c:pt idx="127">
                  <c:v>126.7559779</c:v>
                </c:pt>
                <c:pt idx="128">
                  <c:v>127.7540565</c:v>
                </c:pt>
                <c:pt idx="129">
                  <c:v>128.7521351</c:v>
                </c:pt>
                <c:pt idx="130">
                  <c:v>129.7502136</c:v>
                </c:pt>
                <c:pt idx="131">
                  <c:v>130.74829220000001</c:v>
                </c:pt>
                <c:pt idx="132">
                  <c:v>131.74637079999999</c:v>
                </c:pt>
                <c:pt idx="133">
                  <c:v>132.74444930000001</c:v>
                </c:pt>
                <c:pt idx="134">
                  <c:v>133.7425279</c:v>
                </c:pt>
                <c:pt idx="135">
                  <c:v>134.74060650000001</c:v>
                </c:pt>
                <c:pt idx="136">
                  <c:v>135.738685</c:v>
                </c:pt>
                <c:pt idx="137">
                  <c:v>136.73676359999999</c:v>
                </c:pt>
                <c:pt idx="138">
                  <c:v>137.7348422</c:v>
                </c:pt>
                <c:pt idx="139">
                  <c:v>138.73292069999999</c:v>
                </c:pt>
                <c:pt idx="140">
                  <c:v>139.73099930000001</c:v>
                </c:pt>
                <c:pt idx="141">
                  <c:v>140.72907789999999</c:v>
                </c:pt>
                <c:pt idx="142">
                  <c:v>141.72715640000001</c:v>
                </c:pt>
                <c:pt idx="143">
                  <c:v>142.725235</c:v>
                </c:pt>
                <c:pt idx="144">
                  <c:v>143.72331360000001</c:v>
                </c:pt>
                <c:pt idx="145">
                  <c:v>144.7213921</c:v>
                </c:pt>
                <c:pt idx="146">
                  <c:v>145.71947069999999</c:v>
                </c:pt>
                <c:pt idx="147">
                  <c:v>146.7175493</c:v>
                </c:pt>
                <c:pt idx="148">
                  <c:v>147.71562779999999</c:v>
                </c:pt>
                <c:pt idx="149">
                  <c:v>148.71370640000001</c:v>
                </c:pt>
                <c:pt idx="150">
                  <c:v>149.71178499999999</c:v>
                </c:pt>
                <c:pt idx="151">
                  <c:v>150.70986350000001</c:v>
                </c:pt>
                <c:pt idx="152">
                  <c:v>151.7079421</c:v>
                </c:pt>
                <c:pt idx="153">
                  <c:v>152.70602070000001</c:v>
                </c:pt>
                <c:pt idx="154">
                  <c:v>153.7040992</c:v>
                </c:pt>
                <c:pt idx="155">
                  <c:v>154.70217779999999</c:v>
                </c:pt>
                <c:pt idx="156">
                  <c:v>155.7002564</c:v>
                </c:pt>
                <c:pt idx="157">
                  <c:v>156.69833489999999</c:v>
                </c:pt>
                <c:pt idx="158">
                  <c:v>157.69641350000001</c:v>
                </c:pt>
                <c:pt idx="159">
                  <c:v>158.69449209999999</c:v>
                </c:pt>
                <c:pt idx="160">
                  <c:v>159.69257060000001</c:v>
                </c:pt>
                <c:pt idx="161">
                  <c:v>160.6906492</c:v>
                </c:pt>
                <c:pt idx="162">
                  <c:v>161.68872780000001</c:v>
                </c:pt>
                <c:pt idx="163">
                  <c:v>162.6868063</c:v>
                </c:pt>
                <c:pt idx="164">
                  <c:v>163.68488489999999</c:v>
                </c:pt>
                <c:pt idx="165">
                  <c:v>164.6829635</c:v>
                </c:pt>
                <c:pt idx="166">
                  <c:v>165.68104199999999</c:v>
                </c:pt>
                <c:pt idx="167">
                  <c:v>166.6791206</c:v>
                </c:pt>
                <c:pt idx="168">
                  <c:v>167.67719919999999</c:v>
                </c:pt>
                <c:pt idx="169">
                  <c:v>168.67527770000001</c:v>
                </c:pt>
                <c:pt idx="170">
                  <c:v>169.67335629999999</c:v>
                </c:pt>
                <c:pt idx="171">
                  <c:v>170.67143490000001</c:v>
                </c:pt>
                <c:pt idx="172">
                  <c:v>171.6695134</c:v>
                </c:pt>
                <c:pt idx="173">
                  <c:v>172.66759200000001</c:v>
                </c:pt>
                <c:pt idx="174">
                  <c:v>173.6656706</c:v>
                </c:pt>
                <c:pt idx="175">
                  <c:v>174.66374909999999</c:v>
                </c:pt>
                <c:pt idx="176">
                  <c:v>175.6618277</c:v>
                </c:pt>
                <c:pt idx="177">
                  <c:v>176.65990629999999</c:v>
                </c:pt>
                <c:pt idx="178">
                  <c:v>177.65798480000001</c:v>
                </c:pt>
                <c:pt idx="179">
                  <c:v>178.65606339999999</c:v>
                </c:pt>
                <c:pt idx="180">
                  <c:v>179.65414200000001</c:v>
                </c:pt>
                <c:pt idx="181">
                  <c:v>180.6522205</c:v>
                </c:pt>
                <c:pt idx="182">
                  <c:v>181.65029910000001</c:v>
                </c:pt>
                <c:pt idx="183">
                  <c:v>182.6483777</c:v>
                </c:pt>
                <c:pt idx="184">
                  <c:v>183.64645619999999</c:v>
                </c:pt>
                <c:pt idx="185">
                  <c:v>184.6445348</c:v>
                </c:pt>
                <c:pt idx="186">
                  <c:v>185.64261339999999</c:v>
                </c:pt>
                <c:pt idx="187">
                  <c:v>186.64069190000001</c:v>
                </c:pt>
                <c:pt idx="188">
                  <c:v>187.63877049999999</c:v>
                </c:pt>
                <c:pt idx="189">
                  <c:v>188.63684910000001</c:v>
                </c:pt>
                <c:pt idx="190">
                  <c:v>189.6349276</c:v>
                </c:pt>
                <c:pt idx="191">
                  <c:v>190.63300620000001</c:v>
                </c:pt>
                <c:pt idx="192">
                  <c:v>191.6310848</c:v>
                </c:pt>
                <c:pt idx="193">
                  <c:v>192.62916329999999</c:v>
                </c:pt>
                <c:pt idx="194">
                  <c:v>193.6272419</c:v>
                </c:pt>
                <c:pt idx="195">
                  <c:v>194.62532049999999</c:v>
                </c:pt>
                <c:pt idx="196">
                  <c:v>195.62339900000001</c:v>
                </c:pt>
                <c:pt idx="197">
                  <c:v>196.62147759999999</c:v>
                </c:pt>
                <c:pt idx="198">
                  <c:v>197.61955620000001</c:v>
                </c:pt>
                <c:pt idx="199">
                  <c:v>198.6176347</c:v>
                </c:pt>
                <c:pt idx="200">
                  <c:v>199.61571330000001</c:v>
                </c:pt>
                <c:pt idx="201">
                  <c:v>200.6137919</c:v>
                </c:pt>
                <c:pt idx="202">
                  <c:v>201.61187039999999</c:v>
                </c:pt>
                <c:pt idx="203">
                  <c:v>202.609949</c:v>
                </c:pt>
                <c:pt idx="204">
                  <c:v>203.60802760000001</c:v>
                </c:pt>
                <c:pt idx="205">
                  <c:v>204.60610610000001</c:v>
                </c:pt>
                <c:pt idx="206">
                  <c:v>205.60418469999999</c:v>
                </c:pt>
                <c:pt idx="207">
                  <c:v>206.6022633</c:v>
                </c:pt>
                <c:pt idx="208">
                  <c:v>207.6003418</c:v>
                </c:pt>
                <c:pt idx="209">
                  <c:v>208.59842040000001</c:v>
                </c:pt>
                <c:pt idx="210">
                  <c:v>209.59649899999999</c:v>
                </c:pt>
                <c:pt idx="211">
                  <c:v>210.59457750000001</c:v>
                </c:pt>
                <c:pt idx="212">
                  <c:v>211.5926561</c:v>
                </c:pt>
                <c:pt idx="213">
                  <c:v>212.59073470000001</c:v>
                </c:pt>
                <c:pt idx="214">
                  <c:v>213.5888132</c:v>
                </c:pt>
                <c:pt idx="215">
                  <c:v>214.58689179999999</c:v>
                </c:pt>
              </c:numCache>
            </c:numRef>
          </c:xVal>
          <c:yVal>
            <c:numRef>
              <c:f>seki!$C$2:$C$217</c:f>
              <c:numCache>
                <c:formatCode>General</c:formatCode>
                <c:ptCount val="216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3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3</c:v>
                </c:pt>
                <c:pt idx="71">
                  <c:v>3</c:v>
                </c:pt>
                <c:pt idx="72">
                  <c:v>3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</c:v>
                </c:pt>
                <c:pt idx="118">
                  <c:v>3</c:v>
                </c:pt>
                <c:pt idx="119">
                  <c:v>3</c:v>
                </c:pt>
                <c:pt idx="120">
                  <c:v>3</c:v>
                </c:pt>
                <c:pt idx="121">
                  <c:v>3</c:v>
                </c:pt>
                <c:pt idx="122">
                  <c:v>3</c:v>
                </c:pt>
                <c:pt idx="123">
                  <c:v>3</c:v>
                </c:pt>
                <c:pt idx="124">
                  <c:v>3</c:v>
                </c:pt>
                <c:pt idx="125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3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3</c:v>
                </c:pt>
                <c:pt idx="135">
                  <c:v>3</c:v>
                </c:pt>
                <c:pt idx="136">
                  <c:v>3</c:v>
                </c:pt>
                <c:pt idx="137">
                  <c:v>3</c:v>
                </c:pt>
                <c:pt idx="138">
                  <c:v>3</c:v>
                </c:pt>
                <c:pt idx="139">
                  <c:v>3</c:v>
                </c:pt>
                <c:pt idx="140">
                  <c:v>3</c:v>
                </c:pt>
                <c:pt idx="141">
                  <c:v>3</c:v>
                </c:pt>
                <c:pt idx="142">
                  <c:v>3</c:v>
                </c:pt>
                <c:pt idx="143">
                  <c:v>3</c:v>
                </c:pt>
                <c:pt idx="144">
                  <c:v>3</c:v>
                </c:pt>
                <c:pt idx="145">
                  <c:v>3</c:v>
                </c:pt>
                <c:pt idx="146">
                  <c:v>3</c:v>
                </c:pt>
                <c:pt idx="147">
                  <c:v>3</c:v>
                </c:pt>
                <c:pt idx="148">
                  <c:v>3</c:v>
                </c:pt>
                <c:pt idx="149">
                  <c:v>3</c:v>
                </c:pt>
                <c:pt idx="150">
                  <c:v>3</c:v>
                </c:pt>
                <c:pt idx="151">
                  <c:v>3</c:v>
                </c:pt>
                <c:pt idx="152">
                  <c:v>3</c:v>
                </c:pt>
                <c:pt idx="153">
                  <c:v>3</c:v>
                </c:pt>
                <c:pt idx="154">
                  <c:v>3</c:v>
                </c:pt>
                <c:pt idx="155">
                  <c:v>3</c:v>
                </c:pt>
                <c:pt idx="156">
                  <c:v>3</c:v>
                </c:pt>
                <c:pt idx="157">
                  <c:v>3</c:v>
                </c:pt>
                <c:pt idx="158">
                  <c:v>3</c:v>
                </c:pt>
                <c:pt idx="159">
                  <c:v>3</c:v>
                </c:pt>
                <c:pt idx="160">
                  <c:v>3</c:v>
                </c:pt>
                <c:pt idx="161">
                  <c:v>3</c:v>
                </c:pt>
                <c:pt idx="162">
                  <c:v>3</c:v>
                </c:pt>
                <c:pt idx="163">
                  <c:v>3</c:v>
                </c:pt>
                <c:pt idx="164">
                  <c:v>3</c:v>
                </c:pt>
                <c:pt idx="165">
                  <c:v>3</c:v>
                </c:pt>
                <c:pt idx="166">
                  <c:v>3</c:v>
                </c:pt>
                <c:pt idx="167">
                  <c:v>3</c:v>
                </c:pt>
                <c:pt idx="168">
                  <c:v>3</c:v>
                </c:pt>
                <c:pt idx="169">
                  <c:v>3</c:v>
                </c:pt>
                <c:pt idx="170">
                  <c:v>3</c:v>
                </c:pt>
                <c:pt idx="171">
                  <c:v>3</c:v>
                </c:pt>
                <c:pt idx="172">
                  <c:v>3</c:v>
                </c:pt>
                <c:pt idx="173">
                  <c:v>3</c:v>
                </c:pt>
                <c:pt idx="174">
                  <c:v>3</c:v>
                </c:pt>
                <c:pt idx="175">
                  <c:v>3</c:v>
                </c:pt>
                <c:pt idx="176">
                  <c:v>3</c:v>
                </c:pt>
                <c:pt idx="177">
                  <c:v>3</c:v>
                </c:pt>
                <c:pt idx="178">
                  <c:v>3</c:v>
                </c:pt>
                <c:pt idx="179">
                  <c:v>3</c:v>
                </c:pt>
                <c:pt idx="180">
                  <c:v>3</c:v>
                </c:pt>
                <c:pt idx="181">
                  <c:v>3</c:v>
                </c:pt>
                <c:pt idx="182">
                  <c:v>3</c:v>
                </c:pt>
                <c:pt idx="183">
                  <c:v>3</c:v>
                </c:pt>
                <c:pt idx="184">
                  <c:v>3</c:v>
                </c:pt>
                <c:pt idx="185">
                  <c:v>3</c:v>
                </c:pt>
                <c:pt idx="186">
                  <c:v>3</c:v>
                </c:pt>
                <c:pt idx="187">
                  <c:v>3</c:v>
                </c:pt>
                <c:pt idx="188">
                  <c:v>3</c:v>
                </c:pt>
                <c:pt idx="189">
                  <c:v>3</c:v>
                </c:pt>
                <c:pt idx="190">
                  <c:v>3</c:v>
                </c:pt>
                <c:pt idx="191">
                  <c:v>3</c:v>
                </c:pt>
                <c:pt idx="192">
                  <c:v>3</c:v>
                </c:pt>
                <c:pt idx="193">
                  <c:v>3</c:v>
                </c:pt>
                <c:pt idx="194">
                  <c:v>3</c:v>
                </c:pt>
                <c:pt idx="195">
                  <c:v>3</c:v>
                </c:pt>
                <c:pt idx="196">
                  <c:v>3</c:v>
                </c:pt>
                <c:pt idx="197">
                  <c:v>3</c:v>
                </c:pt>
                <c:pt idx="198">
                  <c:v>3</c:v>
                </c:pt>
                <c:pt idx="199">
                  <c:v>3</c:v>
                </c:pt>
                <c:pt idx="200">
                  <c:v>3</c:v>
                </c:pt>
                <c:pt idx="201">
                  <c:v>3</c:v>
                </c:pt>
                <c:pt idx="202">
                  <c:v>3</c:v>
                </c:pt>
                <c:pt idx="203">
                  <c:v>3</c:v>
                </c:pt>
                <c:pt idx="204">
                  <c:v>3</c:v>
                </c:pt>
                <c:pt idx="205">
                  <c:v>3</c:v>
                </c:pt>
                <c:pt idx="206">
                  <c:v>3</c:v>
                </c:pt>
                <c:pt idx="207">
                  <c:v>3</c:v>
                </c:pt>
                <c:pt idx="208">
                  <c:v>3</c:v>
                </c:pt>
                <c:pt idx="209">
                  <c:v>3</c:v>
                </c:pt>
                <c:pt idx="210">
                  <c:v>3</c:v>
                </c:pt>
                <c:pt idx="211">
                  <c:v>3</c:v>
                </c:pt>
                <c:pt idx="212">
                  <c:v>3</c:v>
                </c:pt>
                <c:pt idx="213">
                  <c:v>3</c:v>
                </c:pt>
                <c:pt idx="214">
                  <c:v>3</c:v>
                </c:pt>
                <c:pt idx="215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DB8-41DA-978D-6B53CB846FD7}"/>
            </c:ext>
          </c:extLst>
        </c:ser>
        <c:ser>
          <c:idx val="2"/>
          <c:order val="2"/>
          <c:tx>
            <c:strRef>
              <c:f>seki!$D$1</c:f>
              <c:strCache>
                <c:ptCount val="1"/>
                <c:pt idx="0">
                  <c:v>Initial depth of bedrock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seki!$A$2:$A$217</c:f>
              <c:numCache>
                <c:formatCode>General</c:formatCode>
                <c:ptCount val="216"/>
                <c:pt idx="0">
                  <c:v>0</c:v>
                </c:pt>
                <c:pt idx="1">
                  <c:v>0.99807856900000003</c:v>
                </c:pt>
                <c:pt idx="2">
                  <c:v>1.996157132</c:v>
                </c:pt>
                <c:pt idx="3">
                  <c:v>2.9942356999999999</c:v>
                </c:pt>
                <c:pt idx="4">
                  <c:v>3.9923142669999998</c:v>
                </c:pt>
                <c:pt idx="5">
                  <c:v>4.9903928329999996</c:v>
                </c:pt>
                <c:pt idx="6">
                  <c:v>5.9884713999999999</c:v>
                </c:pt>
                <c:pt idx="7">
                  <c:v>6.9865499660000001</c:v>
                </c:pt>
                <c:pt idx="8">
                  <c:v>7.9846285320000003</c:v>
                </c:pt>
                <c:pt idx="9">
                  <c:v>8.9827070990000006</c:v>
                </c:pt>
                <c:pt idx="10">
                  <c:v>9.9807856669999993</c:v>
                </c:pt>
                <c:pt idx="11">
                  <c:v>10.978864229999999</c:v>
                </c:pt>
                <c:pt idx="12">
                  <c:v>11.9769428</c:v>
                </c:pt>
                <c:pt idx="13">
                  <c:v>12.97502137</c:v>
                </c:pt>
                <c:pt idx="14">
                  <c:v>13.97309993</c:v>
                </c:pt>
                <c:pt idx="15">
                  <c:v>14.971178500000001</c:v>
                </c:pt>
                <c:pt idx="16">
                  <c:v>15.96925706</c:v>
                </c:pt>
                <c:pt idx="17">
                  <c:v>16.967335630000001</c:v>
                </c:pt>
                <c:pt idx="18">
                  <c:v>17.965414200000001</c:v>
                </c:pt>
                <c:pt idx="19">
                  <c:v>18.963492760000001</c:v>
                </c:pt>
                <c:pt idx="20">
                  <c:v>19.961571330000002</c:v>
                </c:pt>
                <c:pt idx="21">
                  <c:v>20.959649899999999</c:v>
                </c:pt>
                <c:pt idx="22">
                  <c:v>21.957728459999998</c:v>
                </c:pt>
                <c:pt idx="23">
                  <c:v>22.955807029999999</c:v>
                </c:pt>
                <c:pt idx="24">
                  <c:v>23.9538856</c:v>
                </c:pt>
                <c:pt idx="25">
                  <c:v>24.951964159999999</c:v>
                </c:pt>
                <c:pt idx="26">
                  <c:v>25.95004273</c:v>
                </c:pt>
                <c:pt idx="27">
                  <c:v>26.9481213</c:v>
                </c:pt>
                <c:pt idx="28">
                  <c:v>27.94619986</c:v>
                </c:pt>
                <c:pt idx="29">
                  <c:v>28.944278430000001</c:v>
                </c:pt>
                <c:pt idx="30">
                  <c:v>29.942357000000001</c:v>
                </c:pt>
                <c:pt idx="31">
                  <c:v>30.940435560000001</c:v>
                </c:pt>
                <c:pt idx="32">
                  <c:v>31.938514130000002</c:v>
                </c:pt>
                <c:pt idx="33">
                  <c:v>32.936592689999998</c:v>
                </c:pt>
                <c:pt idx="34">
                  <c:v>33.934671260000002</c:v>
                </c:pt>
                <c:pt idx="35">
                  <c:v>34.932749829999999</c:v>
                </c:pt>
                <c:pt idx="36">
                  <c:v>35.930828390000002</c:v>
                </c:pt>
                <c:pt idx="37">
                  <c:v>36.928906959999999</c:v>
                </c:pt>
                <c:pt idx="38">
                  <c:v>37.926985530000003</c:v>
                </c:pt>
                <c:pt idx="39">
                  <c:v>38.9250641</c:v>
                </c:pt>
                <c:pt idx="40">
                  <c:v>39.923142660000003</c:v>
                </c:pt>
                <c:pt idx="41">
                  <c:v>40.92122123</c:v>
                </c:pt>
                <c:pt idx="42">
                  <c:v>41.919299789999997</c:v>
                </c:pt>
                <c:pt idx="43">
                  <c:v>42.917378360000001</c:v>
                </c:pt>
                <c:pt idx="44">
                  <c:v>43.915456929999998</c:v>
                </c:pt>
                <c:pt idx="45">
                  <c:v>44.913535490000001</c:v>
                </c:pt>
                <c:pt idx="46">
                  <c:v>45.911614059999998</c:v>
                </c:pt>
                <c:pt idx="47">
                  <c:v>46.909692630000002</c:v>
                </c:pt>
                <c:pt idx="48">
                  <c:v>47.907771189999998</c:v>
                </c:pt>
                <c:pt idx="49">
                  <c:v>48.905849760000002</c:v>
                </c:pt>
                <c:pt idx="50">
                  <c:v>49.903928329999999</c:v>
                </c:pt>
                <c:pt idx="51">
                  <c:v>50.902006890000003</c:v>
                </c:pt>
                <c:pt idx="52">
                  <c:v>51.90008546</c:v>
                </c:pt>
                <c:pt idx="53">
                  <c:v>52.898164029999997</c:v>
                </c:pt>
                <c:pt idx="54">
                  <c:v>53.89624259</c:v>
                </c:pt>
                <c:pt idx="55">
                  <c:v>54.894321159999997</c:v>
                </c:pt>
                <c:pt idx="56">
                  <c:v>55.892399730000001</c:v>
                </c:pt>
                <c:pt idx="57">
                  <c:v>56.890478289999997</c:v>
                </c:pt>
                <c:pt idx="58">
                  <c:v>57.888556860000001</c:v>
                </c:pt>
                <c:pt idx="59">
                  <c:v>58.886635419999998</c:v>
                </c:pt>
                <c:pt idx="60">
                  <c:v>59.884713990000002</c:v>
                </c:pt>
                <c:pt idx="61">
                  <c:v>60.882792559999999</c:v>
                </c:pt>
                <c:pt idx="62">
                  <c:v>61.880871120000002</c:v>
                </c:pt>
                <c:pt idx="63">
                  <c:v>62.878949689999999</c:v>
                </c:pt>
                <c:pt idx="64">
                  <c:v>63.877028260000003</c:v>
                </c:pt>
                <c:pt idx="65">
                  <c:v>64.875106819999999</c:v>
                </c:pt>
                <c:pt idx="66">
                  <c:v>65.873185390000003</c:v>
                </c:pt>
                <c:pt idx="67">
                  <c:v>66.871263959999993</c:v>
                </c:pt>
                <c:pt idx="68">
                  <c:v>67.869342520000004</c:v>
                </c:pt>
                <c:pt idx="69">
                  <c:v>68.867421089999993</c:v>
                </c:pt>
                <c:pt idx="70">
                  <c:v>69.865499659999998</c:v>
                </c:pt>
                <c:pt idx="71">
                  <c:v>70.863578219999994</c:v>
                </c:pt>
                <c:pt idx="72">
                  <c:v>71.861656789999998</c:v>
                </c:pt>
                <c:pt idx="73">
                  <c:v>72.859735360000002</c:v>
                </c:pt>
                <c:pt idx="74">
                  <c:v>73.857813919999998</c:v>
                </c:pt>
                <c:pt idx="75">
                  <c:v>74.855892490000002</c:v>
                </c:pt>
                <c:pt idx="76">
                  <c:v>75.853971049999998</c:v>
                </c:pt>
                <c:pt idx="77">
                  <c:v>76.852049620000003</c:v>
                </c:pt>
                <c:pt idx="78">
                  <c:v>77.850128190000007</c:v>
                </c:pt>
                <c:pt idx="79">
                  <c:v>78.848206750000003</c:v>
                </c:pt>
                <c:pt idx="80">
                  <c:v>79.846285320000007</c:v>
                </c:pt>
                <c:pt idx="81">
                  <c:v>80.844363889999997</c:v>
                </c:pt>
                <c:pt idx="82">
                  <c:v>81.842442449999993</c:v>
                </c:pt>
                <c:pt idx="83">
                  <c:v>82.840521019999997</c:v>
                </c:pt>
                <c:pt idx="84">
                  <c:v>83.838599590000001</c:v>
                </c:pt>
                <c:pt idx="85">
                  <c:v>84.836678149999997</c:v>
                </c:pt>
                <c:pt idx="86">
                  <c:v>85.834756720000001</c:v>
                </c:pt>
                <c:pt idx="87">
                  <c:v>86.832835290000006</c:v>
                </c:pt>
                <c:pt idx="88">
                  <c:v>87.830913850000002</c:v>
                </c:pt>
                <c:pt idx="89">
                  <c:v>88.828992420000006</c:v>
                </c:pt>
                <c:pt idx="90">
                  <c:v>89.827070989999996</c:v>
                </c:pt>
                <c:pt idx="91">
                  <c:v>90.825149550000006</c:v>
                </c:pt>
                <c:pt idx="92">
                  <c:v>91.823228119999996</c:v>
                </c:pt>
                <c:pt idx="93">
                  <c:v>92.82130669</c:v>
                </c:pt>
                <c:pt idx="94">
                  <c:v>93.819385249999996</c:v>
                </c:pt>
                <c:pt idx="95">
                  <c:v>94.81746382</c:v>
                </c:pt>
                <c:pt idx="96">
                  <c:v>95.815542390000005</c:v>
                </c:pt>
                <c:pt idx="97">
                  <c:v>96.813620950000001</c:v>
                </c:pt>
                <c:pt idx="98">
                  <c:v>97.811699520000005</c:v>
                </c:pt>
                <c:pt idx="99">
                  <c:v>98.809778080000001</c:v>
                </c:pt>
                <c:pt idx="100">
                  <c:v>99.807856650000005</c:v>
                </c:pt>
                <c:pt idx="101">
                  <c:v>100.80593519999999</c:v>
                </c:pt>
                <c:pt idx="102">
                  <c:v>101.80401380000001</c:v>
                </c:pt>
                <c:pt idx="103">
                  <c:v>102.80209240000001</c:v>
                </c:pt>
                <c:pt idx="104">
                  <c:v>103.8001709</c:v>
                </c:pt>
                <c:pt idx="105">
                  <c:v>104.7982495</c:v>
                </c:pt>
                <c:pt idx="106">
                  <c:v>105.7963281</c:v>
                </c:pt>
                <c:pt idx="107">
                  <c:v>106.7944066</c:v>
                </c:pt>
                <c:pt idx="108">
                  <c:v>107.7924852</c:v>
                </c:pt>
                <c:pt idx="109">
                  <c:v>108.7905638</c:v>
                </c:pt>
                <c:pt idx="110">
                  <c:v>109.78864230000001</c:v>
                </c:pt>
                <c:pt idx="111">
                  <c:v>110.78672090000001</c:v>
                </c:pt>
                <c:pt idx="112">
                  <c:v>111.78479950000001</c:v>
                </c:pt>
                <c:pt idx="113">
                  <c:v>112.782878</c:v>
                </c:pt>
                <c:pt idx="114">
                  <c:v>113.7809566</c:v>
                </c:pt>
                <c:pt idx="115">
                  <c:v>114.7790351</c:v>
                </c:pt>
                <c:pt idx="116">
                  <c:v>115.7771137</c:v>
                </c:pt>
                <c:pt idx="117">
                  <c:v>116.7751923</c:v>
                </c:pt>
                <c:pt idx="118">
                  <c:v>117.77327080000001</c:v>
                </c:pt>
                <c:pt idx="119">
                  <c:v>118.77134940000001</c:v>
                </c:pt>
                <c:pt idx="120">
                  <c:v>119.769428</c:v>
                </c:pt>
                <c:pt idx="121">
                  <c:v>120.7675065</c:v>
                </c:pt>
                <c:pt idx="122">
                  <c:v>121.7655851</c:v>
                </c:pt>
                <c:pt idx="123">
                  <c:v>122.7636637</c:v>
                </c:pt>
                <c:pt idx="124">
                  <c:v>123.7617422</c:v>
                </c:pt>
                <c:pt idx="125">
                  <c:v>124.7598208</c:v>
                </c:pt>
                <c:pt idx="126">
                  <c:v>125.7578994</c:v>
                </c:pt>
                <c:pt idx="127">
                  <c:v>126.7559779</c:v>
                </c:pt>
                <c:pt idx="128">
                  <c:v>127.7540565</c:v>
                </c:pt>
                <c:pt idx="129">
                  <c:v>128.7521351</c:v>
                </c:pt>
                <c:pt idx="130">
                  <c:v>129.7502136</c:v>
                </c:pt>
                <c:pt idx="131">
                  <c:v>130.74829220000001</c:v>
                </c:pt>
                <c:pt idx="132">
                  <c:v>131.74637079999999</c:v>
                </c:pt>
                <c:pt idx="133">
                  <c:v>132.74444930000001</c:v>
                </c:pt>
                <c:pt idx="134">
                  <c:v>133.7425279</c:v>
                </c:pt>
                <c:pt idx="135">
                  <c:v>134.74060650000001</c:v>
                </c:pt>
                <c:pt idx="136">
                  <c:v>135.738685</c:v>
                </c:pt>
                <c:pt idx="137">
                  <c:v>136.73676359999999</c:v>
                </c:pt>
                <c:pt idx="138">
                  <c:v>137.7348422</c:v>
                </c:pt>
                <c:pt idx="139">
                  <c:v>138.73292069999999</c:v>
                </c:pt>
                <c:pt idx="140">
                  <c:v>139.73099930000001</c:v>
                </c:pt>
                <c:pt idx="141">
                  <c:v>140.72907789999999</c:v>
                </c:pt>
                <c:pt idx="142">
                  <c:v>141.72715640000001</c:v>
                </c:pt>
                <c:pt idx="143">
                  <c:v>142.725235</c:v>
                </c:pt>
                <c:pt idx="144">
                  <c:v>143.72331360000001</c:v>
                </c:pt>
                <c:pt idx="145">
                  <c:v>144.7213921</c:v>
                </c:pt>
                <c:pt idx="146">
                  <c:v>145.71947069999999</c:v>
                </c:pt>
                <c:pt idx="147">
                  <c:v>146.7175493</c:v>
                </c:pt>
                <c:pt idx="148">
                  <c:v>147.71562779999999</c:v>
                </c:pt>
                <c:pt idx="149">
                  <c:v>148.71370640000001</c:v>
                </c:pt>
                <c:pt idx="150">
                  <c:v>149.71178499999999</c:v>
                </c:pt>
                <c:pt idx="151">
                  <c:v>150.70986350000001</c:v>
                </c:pt>
                <c:pt idx="152">
                  <c:v>151.7079421</c:v>
                </c:pt>
                <c:pt idx="153">
                  <c:v>152.70602070000001</c:v>
                </c:pt>
                <c:pt idx="154">
                  <c:v>153.7040992</c:v>
                </c:pt>
                <c:pt idx="155">
                  <c:v>154.70217779999999</c:v>
                </c:pt>
                <c:pt idx="156">
                  <c:v>155.7002564</c:v>
                </c:pt>
                <c:pt idx="157">
                  <c:v>156.69833489999999</c:v>
                </c:pt>
                <c:pt idx="158">
                  <c:v>157.69641350000001</c:v>
                </c:pt>
                <c:pt idx="159">
                  <c:v>158.69449209999999</c:v>
                </c:pt>
                <c:pt idx="160">
                  <c:v>159.69257060000001</c:v>
                </c:pt>
                <c:pt idx="161">
                  <c:v>160.6906492</c:v>
                </c:pt>
                <c:pt idx="162">
                  <c:v>161.68872780000001</c:v>
                </c:pt>
                <c:pt idx="163">
                  <c:v>162.6868063</c:v>
                </c:pt>
                <c:pt idx="164">
                  <c:v>163.68488489999999</c:v>
                </c:pt>
                <c:pt idx="165">
                  <c:v>164.6829635</c:v>
                </c:pt>
                <c:pt idx="166">
                  <c:v>165.68104199999999</c:v>
                </c:pt>
                <c:pt idx="167">
                  <c:v>166.6791206</c:v>
                </c:pt>
                <c:pt idx="168">
                  <c:v>167.67719919999999</c:v>
                </c:pt>
                <c:pt idx="169">
                  <c:v>168.67527770000001</c:v>
                </c:pt>
                <c:pt idx="170">
                  <c:v>169.67335629999999</c:v>
                </c:pt>
                <c:pt idx="171">
                  <c:v>170.67143490000001</c:v>
                </c:pt>
                <c:pt idx="172">
                  <c:v>171.6695134</c:v>
                </c:pt>
                <c:pt idx="173">
                  <c:v>172.66759200000001</c:v>
                </c:pt>
                <c:pt idx="174">
                  <c:v>173.6656706</c:v>
                </c:pt>
                <c:pt idx="175">
                  <c:v>174.66374909999999</c:v>
                </c:pt>
                <c:pt idx="176">
                  <c:v>175.6618277</c:v>
                </c:pt>
                <c:pt idx="177">
                  <c:v>176.65990629999999</c:v>
                </c:pt>
                <c:pt idx="178">
                  <c:v>177.65798480000001</c:v>
                </c:pt>
                <c:pt idx="179">
                  <c:v>178.65606339999999</c:v>
                </c:pt>
                <c:pt idx="180">
                  <c:v>179.65414200000001</c:v>
                </c:pt>
                <c:pt idx="181">
                  <c:v>180.6522205</c:v>
                </c:pt>
                <c:pt idx="182">
                  <c:v>181.65029910000001</c:v>
                </c:pt>
                <c:pt idx="183">
                  <c:v>182.6483777</c:v>
                </c:pt>
                <c:pt idx="184">
                  <c:v>183.64645619999999</c:v>
                </c:pt>
                <c:pt idx="185">
                  <c:v>184.6445348</c:v>
                </c:pt>
                <c:pt idx="186">
                  <c:v>185.64261339999999</c:v>
                </c:pt>
                <c:pt idx="187">
                  <c:v>186.64069190000001</c:v>
                </c:pt>
                <c:pt idx="188">
                  <c:v>187.63877049999999</c:v>
                </c:pt>
                <c:pt idx="189">
                  <c:v>188.63684910000001</c:v>
                </c:pt>
                <c:pt idx="190">
                  <c:v>189.6349276</c:v>
                </c:pt>
                <c:pt idx="191">
                  <c:v>190.63300620000001</c:v>
                </c:pt>
                <c:pt idx="192">
                  <c:v>191.6310848</c:v>
                </c:pt>
                <c:pt idx="193">
                  <c:v>192.62916329999999</c:v>
                </c:pt>
                <c:pt idx="194">
                  <c:v>193.6272419</c:v>
                </c:pt>
                <c:pt idx="195">
                  <c:v>194.62532049999999</c:v>
                </c:pt>
                <c:pt idx="196">
                  <c:v>195.62339900000001</c:v>
                </c:pt>
                <c:pt idx="197">
                  <c:v>196.62147759999999</c:v>
                </c:pt>
                <c:pt idx="198">
                  <c:v>197.61955620000001</c:v>
                </c:pt>
                <c:pt idx="199">
                  <c:v>198.6176347</c:v>
                </c:pt>
                <c:pt idx="200">
                  <c:v>199.61571330000001</c:v>
                </c:pt>
                <c:pt idx="201">
                  <c:v>200.6137919</c:v>
                </c:pt>
                <c:pt idx="202">
                  <c:v>201.61187039999999</c:v>
                </c:pt>
                <c:pt idx="203">
                  <c:v>202.609949</c:v>
                </c:pt>
                <c:pt idx="204">
                  <c:v>203.60802760000001</c:v>
                </c:pt>
                <c:pt idx="205">
                  <c:v>204.60610610000001</c:v>
                </c:pt>
                <c:pt idx="206">
                  <c:v>205.60418469999999</c:v>
                </c:pt>
                <c:pt idx="207">
                  <c:v>206.6022633</c:v>
                </c:pt>
                <c:pt idx="208">
                  <c:v>207.6003418</c:v>
                </c:pt>
                <c:pt idx="209">
                  <c:v>208.59842040000001</c:v>
                </c:pt>
                <c:pt idx="210">
                  <c:v>209.59649899999999</c:v>
                </c:pt>
                <c:pt idx="211">
                  <c:v>210.59457750000001</c:v>
                </c:pt>
                <c:pt idx="212">
                  <c:v>211.5926561</c:v>
                </c:pt>
                <c:pt idx="213">
                  <c:v>212.59073470000001</c:v>
                </c:pt>
                <c:pt idx="214">
                  <c:v>213.5888132</c:v>
                </c:pt>
                <c:pt idx="215">
                  <c:v>214.58689179999999</c:v>
                </c:pt>
              </c:numCache>
            </c:numRef>
          </c:xVal>
          <c:yVal>
            <c:numRef>
              <c:f>seki!$D$2:$D$217</c:f>
              <c:numCache>
                <c:formatCode>General</c:formatCode>
                <c:ptCount val="216"/>
                <c:pt idx="0">
                  <c:v>19.37</c:v>
                </c:pt>
                <c:pt idx="1">
                  <c:v>19.37</c:v>
                </c:pt>
                <c:pt idx="2">
                  <c:v>19.37</c:v>
                </c:pt>
                <c:pt idx="3">
                  <c:v>19.37</c:v>
                </c:pt>
                <c:pt idx="4">
                  <c:v>19.37</c:v>
                </c:pt>
                <c:pt idx="5">
                  <c:v>19.37</c:v>
                </c:pt>
                <c:pt idx="6">
                  <c:v>19.37</c:v>
                </c:pt>
                <c:pt idx="7">
                  <c:v>19.37</c:v>
                </c:pt>
                <c:pt idx="8">
                  <c:v>19.37</c:v>
                </c:pt>
                <c:pt idx="9">
                  <c:v>19.37</c:v>
                </c:pt>
                <c:pt idx="10">
                  <c:v>19.37</c:v>
                </c:pt>
                <c:pt idx="11">
                  <c:v>19.37</c:v>
                </c:pt>
                <c:pt idx="12">
                  <c:v>19.37</c:v>
                </c:pt>
                <c:pt idx="13">
                  <c:v>19.37</c:v>
                </c:pt>
                <c:pt idx="14">
                  <c:v>19.37</c:v>
                </c:pt>
                <c:pt idx="15">
                  <c:v>19.37</c:v>
                </c:pt>
                <c:pt idx="16">
                  <c:v>19.37</c:v>
                </c:pt>
                <c:pt idx="17">
                  <c:v>19.37</c:v>
                </c:pt>
                <c:pt idx="18">
                  <c:v>19.37</c:v>
                </c:pt>
                <c:pt idx="19">
                  <c:v>19.37</c:v>
                </c:pt>
                <c:pt idx="20">
                  <c:v>19.37</c:v>
                </c:pt>
                <c:pt idx="21">
                  <c:v>19.37</c:v>
                </c:pt>
                <c:pt idx="22">
                  <c:v>19.37</c:v>
                </c:pt>
                <c:pt idx="23">
                  <c:v>19.37</c:v>
                </c:pt>
                <c:pt idx="24">
                  <c:v>19.37</c:v>
                </c:pt>
                <c:pt idx="25">
                  <c:v>19.37</c:v>
                </c:pt>
                <c:pt idx="26">
                  <c:v>19.37</c:v>
                </c:pt>
                <c:pt idx="27">
                  <c:v>19.37</c:v>
                </c:pt>
                <c:pt idx="28">
                  <c:v>19.37</c:v>
                </c:pt>
                <c:pt idx="29">
                  <c:v>19.37</c:v>
                </c:pt>
                <c:pt idx="30">
                  <c:v>19.37</c:v>
                </c:pt>
                <c:pt idx="31">
                  <c:v>19.37</c:v>
                </c:pt>
                <c:pt idx="32">
                  <c:v>19.37</c:v>
                </c:pt>
                <c:pt idx="33">
                  <c:v>19.37</c:v>
                </c:pt>
                <c:pt idx="34">
                  <c:v>19.37</c:v>
                </c:pt>
                <c:pt idx="35">
                  <c:v>19.37</c:v>
                </c:pt>
                <c:pt idx="36">
                  <c:v>19.37</c:v>
                </c:pt>
                <c:pt idx="37">
                  <c:v>19.37</c:v>
                </c:pt>
                <c:pt idx="38">
                  <c:v>19.37</c:v>
                </c:pt>
                <c:pt idx="39">
                  <c:v>19.37</c:v>
                </c:pt>
                <c:pt idx="40">
                  <c:v>19.37</c:v>
                </c:pt>
                <c:pt idx="41">
                  <c:v>19.37</c:v>
                </c:pt>
                <c:pt idx="42">
                  <c:v>19.37</c:v>
                </c:pt>
                <c:pt idx="43">
                  <c:v>19.37</c:v>
                </c:pt>
                <c:pt idx="44">
                  <c:v>19.37</c:v>
                </c:pt>
                <c:pt idx="45">
                  <c:v>19.37</c:v>
                </c:pt>
                <c:pt idx="46">
                  <c:v>19.37</c:v>
                </c:pt>
                <c:pt idx="47">
                  <c:v>19.37</c:v>
                </c:pt>
                <c:pt idx="48">
                  <c:v>19.37</c:v>
                </c:pt>
                <c:pt idx="49">
                  <c:v>19.37</c:v>
                </c:pt>
                <c:pt idx="50">
                  <c:v>19.37</c:v>
                </c:pt>
                <c:pt idx="51">
                  <c:v>19.37</c:v>
                </c:pt>
                <c:pt idx="52">
                  <c:v>19.37</c:v>
                </c:pt>
                <c:pt idx="53">
                  <c:v>19.37</c:v>
                </c:pt>
                <c:pt idx="54">
                  <c:v>19.37</c:v>
                </c:pt>
                <c:pt idx="55">
                  <c:v>19.37</c:v>
                </c:pt>
                <c:pt idx="56">
                  <c:v>19.37</c:v>
                </c:pt>
                <c:pt idx="57">
                  <c:v>19.37</c:v>
                </c:pt>
                <c:pt idx="58">
                  <c:v>19.37</c:v>
                </c:pt>
                <c:pt idx="59">
                  <c:v>19.37</c:v>
                </c:pt>
                <c:pt idx="60">
                  <c:v>19.37</c:v>
                </c:pt>
                <c:pt idx="61">
                  <c:v>19.37</c:v>
                </c:pt>
                <c:pt idx="62">
                  <c:v>19.37</c:v>
                </c:pt>
                <c:pt idx="63">
                  <c:v>19.37</c:v>
                </c:pt>
                <c:pt idx="64">
                  <c:v>19.37</c:v>
                </c:pt>
                <c:pt idx="65">
                  <c:v>19.37</c:v>
                </c:pt>
                <c:pt idx="66">
                  <c:v>19.37</c:v>
                </c:pt>
                <c:pt idx="67">
                  <c:v>19.37</c:v>
                </c:pt>
                <c:pt idx="68">
                  <c:v>19.37</c:v>
                </c:pt>
                <c:pt idx="69">
                  <c:v>19.37</c:v>
                </c:pt>
                <c:pt idx="70">
                  <c:v>19.37</c:v>
                </c:pt>
                <c:pt idx="71">
                  <c:v>19.37</c:v>
                </c:pt>
                <c:pt idx="72">
                  <c:v>19.37</c:v>
                </c:pt>
                <c:pt idx="73">
                  <c:v>19.37</c:v>
                </c:pt>
                <c:pt idx="74">
                  <c:v>19.37</c:v>
                </c:pt>
                <c:pt idx="75">
                  <c:v>19.37</c:v>
                </c:pt>
                <c:pt idx="76">
                  <c:v>19.37</c:v>
                </c:pt>
                <c:pt idx="77">
                  <c:v>19.37</c:v>
                </c:pt>
                <c:pt idx="78">
                  <c:v>19.37</c:v>
                </c:pt>
                <c:pt idx="79">
                  <c:v>19.37</c:v>
                </c:pt>
                <c:pt idx="80">
                  <c:v>19.37</c:v>
                </c:pt>
                <c:pt idx="81">
                  <c:v>19.37</c:v>
                </c:pt>
                <c:pt idx="82">
                  <c:v>19.37</c:v>
                </c:pt>
                <c:pt idx="83">
                  <c:v>19.37</c:v>
                </c:pt>
                <c:pt idx="84">
                  <c:v>19.37</c:v>
                </c:pt>
                <c:pt idx="85">
                  <c:v>19.37</c:v>
                </c:pt>
                <c:pt idx="86">
                  <c:v>19.37</c:v>
                </c:pt>
                <c:pt idx="87">
                  <c:v>19.37</c:v>
                </c:pt>
                <c:pt idx="88">
                  <c:v>19.37</c:v>
                </c:pt>
                <c:pt idx="89">
                  <c:v>19.37</c:v>
                </c:pt>
                <c:pt idx="90">
                  <c:v>19.37</c:v>
                </c:pt>
                <c:pt idx="91">
                  <c:v>19.37</c:v>
                </c:pt>
                <c:pt idx="92">
                  <c:v>19.37</c:v>
                </c:pt>
                <c:pt idx="93">
                  <c:v>19.37</c:v>
                </c:pt>
                <c:pt idx="94">
                  <c:v>19.37</c:v>
                </c:pt>
                <c:pt idx="95">
                  <c:v>19.37</c:v>
                </c:pt>
                <c:pt idx="96">
                  <c:v>19.37</c:v>
                </c:pt>
                <c:pt idx="97">
                  <c:v>19.37</c:v>
                </c:pt>
                <c:pt idx="98">
                  <c:v>19.37</c:v>
                </c:pt>
                <c:pt idx="99">
                  <c:v>19.37</c:v>
                </c:pt>
                <c:pt idx="100">
                  <c:v>19.37</c:v>
                </c:pt>
                <c:pt idx="101">
                  <c:v>19.37</c:v>
                </c:pt>
                <c:pt idx="102">
                  <c:v>19.37</c:v>
                </c:pt>
                <c:pt idx="103">
                  <c:v>19.37</c:v>
                </c:pt>
                <c:pt idx="104">
                  <c:v>19.37</c:v>
                </c:pt>
                <c:pt idx="105">
                  <c:v>19.37</c:v>
                </c:pt>
                <c:pt idx="106">
                  <c:v>19.37</c:v>
                </c:pt>
                <c:pt idx="107">
                  <c:v>19.37</c:v>
                </c:pt>
                <c:pt idx="108">
                  <c:v>19.37</c:v>
                </c:pt>
                <c:pt idx="109">
                  <c:v>19.37</c:v>
                </c:pt>
                <c:pt idx="110">
                  <c:v>19.37</c:v>
                </c:pt>
                <c:pt idx="111">
                  <c:v>19.37</c:v>
                </c:pt>
                <c:pt idx="112">
                  <c:v>19.37</c:v>
                </c:pt>
                <c:pt idx="113">
                  <c:v>19.37</c:v>
                </c:pt>
                <c:pt idx="114">
                  <c:v>19.37</c:v>
                </c:pt>
                <c:pt idx="115">
                  <c:v>19.37</c:v>
                </c:pt>
                <c:pt idx="116">
                  <c:v>19.37</c:v>
                </c:pt>
                <c:pt idx="117">
                  <c:v>19.37</c:v>
                </c:pt>
                <c:pt idx="118">
                  <c:v>19.37</c:v>
                </c:pt>
                <c:pt idx="119">
                  <c:v>19.37</c:v>
                </c:pt>
                <c:pt idx="120">
                  <c:v>19.37</c:v>
                </c:pt>
                <c:pt idx="121">
                  <c:v>19.37</c:v>
                </c:pt>
                <c:pt idx="122">
                  <c:v>19.37</c:v>
                </c:pt>
                <c:pt idx="123">
                  <c:v>19.37</c:v>
                </c:pt>
                <c:pt idx="124">
                  <c:v>19.37</c:v>
                </c:pt>
                <c:pt idx="125">
                  <c:v>19.37</c:v>
                </c:pt>
                <c:pt idx="126">
                  <c:v>19.37</c:v>
                </c:pt>
                <c:pt idx="127">
                  <c:v>19.37</c:v>
                </c:pt>
                <c:pt idx="128">
                  <c:v>19.37</c:v>
                </c:pt>
                <c:pt idx="129">
                  <c:v>19.37</c:v>
                </c:pt>
                <c:pt idx="130">
                  <c:v>19.37</c:v>
                </c:pt>
                <c:pt idx="131">
                  <c:v>19.37</c:v>
                </c:pt>
                <c:pt idx="132">
                  <c:v>19.37</c:v>
                </c:pt>
                <c:pt idx="133">
                  <c:v>19.37</c:v>
                </c:pt>
                <c:pt idx="134">
                  <c:v>19.37</c:v>
                </c:pt>
                <c:pt idx="135">
                  <c:v>19.37</c:v>
                </c:pt>
                <c:pt idx="136">
                  <c:v>19.37</c:v>
                </c:pt>
                <c:pt idx="137">
                  <c:v>19.37</c:v>
                </c:pt>
                <c:pt idx="138">
                  <c:v>19.37</c:v>
                </c:pt>
                <c:pt idx="139">
                  <c:v>19.37</c:v>
                </c:pt>
                <c:pt idx="140">
                  <c:v>19.37</c:v>
                </c:pt>
                <c:pt idx="141">
                  <c:v>19.37</c:v>
                </c:pt>
                <c:pt idx="142">
                  <c:v>19.37</c:v>
                </c:pt>
                <c:pt idx="143">
                  <c:v>19.37</c:v>
                </c:pt>
                <c:pt idx="144">
                  <c:v>19.37</c:v>
                </c:pt>
                <c:pt idx="145">
                  <c:v>19.37</c:v>
                </c:pt>
                <c:pt idx="146">
                  <c:v>19.37</c:v>
                </c:pt>
                <c:pt idx="147">
                  <c:v>19.37</c:v>
                </c:pt>
                <c:pt idx="148">
                  <c:v>19.37</c:v>
                </c:pt>
                <c:pt idx="149">
                  <c:v>19.37</c:v>
                </c:pt>
                <c:pt idx="150">
                  <c:v>19.37</c:v>
                </c:pt>
                <c:pt idx="151">
                  <c:v>19.37</c:v>
                </c:pt>
                <c:pt idx="152">
                  <c:v>19.37</c:v>
                </c:pt>
                <c:pt idx="153">
                  <c:v>19.37</c:v>
                </c:pt>
                <c:pt idx="154">
                  <c:v>19.37</c:v>
                </c:pt>
                <c:pt idx="155">
                  <c:v>19.37</c:v>
                </c:pt>
                <c:pt idx="156">
                  <c:v>19.37</c:v>
                </c:pt>
                <c:pt idx="157">
                  <c:v>19.37</c:v>
                </c:pt>
                <c:pt idx="158">
                  <c:v>19.37</c:v>
                </c:pt>
                <c:pt idx="159">
                  <c:v>19.37</c:v>
                </c:pt>
                <c:pt idx="160">
                  <c:v>19.37</c:v>
                </c:pt>
                <c:pt idx="161">
                  <c:v>19.37</c:v>
                </c:pt>
                <c:pt idx="162">
                  <c:v>19.37</c:v>
                </c:pt>
                <c:pt idx="163">
                  <c:v>19.37</c:v>
                </c:pt>
                <c:pt idx="164">
                  <c:v>19.37</c:v>
                </c:pt>
                <c:pt idx="165">
                  <c:v>19.37</c:v>
                </c:pt>
                <c:pt idx="166">
                  <c:v>19.37</c:v>
                </c:pt>
                <c:pt idx="167">
                  <c:v>19.37</c:v>
                </c:pt>
                <c:pt idx="168">
                  <c:v>19.37</c:v>
                </c:pt>
                <c:pt idx="169">
                  <c:v>19.37</c:v>
                </c:pt>
                <c:pt idx="170">
                  <c:v>19.37</c:v>
                </c:pt>
                <c:pt idx="171">
                  <c:v>19.37</c:v>
                </c:pt>
                <c:pt idx="172">
                  <c:v>19.37</c:v>
                </c:pt>
                <c:pt idx="173">
                  <c:v>19.37</c:v>
                </c:pt>
                <c:pt idx="174">
                  <c:v>19.37</c:v>
                </c:pt>
                <c:pt idx="175">
                  <c:v>19.37</c:v>
                </c:pt>
                <c:pt idx="176">
                  <c:v>19.37</c:v>
                </c:pt>
                <c:pt idx="177">
                  <c:v>19.37</c:v>
                </c:pt>
                <c:pt idx="178">
                  <c:v>19.37</c:v>
                </c:pt>
                <c:pt idx="179">
                  <c:v>19.37</c:v>
                </c:pt>
                <c:pt idx="180">
                  <c:v>19.37</c:v>
                </c:pt>
                <c:pt idx="181">
                  <c:v>19.37</c:v>
                </c:pt>
                <c:pt idx="182">
                  <c:v>19.37</c:v>
                </c:pt>
                <c:pt idx="183">
                  <c:v>19.37</c:v>
                </c:pt>
                <c:pt idx="184">
                  <c:v>19.37</c:v>
                </c:pt>
                <c:pt idx="185">
                  <c:v>19.37</c:v>
                </c:pt>
                <c:pt idx="186">
                  <c:v>19.37</c:v>
                </c:pt>
                <c:pt idx="187">
                  <c:v>19.37</c:v>
                </c:pt>
                <c:pt idx="188">
                  <c:v>19.37</c:v>
                </c:pt>
                <c:pt idx="189">
                  <c:v>19.37</c:v>
                </c:pt>
                <c:pt idx="190">
                  <c:v>19.37</c:v>
                </c:pt>
                <c:pt idx="191">
                  <c:v>19.37</c:v>
                </c:pt>
                <c:pt idx="192">
                  <c:v>19.37</c:v>
                </c:pt>
                <c:pt idx="193">
                  <c:v>19.37</c:v>
                </c:pt>
                <c:pt idx="194">
                  <c:v>19.37</c:v>
                </c:pt>
                <c:pt idx="195">
                  <c:v>19.37</c:v>
                </c:pt>
                <c:pt idx="196">
                  <c:v>19.37</c:v>
                </c:pt>
                <c:pt idx="197">
                  <c:v>19.37</c:v>
                </c:pt>
                <c:pt idx="198">
                  <c:v>19.37</c:v>
                </c:pt>
                <c:pt idx="199">
                  <c:v>19.37</c:v>
                </c:pt>
                <c:pt idx="200">
                  <c:v>19.37</c:v>
                </c:pt>
                <c:pt idx="201">
                  <c:v>19.37</c:v>
                </c:pt>
                <c:pt idx="202">
                  <c:v>19.37</c:v>
                </c:pt>
                <c:pt idx="203">
                  <c:v>19.37</c:v>
                </c:pt>
                <c:pt idx="204">
                  <c:v>19.37</c:v>
                </c:pt>
                <c:pt idx="205">
                  <c:v>19.37</c:v>
                </c:pt>
                <c:pt idx="206">
                  <c:v>19.37</c:v>
                </c:pt>
                <c:pt idx="207">
                  <c:v>19.37</c:v>
                </c:pt>
                <c:pt idx="208">
                  <c:v>19.37</c:v>
                </c:pt>
                <c:pt idx="209">
                  <c:v>19.37</c:v>
                </c:pt>
                <c:pt idx="210">
                  <c:v>19.37</c:v>
                </c:pt>
                <c:pt idx="211">
                  <c:v>19.37</c:v>
                </c:pt>
                <c:pt idx="212">
                  <c:v>19.37</c:v>
                </c:pt>
                <c:pt idx="213">
                  <c:v>19.37</c:v>
                </c:pt>
                <c:pt idx="214">
                  <c:v>19.37</c:v>
                </c:pt>
                <c:pt idx="215">
                  <c:v>19.37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DB8-41DA-978D-6B53CB846FD7}"/>
            </c:ext>
          </c:extLst>
        </c:ser>
        <c:ser>
          <c:idx val="3"/>
          <c:order val="3"/>
          <c:tx>
            <c:strRef>
              <c:f>seki!$L$13</c:f>
              <c:strCache>
                <c:ptCount val="1"/>
                <c:pt idx="0">
                  <c:v>Boundary Left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3DB8-41DA-978D-6B53CB846FD7}"/>
              </c:ext>
            </c:extLst>
          </c:dPt>
          <c:xVal>
            <c:numRef>
              <c:f>seki!$M$12:$N$12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xVal>
          <c:yVal>
            <c:numRef>
              <c:f>seki!$M$13:$N$13</c:f>
              <c:numCache>
                <c:formatCode>General</c:formatCode>
                <c:ptCount val="2"/>
                <c:pt idx="0">
                  <c:v>0</c:v>
                </c:pt>
                <c:pt idx="1">
                  <c:v>29.37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DB8-41DA-978D-6B53CB846FD7}"/>
            </c:ext>
          </c:extLst>
        </c:ser>
        <c:ser>
          <c:idx val="4"/>
          <c:order val="4"/>
          <c:tx>
            <c:strRef>
              <c:f>seki!$L$17</c:f>
              <c:strCache>
                <c:ptCount val="1"/>
                <c:pt idx="0">
                  <c:v>Boundary Right</c:v>
                </c:pt>
              </c:strCache>
            </c:strRef>
          </c:tx>
          <c:marker>
            <c:symbol val="none"/>
          </c:marker>
          <c:dPt>
            <c:idx val="1"/>
            <c:bubble3D val="0"/>
            <c:spPr>
              <a:ln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3DB8-41DA-978D-6B53CB846FD7}"/>
              </c:ext>
            </c:extLst>
          </c:dPt>
          <c:xVal>
            <c:numRef>
              <c:f>seki!$M$16:$N$16</c:f>
              <c:numCache>
                <c:formatCode>General</c:formatCode>
                <c:ptCount val="2"/>
                <c:pt idx="0">
                  <c:v>214.58699999999999</c:v>
                </c:pt>
                <c:pt idx="1">
                  <c:v>214.58699999999999</c:v>
                </c:pt>
              </c:numCache>
            </c:numRef>
          </c:xVal>
          <c:yVal>
            <c:numRef>
              <c:f>seki!$M$17:$N$17</c:f>
              <c:numCache>
                <c:formatCode>General</c:formatCode>
                <c:ptCount val="2"/>
                <c:pt idx="0">
                  <c:v>0</c:v>
                </c:pt>
                <c:pt idx="1">
                  <c:v>29.37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3DB8-41DA-978D-6B53CB846FD7}"/>
            </c:ext>
          </c:extLst>
        </c:ser>
        <c:ser>
          <c:idx val="5"/>
          <c:order val="5"/>
          <c:tx>
            <c:strRef>
              <c:f>seki!$L$21</c:f>
              <c:strCache>
                <c:ptCount val="1"/>
                <c:pt idx="0">
                  <c:v>10m setback (Left)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seki!$M$20:$N$20</c:f>
              <c:numCache>
                <c:formatCode>General</c:formatCode>
                <c:ptCount val="2"/>
                <c:pt idx="0">
                  <c:v>10</c:v>
                </c:pt>
                <c:pt idx="1">
                  <c:v>10</c:v>
                </c:pt>
              </c:numCache>
            </c:numRef>
          </c:xVal>
          <c:yVal>
            <c:numRef>
              <c:f>seki!$M$21:$N$21</c:f>
              <c:numCache>
                <c:formatCode>General</c:formatCode>
                <c:ptCount val="2"/>
                <c:pt idx="0">
                  <c:v>0</c:v>
                </c:pt>
                <c:pt idx="1">
                  <c:v>29.37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3DB8-41DA-978D-6B53CB846FD7}"/>
            </c:ext>
          </c:extLst>
        </c:ser>
        <c:ser>
          <c:idx val="6"/>
          <c:order val="6"/>
          <c:tx>
            <c:strRef>
              <c:f>seki!$L$26</c:f>
              <c:strCache>
                <c:ptCount val="1"/>
                <c:pt idx="0">
                  <c:v>10m setback (Right)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seki!$M$25:$N$25</c:f>
              <c:numCache>
                <c:formatCode>General</c:formatCode>
                <c:ptCount val="2"/>
                <c:pt idx="0">
                  <c:v>204.58699999999999</c:v>
                </c:pt>
                <c:pt idx="1">
                  <c:v>204.58699999999999</c:v>
                </c:pt>
              </c:numCache>
            </c:numRef>
          </c:xVal>
          <c:yVal>
            <c:numRef>
              <c:f>seki!$M$26:$N$26</c:f>
              <c:numCache>
                <c:formatCode>General</c:formatCode>
                <c:ptCount val="2"/>
                <c:pt idx="0">
                  <c:v>0</c:v>
                </c:pt>
                <c:pt idx="1">
                  <c:v>29.37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3DB8-41DA-978D-6B53CB846F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165440"/>
        <c:axId val="111166016"/>
      </c:scatterChart>
      <c:valAx>
        <c:axId val="111165440"/>
        <c:scaling>
          <c:orientation val="minMax"/>
          <c:max val="21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Length of Land Parcel (m)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1166016"/>
        <c:crosses val="autoZero"/>
        <c:crossBetween val="midCat"/>
      </c:valAx>
      <c:valAx>
        <c:axId val="1111660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Depth to MSL (m)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1165440"/>
        <c:crosses val="autoZero"/>
        <c:crossBetween val="midCat"/>
      </c:valAx>
    </c:plotArea>
    <c:legend>
      <c:legendPos val="b"/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7A4B69-792E-4B7E-BB50-91A4AFBAC846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DFDD11B1-F567-48C9-89AD-99DA9E4A38C7}">
      <dgm:prSet phldrT="[Text]" custT="1"/>
      <dgm:spPr/>
      <dgm:t>
        <a:bodyPr/>
        <a:lstStyle/>
        <a:p>
          <a:r>
            <a:rPr lang="en-US" sz="1400" dirty="0"/>
            <a:t>Land Owner submit application form to Ministry of Lands and Natural Resources &amp; MEIDECC</a:t>
          </a:r>
        </a:p>
      </dgm:t>
    </dgm:pt>
    <dgm:pt modelId="{D71DD85A-A3D1-4F18-8A28-AA8CED943982}" type="parTrans" cxnId="{6D714275-595B-4F83-9EF4-6DAD539C1486}">
      <dgm:prSet/>
      <dgm:spPr/>
      <dgm:t>
        <a:bodyPr/>
        <a:lstStyle/>
        <a:p>
          <a:endParaRPr lang="en-US" sz="2400"/>
        </a:p>
      </dgm:t>
    </dgm:pt>
    <dgm:pt modelId="{BD45C2F5-1329-4077-8806-413D87CEA625}" type="sibTrans" cxnId="{6D714275-595B-4F83-9EF4-6DAD539C1486}">
      <dgm:prSet/>
      <dgm:spPr/>
      <dgm:t>
        <a:bodyPr/>
        <a:lstStyle/>
        <a:p>
          <a:endParaRPr lang="en-US" sz="2400"/>
        </a:p>
      </dgm:t>
    </dgm:pt>
    <dgm:pt modelId="{8703D2DE-BCB8-4239-ABAD-53D8D3B3B030}">
      <dgm:prSet phldrT="[Text]" custT="1"/>
      <dgm:spPr/>
      <dgm:t>
        <a:bodyPr/>
        <a:lstStyle/>
        <a:p>
          <a:r>
            <a:rPr lang="en-US" sz="1400"/>
            <a:t>Natural  Resources Division of  Ministry of Lands  and Natural Resources conduct Geological survey for quarry proposed site</a:t>
          </a:r>
        </a:p>
      </dgm:t>
    </dgm:pt>
    <dgm:pt modelId="{0FD96D35-10C4-483B-8EBB-75609E0B0865}" type="parTrans" cxnId="{5378559B-3520-4BB8-9EF8-33F4826357B3}">
      <dgm:prSet/>
      <dgm:spPr/>
      <dgm:t>
        <a:bodyPr/>
        <a:lstStyle/>
        <a:p>
          <a:endParaRPr lang="en-US" sz="2400"/>
        </a:p>
      </dgm:t>
    </dgm:pt>
    <dgm:pt modelId="{09A7AE0C-79A3-4844-B07D-26CF0594A896}" type="sibTrans" cxnId="{5378559B-3520-4BB8-9EF8-33F4826357B3}">
      <dgm:prSet/>
      <dgm:spPr/>
      <dgm:t>
        <a:bodyPr/>
        <a:lstStyle/>
        <a:p>
          <a:endParaRPr lang="en-US" sz="2400"/>
        </a:p>
      </dgm:t>
    </dgm:pt>
    <dgm:pt modelId="{E3D515D0-7D0D-4028-9FBA-20F9844FE358}">
      <dgm:prSet phldrT="[Text]" custT="1"/>
      <dgm:spPr/>
      <dgm:t>
        <a:bodyPr/>
        <a:lstStyle/>
        <a:p>
          <a:r>
            <a:rPr lang="en-US" sz="1400" dirty="0"/>
            <a:t>Department of Environment of MEIDECC prepare EIA report</a:t>
          </a:r>
        </a:p>
      </dgm:t>
    </dgm:pt>
    <dgm:pt modelId="{438A6E58-0145-4F82-A268-DEEC4C8740D3}" type="parTrans" cxnId="{3F121A16-739B-41E7-9E75-2F06B50E9A98}">
      <dgm:prSet/>
      <dgm:spPr/>
      <dgm:t>
        <a:bodyPr/>
        <a:lstStyle/>
        <a:p>
          <a:endParaRPr lang="en-US" sz="2400"/>
        </a:p>
      </dgm:t>
    </dgm:pt>
    <dgm:pt modelId="{284F2E71-11DD-4CE3-8276-713FF5A355D0}" type="sibTrans" cxnId="{3F121A16-739B-41E7-9E75-2F06B50E9A98}">
      <dgm:prSet/>
      <dgm:spPr/>
      <dgm:t>
        <a:bodyPr/>
        <a:lstStyle/>
        <a:p>
          <a:endParaRPr lang="en-US" sz="2400"/>
        </a:p>
      </dgm:t>
    </dgm:pt>
    <dgm:pt modelId="{683F5106-5283-4A10-8781-9F3887457273}">
      <dgm:prSet custT="1"/>
      <dgm:spPr/>
      <dgm:t>
        <a:bodyPr/>
        <a:lstStyle/>
        <a:p>
          <a:r>
            <a:rPr lang="en-US" sz="1400" dirty="0"/>
            <a:t>Permit for quarry development issued by Ministry of Lands and Natural Resources</a:t>
          </a:r>
        </a:p>
      </dgm:t>
    </dgm:pt>
    <dgm:pt modelId="{4B0BA226-1D0C-44EE-BFB3-8DC285DB9043}" type="parTrans" cxnId="{AA10B420-93C7-46EA-A8E9-A3FE6CDE7FC9}">
      <dgm:prSet/>
      <dgm:spPr/>
      <dgm:t>
        <a:bodyPr/>
        <a:lstStyle/>
        <a:p>
          <a:endParaRPr lang="en-US" sz="2400"/>
        </a:p>
      </dgm:t>
    </dgm:pt>
    <dgm:pt modelId="{F4D88865-2056-4B87-8D82-DC95675A8A64}" type="sibTrans" cxnId="{AA10B420-93C7-46EA-A8E9-A3FE6CDE7FC9}">
      <dgm:prSet/>
      <dgm:spPr/>
      <dgm:t>
        <a:bodyPr/>
        <a:lstStyle/>
        <a:p>
          <a:endParaRPr lang="en-US" sz="2400"/>
        </a:p>
      </dgm:t>
    </dgm:pt>
    <dgm:pt modelId="{2CCE8EFD-E84F-4908-B97F-D4B60160787E}">
      <dgm:prSet custT="1"/>
      <dgm:spPr/>
      <dgm:t>
        <a:bodyPr/>
        <a:lstStyle/>
        <a:p>
          <a:r>
            <a:rPr lang="en-US" sz="1400" dirty="0"/>
            <a:t>Quarry </a:t>
          </a:r>
          <a:br>
            <a:rPr lang="en-US" sz="1400" dirty="0"/>
          </a:br>
          <a:r>
            <a:rPr lang="en-US" sz="1400" dirty="0"/>
            <a:t>Development starts its operation</a:t>
          </a:r>
        </a:p>
      </dgm:t>
    </dgm:pt>
    <dgm:pt modelId="{CCCE7B1A-8D30-49AC-ABCD-1BF322080EE2}" type="parTrans" cxnId="{973DF72B-9348-45ED-9DF7-362143F614AE}">
      <dgm:prSet/>
      <dgm:spPr/>
      <dgm:t>
        <a:bodyPr/>
        <a:lstStyle/>
        <a:p>
          <a:endParaRPr lang="en-US" sz="2400"/>
        </a:p>
      </dgm:t>
    </dgm:pt>
    <dgm:pt modelId="{72AE825F-BD2D-4AFC-A0E7-0ABE1409340F}" type="sibTrans" cxnId="{973DF72B-9348-45ED-9DF7-362143F614AE}">
      <dgm:prSet/>
      <dgm:spPr/>
      <dgm:t>
        <a:bodyPr/>
        <a:lstStyle/>
        <a:p>
          <a:endParaRPr lang="en-US" sz="2400"/>
        </a:p>
      </dgm:t>
    </dgm:pt>
    <dgm:pt modelId="{5F48BAF9-5C86-4CB3-A3A5-FD79E08B65AE}" type="pres">
      <dgm:prSet presAssocID="{107A4B69-792E-4B7E-BB50-91A4AFBAC846}" presName="Name0" presStyleCnt="0">
        <dgm:presLayoutVars>
          <dgm:dir/>
          <dgm:resizeHandles val="exact"/>
        </dgm:presLayoutVars>
      </dgm:prSet>
      <dgm:spPr/>
    </dgm:pt>
    <dgm:pt modelId="{614531AF-66E6-40AA-A6BA-CE6C9BF1DF17}" type="pres">
      <dgm:prSet presAssocID="{107A4B69-792E-4B7E-BB50-91A4AFBAC846}" presName="arrow" presStyleLbl="bgShp" presStyleIdx="0" presStyleCnt="1"/>
      <dgm:spPr/>
    </dgm:pt>
    <dgm:pt modelId="{2C124A22-A2B8-42E7-B345-86ED5331F696}" type="pres">
      <dgm:prSet presAssocID="{107A4B69-792E-4B7E-BB50-91A4AFBAC846}" presName="points" presStyleCnt="0"/>
      <dgm:spPr/>
    </dgm:pt>
    <dgm:pt modelId="{49D31F78-D88D-4E84-B1AF-0EBAE14A7D73}" type="pres">
      <dgm:prSet presAssocID="{DFDD11B1-F567-48C9-89AD-99DA9E4A38C7}" presName="compositeA" presStyleCnt="0"/>
      <dgm:spPr/>
    </dgm:pt>
    <dgm:pt modelId="{E0544FFA-A111-4FAA-9362-BA1256D11265}" type="pres">
      <dgm:prSet presAssocID="{DFDD11B1-F567-48C9-89AD-99DA9E4A38C7}" presName="textA" presStyleLbl="revTx" presStyleIdx="0" presStyleCnt="5">
        <dgm:presLayoutVars>
          <dgm:bulletEnabled val="1"/>
        </dgm:presLayoutVars>
      </dgm:prSet>
      <dgm:spPr/>
    </dgm:pt>
    <dgm:pt modelId="{C3E794BB-CF78-4287-BD07-E2A8DE2EF1B2}" type="pres">
      <dgm:prSet presAssocID="{DFDD11B1-F567-48C9-89AD-99DA9E4A38C7}" presName="circleA" presStyleLbl="node1" presStyleIdx="0" presStyleCnt="5" custLinFactNeighborX="-8380"/>
      <dgm:spPr/>
    </dgm:pt>
    <dgm:pt modelId="{2695F609-7EFF-4A93-9D01-2717D73A7EFA}" type="pres">
      <dgm:prSet presAssocID="{DFDD11B1-F567-48C9-89AD-99DA9E4A38C7}" presName="spaceA" presStyleCnt="0"/>
      <dgm:spPr/>
    </dgm:pt>
    <dgm:pt modelId="{E1A8E19C-C8ED-4463-82B3-38F9B87DC669}" type="pres">
      <dgm:prSet presAssocID="{BD45C2F5-1329-4077-8806-413D87CEA625}" presName="space" presStyleCnt="0"/>
      <dgm:spPr/>
    </dgm:pt>
    <dgm:pt modelId="{A25A6977-2DB9-404A-A0B6-58F1A46E012C}" type="pres">
      <dgm:prSet presAssocID="{8703D2DE-BCB8-4239-ABAD-53D8D3B3B030}" presName="compositeB" presStyleCnt="0"/>
      <dgm:spPr/>
    </dgm:pt>
    <dgm:pt modelId="{DD5F34FA-EAF5-4A57-BF18-71F92E0E1195}" type="pres">
      <dgm:prSet presAssocID="{8703D2DE-BCB8-4239-ABAD-53D8D3B3B030}" presName="textB" presStyleLbl="revTx" presStyleIdx="1" presStyleCnt="5">
        <dgm:presLayoutVars>
          <dgm:bulletEnabled val="1"/>
        </dgm:presLayoutVars>
      </dgm:prSet>
      <dgm:spPr/>
    </dgm:pt>
    <dgm:pt modelId="{58638CED-6173-4C75-A80D-3B14E2ED455E}" type="pres">
      <dgm:prSet presAssocID="{8703D2DE-BCB8-4239-ABAD-53D8D3B3B030}" presName="circleB" presStyleLbl="node1" presStyleIdx="1" presStyleCnt="5"/>
      <dgm:spPr/>
    </dgm:pt>
    <dgm:pt modelId="{A2000488-D634-4652-BD6F-B83DAEF325FC}" type="pres">
      <dgm:prSet presAssocID="{8703D2DE-BCB8-4239-ABAD-53D8D3B3B030}" presName="spaceB" presStyleCnt="0"/>
      <dgm:spPr/>
    </dgm:pt>
    <dgm:pt modelId="{B9632325-8112-495F-8B8A-BE5F95E36E6E}" type="pres">
      <dgm:prSet presAssocID="{09A7AE0C-79A3-4844-B07D-26CF0594A896}" presName="space" presStyleCnt="0"/>
      <dgm:spPr/>
    </dgm:pt>
    <dgm:pt modelId="{1ACB9EB4-E01A-4EEE-A2A0-7398BB839345}" type="pres">
      <dgm:prSet presAssocID="{E3D515D0-7D0D-4028-9FBA-20F9844FE358}" presName="compositeA" presStyleCnt="0"/>
      <dgm:spPr/>
    </dgm:pt>
    <dgm:pt modelId="{C03CE3B1-E431-40F2-A860-79F790375088}" type="pres">
      <dgm:prSet presAssocID="{E3D515D0-7D0D-4028-9FBA-20F9844FE358}" presName="textA" presStyleLbl="revTx" presStyleIdx="2" presStyleCnt="5">
        <dgm:presLayoutVars>
          <dgm:bulletEnabled val="1"/>
        </dgm:presLayoutVars>
      </dgm:prSet>
      <dgm:spPr/>
    </dgm:pt>
    <dgm:pt modelId="{F10277FB-AE52-4E74-9A8D-FC91A98B1E19}" type="pres">
      <dgm:prSet presAssocID="{E3D515D0-7D0D-4028-9FBA-20F9844FE358}" presName="circleA" presStyleLbl="node1" presStyleIdx="2" presStyleCnt="5"/>
      <dgm:spPr/>
    </dgm:pt>
    <dgm:pt modelId="{CE1D54E1-D51F-4431-A17A-9911EE718A69}" type="pres">
      <dgm:prSet presAssocID="{E3D515D0-7D0D-4028-9FBA-20F9844FE358}" presName="spaceA" presStyleCnt="0"/>
      <dgm:spPr/>
    </dgm:pt>
    <dgm:pt modelId="{1585A74F-A554-432E-BBF6-646A584B6006}" type="pres">
      <dgm:prSet presAssocID="{284F2E71-11DD-4CE3-8276-713FF5A355D0}" presName="space" presStyleCnt="0"/>
      <dgm:spPr/>
    </dgm:pt>
    <dgm:pt modelId="{1A2873F5-8D95-471E-A840-21104040666A}" type="pres">
      <dgm:prSet presAssocID="{683F5106-5283-4A10-8781-9F3887457273}" presName="compositeB" presStyleCnt="0"/>
      <dgm:spPr/>
    </dgm:pt>
    <dgm:pt modelId="{C69070AE-C886-417F-8678-9F68E1E4FA48}" type="pres">
      <dgm:prSet presAssocID="{683F5106-5283-4A10-8781-9F3887457273}" presName="textB" presStyleLbl="revTx" presStyleIdx="3" presStyleCnt="5">
        <dgm:presLayoutVars>
          <dgm:bulletEnabled val="1"/>
        </dgm:presLayoutVars>
      </dgm:prSet>
      <dgm:spPr/>
    </dgm:pt>
    <dgm:pt modelId="{499B8D11-2069-4115-A745-9E8B01344BCA}" type="pres">
      <dgm:prSet presAssocID="{683F5106-5283-4A10-8781-9F3887457273}" presName="circleB" presStyleLbl="node1" presStyleIdx="3" presStyleCnt="5"/>
      <dgm:spPr/>
    </dgm:pt>
    <dgm:pt modelId="{3095AD9B-0347-41F6-8582-CF28B1ED1693}" type="pres">
      <dgm:prSet presAssocID="{683F5106-5283-4A10-8781-9F3887457273}" presName="spaceB" presStyleCnt="0"/>
      <dgm:spPr/>
    </dgm:pt>
    <dgm:pt modelId="{5C93E58C-C65C-489C-9F78-A227329CEA78}" type="pres">
      <dgm:prSet presAssocID="{F4D88865-2056-4B87-8D82-DC95675A8A64}" presName="space" presStyleCnt="0"/>
      <dgm:spPr/>
    </dgm:pt>
    <dgm:pt modelId="{AA532984-C806-46B3-965F-F8C3C39E699E}" type="pres">
      <dgm:prSet presAssocID="{2CCE8EFD-E84F-4908-B97F-D4B60160787E}" presName="compositeA" presStyleCnt="0"/>
      <dgm:spPr/>
    </dgm:pt>
    <dgm:pt modelId="{78F52458-8CB3-4BA5-AB7A-BA46903F8C5D}" type="pres">
      <dgm:prSet presAssocID="{2CCE8EFD-E84F-4908-B97F-D4B60160787E}" presName="textA" presStyleLbl="revTx" presStyleIdx="4" presStyleCnt="5">
        <dgm:presLayoutVars>
          <dgm:bulletEnabled val="1"/>
        </dgm:presLayoutVars>
      </dgm:prSet>
      <dgm:spPr/>
    </dgm:pt>
    <dgm:pt modelId="{722200BB-3099-425B-8EAA-0D0AD99FCEBE}" type="pres">
      <dgm:prSet presAssocID="{2CCE8EFD-E84F-4908-B97F-D4B60160787E}" presName="circleA" presStyleLbl="node1" presStyleIdx="4" presStyleCnt="5"/>
      <dgm:spPr/>
    </dgm:pt>
    <dgm:pt modelId="{2BC14E86-92EE-4FBD-A8E1-18795F6B82CD}" type="pres">
      <dgm:prSet presAssocID="{2CCE8EFD-E84F-4908-B97F-D4B60160787E}" presName="spaceA" presStyleCnt="0"/>
      <dgm:spPr/>
    </dgm:pt>
  </dgm:ptLst>
  <dgm:cxnLst>
    <dgm:cxn modelId="{3F121A16-739B-41E7-9E75-2F06B50E9A98}" srcId="{107A4B69-792E-4B7E-BB50-91A4AFBAC846}" destId="{E3D515D0-7D0D-4028-9FBA-20F9844FE358}" srcOrd="2" destOrd="0" parTransId="{438A6E58-0145-4F82-A268-DEEC4C8740D3}" sibTransId="{284F2E71-11DD-4CE3-8276-713FF5A355D0}"/>
    <dgm:cxn modelId="{6BEC591D-BAF8-4165-B63A-07D2DFE599D0}" type="presOf" srcId="{DFDD11B1-F567-48C9-89AD-99DA9E4A38C7}" destId="{E0544FFA-A111-4FAA-9362-BA1256D11265}" srcOrd="0" destOrd="0" presId="urn:microsoft.com/office/officeart/2005/8/layout/hProcess11"/>
    <dgm:cxn modelId="{AA10B420-93C7-46EA-A8E9-A3FE6CDE7FC9}" srcId="{107A4B69-792E-4B7E-BB50-91A4AFBAC846}" destId="{683F5106-5283-4A10-8781-9F3887457273}" srcOrd="3" destOrd="0" parTransId="{4B0BA226-1D0C-44EE-BFB3-8DC285DB9043}" sibTransId="{F4D88865-2056-4B87-8D82-DC95675A8A64}"/>
    <dgm:cxn modelId="{973DF72B-9348-45ED-9DF7-362143F614AE}" srcId="{107A4B69-792E-4B7E-BB50-91A4AFBAC846}" destId="{2CCE8EFD-E84F-4908-B97F-D4B60160787E}" srcOrd="4" destOrd="0" parTransId="{CCCE7B1A-8D30-49AC-ABCD-1BF322080EE2}" sibTransId="{72AE825F-BD2D-4AFC-A0E7-0ABE1409340F}"/>
    <dgm:cxn modelId="{3B70E466-6243-4906-A497-6F62FBC3D421}" type="presOf" srcId="{683F5106-5283-4A10-8781-9F3887457273}" destId="{C69070AE-C886-417F-8678-9F68E1E4FA48}" srcOrd="0" destOrd="0" presId="urn:microsoft.com/office/officeart/2005/8/layout/hProcess11"/>
    <dgm:cxn modelId="{DE860C52-02E8-46A4-A2C5-FE6726BE6E66}" type="presOf" srcId="{2CCE8EFD-E84F-4908-B97F-D4B60160787E}" destId="{78F52458-8CB3-4BA5-AB7A-BA46903F8C5D}" srcOrd="0" destOrd="0" presId="urn:microsoft.com/office/officeart/2005/8/layout/hProcess11"/>
    <dgm:cxn modelId="{6D714275-595B-4F83-9EF4-6DAD539C1486}" srcId="{107A4B69-792E-4B7E-BB50-91A4AFBAC846}" destId="{DFDD11B1-F567-48C9-89AD-99DA9E4A38C7}" srcOrd="0" destOrd="0" parTransId="{D71DD85A-A3D1-4F18-8A28-AA8CED943982}" sibTransId="{BD45C2F5-1329-4077-8806-413D87CEA625}"/>
    <dgm:cxn modelId="{B760D678-7FB4-45C1-9EBA-A5C0911BE821}" type="presOf" srcId="{E3D515D0-7D0D-4028-9FBA-20F9844FE358}" destId="{C03CE3B1-E431-40F2-A860-79F790375088}" srcOrd="0" destOrd="0" presId="urn:microsoft.com/office/officeart/2005/8/layout/hProcess11"/>
    <dgm:cxn modelId="{5378559B-3520-4BB8-9EF8-33F4826357B3}" srcId="{107A4B69-792E-4B7E-BB50-91A4AFBAC846}" destId="{8703D2DE-BCB8-4239-ABAD-53D8D3B3B030}" srcOrd="1" destOrd="0" parTransId="{0FD96D35-10C4-483B-8EBB-75609E0B0865}" sibTransId="{09A7AE0C-79A3-4844-B07D-26CF0594A896}"/>
    <dgm:cxn modelId="{D3DB5BA5-7703-411B-93E7-92FA2DE5A3C0}" type="presOf" srcId="{8703D2DE-BCB8-4239-ABAD-53D8D3B3B030}" destId="{DD5F34FA-EAF5-4A57-BF18-71F92E0E1195}" srcOrd="0" destOrd="0" presId="urn:microsoft.com/office/officeart/2005/8/layout/hProcess11"/>
    <dgm:cxn modelId="{E265B5D3-9DBF-43A5-B7A3-819891DFCF96}" type="presOf" srcId="{107A4B69-792E-4B7E-BB50-91A4AFBAC846}" destId="{5F48BAF9-5C86-4CB3-A3A5-FD79E08B65AE}" srcOrd="0" destOrd="0" presId="urn:microsoft.com/office/officeart/2005/8/layout/hProcess11"/>
    <dgm:cxn modelId="{B9B5A1A9-0663-4016-B71D-BEE8532D975C}" type="presParOf" srcId="{5F48BAF9-5C86-4CB3-A3A5-FD79E08B65AE}" destId="{614531AF-66E6-40AA-A6BA-CE6C9BF1DF17}" srcOrd="0" destOrd="0" presId="urn:microsoft.com/office/officeart/2005/8/layout/hProcess11"/>
    <dgm:cxn modelId="{87454819-E99A-40DD-B5C3-8F6DFF73A754}" type="presParOf" srcId="{5F48BAF9-5C86-4CB3-A3A5-FD79E08B65AE}" destId="{2C124A22-A2B8-42E7-B345-86ED5331F696}" srcOrd="1" destOrd="0" presId="urn:microsoft.com/office/officeart/2005/8/layout/hProcess11"/>
    <dgm:cxn modelId="{D6171EF9-07A7-4881-8A69-D64670805B83}" type="presParOf" srcId="{2C124A22-A2B8-42E7-B345-86ED5331F696}" destId="{49D31F78-D88D-4E84-B1AF-0EBAE14A7D73}" srcOrd="0" destOrd="0" presId="urn:microsoft.com/office/officeart/2005/8/layout/hProcess11"/>
    <dgm:cxn modelId="{C26E3FF7-4D1A-4EA5-B595-F9B2D2C16E42}" type="presParOf" srcId="{49D31F78-D88D-4E84-B1AF-0EBAE14A7D73}" destId="{E0544FFA-A111-4FAA-9362-BA1256D11265}" srcOrd="0" destOrd="0" presId="urn:microsoft.com/office/officeart/2005/8/layout/hProcess11"/>
    <dgm:cxn modelId="{8B53CE1D-FF3B-4EF8-8BCD-89F395396C02}" type="presParOf" srcId="{49D31F78-D88D-4E84-B1AF-0EBAE14A7D73}" destId="{C3E794BB-CF78-4287-BD07-E2A8DE2EF1B2}" srcOrd="1" destOrd="0" presId="urn:microsoft.com/office/officeart/2005/8/layout/hProcess11"/>
    <dgm:cxn modelId="{5DF00D0C-8119-4EF1-B80B-26D0121CB61F}" type="presParOf" srcId="{49D31F78-D88D-4E84-B1AF-0EBAE14A7D73}" destId="{2695F609-7EFF-4A93-9D01-2717D73A7EFA}" srcOrd="2" destOrd="0" presId="urn:microsoft.com/office/officeart/2005/8/layout/hProcess11"/>
    <dgm:cxn modelId="{F820071D-037C-4316-BCA8-F4AD2F179327}" type="presParOf" srcId="{2C124A22-A2B8-42E7-B345-86ED5331F696}" destId="{E1A8E19C-C8ED-4463-82B3-38F9B87DC669}" srcOrd="1" destOrd="0" presId="urn:microsoft.com/office/officeart/2005/8/layout/hProcess11"/>
    <dgm:cxn modelId="{4C15BC1E-4622-4D59-84A2-FFBD04436215}" type="presParOf" srcId="{2C124A22-A2B8-42E7-B345-86ED5331F696}" destId="{A25A6977-2DB9-404A-A0B6-58F1A46E012C}" srcOrd="2" destOrd="0" presId="urn:microsoft.com/office/officeart/2005/8/layout/hProcess11"/>
    <dgm:cxn modelId="{86907B82-0836-4EEB-8FF0-A690002DEA5F}" type="presParOf" srcId="{A25A6977-2DB9-404A-A0B6-58F1A46E012C}" destId="{DD5F34FA-EAF5-4A57-BF18-71F92E0E1195}" srcOrd="0" destOrd="0" presId="urn:microsoft.com/office/officeart/2005/8/layout/hProcess11"/>
    <dgm:cxn modelId="{8BB6F475-C8B8-469C-B7BF-62278CFF732F}" type="presParOf" srcId="{A25A6977-2DB9-404A-A0B6-58F1A46E012C}" destId="{58638CED-6173-4C75-A80D-3B14E2ED455E}" srcOrd="1" destOrd="0" presId="urn:microsoft.com/office/officeart/2005/8/layout/hProcess11"/>
    <dgm:cxn modelId="{0B986CF0-7B5C-46C5-B68C-13063D2E7FCF}" type="presParOf" srcId="{A25A6977-2DB9-404A-A0B6-58F1A46E012C}" destId="{A2000488-D634-4652-BD6F-B83DAEF325FC}" srcOrd="2" destOrd="0" presId="urn:microsoft.com/office/officeart/2005/8/layout/hProcess11"/>
    <dgm:cxn modelId="{3EEEA26A-715E-4C7D-A2BD-89B4AD20D84F}" type="presParOf" srcId="{2C124A22-A2B8-42E7-B345-86ED5331F696}" destId="{B9632325-8112-495F-8B8A-BE5F95E36E6E}" srcOrd="3" destOrd="0" presId="urn:microsoft.com/office/officeart/2005/8/layout/hProcess11"/>
    <dgm:cxn modelId="{6FEE2AD7-774D-4E36-BCA3-678B158B8F06}" type="presParOf" srcId="{2C124A22-A2B8-42E7-B345-86ED5331F696}" destId="{1ACB9EB4-E01A-4EEE-A2A0-7398BB839345}" srcOrd="4" destOrd="0" presId="urn:microsoft.com/office/officeart/2005/8/layout/hProcess11"/>
    <dgm:cxn modelId="{9BBE8F44-AB24-4E1B-B1C5-620BE6ECE0C0}" type="presParOf" srcId="{1ACB9EB4-E01A-4EEE-A2A0-7398BB839345}" destId="{C03CE3B1-E431-40F2-A860-79F790375088}" srcOrd="0" destOrd="0" presId="urn:microsoft.com/office/officeart/2005/8/layout/hProcess11"/>
    <dgm:cxn modelId="{1D42DEFF-C18A-4C73-B5DD-81BDF2C7C386}" type="presParOf" srcId="{1ACB9EB4-E01A-4EEE-A2A0-7398BB839345}" destId="{F10277FB-AE52-4E74-9A8D-FC91A98B1E19}" srcOrd="1" destOrd="0" presId="urn:microsoft.com/office/officeart/2005/8/layout/hProcess11"/>
    <dgm:cxn modelId="{48D6DB03-82B3-4C9D-A4A5-1D87E7B24334}" type="presParOf" srcId="{1ACB9EB4-E01A-4EEE-A2A0-7398BB839345}" destId="{CE1D54E1-D51F-4431-A17A-9911EE718A69}" srcOrd="2" destOrd="0" presId="urn:microsoft.com/office/officeart/2005/8/layout/hProcess11"/>
    <dgm:cxn modelId="{6852461E-3AA4-4DE8-89CB-3088AB6E22C5}" type="presParOf" srcId="{2C124A22-A2B8-42E7-B345-86ED5331F696}" destId="{1585A74F-A554-432E-BBF6-646A584B6006}" srcOrd="5" destOrd="0" presId="urn:microsoft.com/office/officeart/2005/8/layout/hProcess11"/>
    <dgm:cxn modelId="{0594DAEC-4115-4DA8-8ECA-4BED6418F31F}" type="presParOf" srcId="{2C124A22-A2B8-42E7-B345-86ED5331F696}" destId="{1A2873F5-8D95-471E-A840-21104040666A}" srcOrd="6" destOrd="0" presId="urn:microsoft.com/office/officeart/2005/8/layout/hProcess11"/>
    <dgm:cxn modelId="{334B444E-874A-4826-805C-0C3BCDAEE92B}" type="presParOf" srcId="{1A2873F5-8D95-471E-A840-21104040666A}" destId="{C69070AE-C886-417F-8678-9F68E1E4FA48}" srcOrd="0" destOrd="0" presId="urn:microsoft.com/office/officeart/2005/8/layout/hProcess11"/>
    <dgm:cxn modelId="{16C6C547-AB9C-4F7B-9442-6938AC3A6AE9}" type="presParOf" srcId="{1A2873F5-8D95-471E-A840-21104040666A}" destId="{499B8D11-2069-4115-A745-9E8B01344BCA}" srcOrd="1" destOrd="0" presId="urn:microsoft.com/office/officeart/2005/8/layout/hProcess11"/>
    <dgm:cxn modelId="{667B0F42-4124-41B2-A8A2-89DCA70ACF73}" type="presParOf" srcId="{1A2873F5-8D95-471E-A840-21104040666A}" destId="{3095AD9B-0347-41F6-8582-CF28B1ED1693}" srcOrd="2" destOrd="0" presId="urn:microsoft.com/office/officeart/2005/8/layout/hProcess11"/>
    <dgm:cxn modelId="{4E484E9F-3CE3-4E31-BB64-94074474F80E}" type="presParOf" srcId="{2C124A22-A2B8-42E7-B345-86ED5331F696}" destId="{5C93E58C-C65C-489C-9F78-A227329CEA78}" srcOrd="7" destOrd="0" presId="urn:microsoft.com/office/officeart/2005/8/layout/hProcess11"/>
    <dgm:cxn modelId="{8094DC31-6C71-4562-B422-D0FE3F1A9FC1}" type="presParOf" srcId="{2C124A22-A2B8-42E7-B345-86ED5331F696}" destId="{AA532984-C806-46B3-965F-F8C3C39E699E}" srcOrd="8" destOrd="0" presId="urn:microsoft.com/office/officeart/2005/8/layout/hProcess11"/>
    <dgm:cxn modelId="{6319CCF1-9D4A-4189-8E99-92DA11DC5906}" type="presParOf" srcId="{AA532984-C806-46B3-965F-F8C3C39E699E}" destId="{78F52458-8CB3-4BA5-AB7A-BA46903F8C5D}" srcOrd="0" destOrd="0" presId="urn:microsoft.com/office/officeart/2005/8/layout/hProcess11"/>
    <dgm:cxn modelId="{192ED5A1-0BD2-4B9F-B63B-0F338B9CB4D7}" type="presParOf" srcId="{AA532984-C806-46B3-965F-F8C3C39E699E}" destId="{722200BB-3099-425B-8EAA-0D0AD99FCEBE}" srcOrd="1" destOrd="0" presId="urn:microsoft.com/office/officeart/2005/8/layout/hProcess11"/>
    <dgm:cxn modelId="{02D4724B-9139-46A9-AE99-45D0A2810965}" type="presParOf" srcId="{AA532984-C806-46B3-965F-F8C3C39E699E}" destId="{2BC14E86-92EE-4FBD-A8E1-18795F6B82CD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6CBF75-32D8-44CC-BA64-9440F5EEA849}" type="doc">
      <dgm:prSet loTypeId="urn:microsoft.com/office/officeart/2005/8/layout/hChevron3" loCatId="process" qsTypeId="urn:microsoft.com/office/officeart/2005/8/quickstyle/simple4" qsCatId="simple" csTypeId="urn:microsoft.com/office/officeart/2005/8/colors/accent1_2" csCatId="accent1" phldr="1"/>
      <dgm:spPr/>
    </dgm:pt>
    <dgm:pt modelId="{38E567E0-8E8C-4588-9475-0C64741292D0}">
      <dgm:prSet phldrT="[Text]" custT="1"/>
      <dgm:spPr/>
      <dgm:t>
        <a:bodyPr/>
        <a:lstStyle/>
        <a:p>
          <a:r>
            <a:rPr lang="en-US" sz="1050" dirty="0"/>
            <a:t>Result of Model Builder Calculations (text file)</a:t>
          </a:r>
        </a:p>
      </dgm:t>
    </dgm:pt>
    <dgm:pt modelId="{A5B69FB4-79A9-4CCD-AF5A-CD67E09C2B8A}" type="parTrans" cxnId="{C42B32DE-1499-4906-8E30-0B8598B32431}">
      <dgm:prSet/>
      <dgm:spPr/>
      <dgm:t>
        <a:bodyPr/>
        <a:lstStyle/>
        <a:p>
          <a:endParaRPr lang="en-US" sz="2400"/>
        </a:p>
      </dgm:t>
    </dgm:pt>
    <dgm:pt modelId="{92A3946A-5D72-48F0-A760-6A45A23606C3}" type="sibTrans" cxnId="{C42B32DE-1499-4906-8E30-0B8598B32431}">
      <dgm:prSet/>
      <dgm:spPr/>
      <dgm:t>
        <a:bodyPr/>
        <a:lstStyle/>
        <a:p>
          <a:endParaRPr lang="en-US" sz="2400"/>
        </a:p>
      </dgm:t>
    </dgm:pt>
    <dgm:pt modelId="{03163484-A99A-4C85-8953-16721B1FAD97}">
      <dgm:prSet phldrT="[Text]" custT="1"/>
      <dgm:spPr/>
      <dgm:t>
        <a:bodyPr/>
        <a:lstStyle/>
        <a:p>
          <a:r>
            <a:rPr lang="en-US" sz="1050" dirty="0"/>
            <a:t>Copy text file into excel and convert into CSV file</a:t>
          </a:r>
        </a:p>
      </dgm:t>
    </dgm:pt>
    <dgm:pt modelId="{6FBBB22D-1F27-4B89-9A8E-03A602D72844}" type="parTrans" cxnId="{6865B1CF-4A3E-4261-85DA-E859EAA1AA7A}">
      <dgm:prSet/>
      <dgm:spPr/>
      <dgm:t>
        <a:bodyPr/>
        <a:lstStyle/>
        <a:p>
          <a:endParaRPr lang="en-US" sz="2400"/>
        </a:p>
      </dgm:t>
    </dgm:pt>
    <dgm:pt modelId="{735515A7-0988-45AE-A081-9A64A43DDE42}" type="sibTrans" cxnId="{6865B1CF-4A3E-4261-85DA-E859EAA1AA7A}">
      <dgm:prSet/>
      <dgm:spPr/>
      <dgm:t>
        <a:bodyPr/>
        <a:lstStyle/>
        <a:p>
          <a:endParaRPr lang="en-US" sz="2400"/>
        </a:p>
      </dgm:t>
    </dgm:pt>
    <dgm:pt modelId="{6A2E5A52-0093-4CD2-B7D0-2FA222474EEA}">
      <dgm:prSet phldrT="[Text]" custT="1"/>
      <dgm:spPr/>
      <dgm:t>
        <a:bodyPr/>
        <a:lstStyle/>
        <a:p>
          <a:r>
            <a:rPr lang="en-US" sz="1050" dirty="0"/>
            <a:t>Add CSV file into Arc Pro and then joint it with required fields (Standard Extractable Volume) in the  10m setback layer</a:t>
          </a:r>
        </a:p>
        <a:p>
          <a:endParaRPr lang="en-US" sz="1050" dirty="0"/>
        </a:p>
      </dgm:t>
    </dgm:pt>
    <dgm:pt modelId="{738C221B-987C-40B9-AC00-3ACE1E3BD322}" type="parTrans" cxnId="{3937D763-9743-45B5-96EE-7E8E339231C9}">
      <dgm:prSet/>
      <dgm:spPr/>
      <dgm:t>
        <a:bodyPr/>
        <a:lstStyle/>
        <a:p>
          <a:endParaRPr lang="en-US" sz="2400"/>
        </a:p>
      </dgm:t>
    </dgm:pt>
    <dgm:pt modelId="{1D27B08F-BAA8-4A89-9E6C-34991755A3E0}" type="sibTrans" cxnId="{3937D763-9743-45B5-96EE-7E8E339231C9}">
      <dgm:prSet/>
      <dgm:spPr/>
      <dgm:t>
        <a:bodyPr/>
        <a:lstStyle/>
        <a:p>
          <a:endParaRPr lang="en-US" sz="2400"/>
        </a:p>
      </dgm:t>
    </dgm:pt>
    <dgm:pt modelId="{11B8272B-32B2-44CD-80AA-286D88C7F89E}">
      <dgm:prSet custT="1"/>
      <dgm:spPr/>
      <dgm:t>
        <a:bodyPr/>
        <a:lstStyle/>
        <a:p>
          <a:r>
            <a:rPr lang="en-US" sz="1050" dirty="0"/>
            <a:t>Convert Volumetric Unit from cubic meter into tonnes</a:t>
          </a:r>
        </a:p>
      </dgm:t>
    </dgm:pt>
    <dgm:pt modelId="{BD2B9609-52EE-40A8-AA19-699EC64623BE}" type="parTrans" cxnId="{FAFF9DEC-BA6C-4B26-AADA-7D477344B904}">
      <dgm:prSet/>
      <dgm:spPr/>
      <dgm:t>
        <a:bodyPr/>
        <a:lstStyle/>
        <a:p>
          <a:endParaRPr lang="en-US" sz="2400"/>
        </a:p>
      </dgm:t>
    </dgm:pt>
    <dgm:pt modelId="{28D3DBC1-2468-428C-9CA9-95F98C3F3CC9}" type="sibTrans" cxnId="{FAFF9DEC-BA6C-4B26-AADA-7D477344B904}">
      <dgm:prSet/>
      <dgm:spPr/>
      <dgm:t>
        <a:bodyPr/>
        <a:lstStyle/>
        <a:p>
          <a:endParaRPr lang="en-US" sz="2400"/>
        </a:p>
      </dgm:t>
    </dgm:pt>
    <dgm:pt modelId="{8B50AC28-269C-49B7-B797-DE84EC569730}" type="pres">
      <dgm:prSet presAssocID="{1B6CBF75-32D8-44CC-BA64-9440F5EEA849}" presName="Name0" presStyleCnt="0">
        <dgm:presLayoutVars>
          <dgm:dir/>
          <dgm:resizeHandles val="exact"/>
        </dgm:presLayoutVars>
      </dgm:prSet>
      <dgm:spPr/>
    </dgm:pt>
    <dgm:pt modelId="{194DD9EA-5B7F-448C-AF69-09EBF9D3A76F}" type="pres">
      <dgm:prSet presAssocID="{38E567E0-8E8C-4588-9475-0C64741292D0}" presName="parTxOnly" presStyleLbl="node1" presStyleIdx="0" presStyleCnt="4" custScaleY="151468">
        <dgm:presLayoutVars>
          <dgm:bulletEnabled val="1"/>
        </dgm:presLayoutVars>
      </dgm:prSet>
      <dgm:spPr/>
    </dgm:pt>
    <dgm:pt modelId="{CE3EAF95-3F0B-4CB3-B695-9F268222B414}" type="pres">
      <dgm:prSet presAssocID="{92A3946A-5D72-48F0-A760-6A45A23606C3}" presName="parSpace" presStyleCnt="0"/>
      <dgm:spPr/>
    </dgm:pt>
    <dgm:pt modelId="{E69F10F8-4A44-4F31-8184-C6745B24A9CA}" type="pres">
      <dgm:prSet presAssocID="{03163484-A99A-4C85-8953-16721B1FAD97}" presName="parTxOnly" presStyleLbl="node1" presStyleIdx="1" presStyleCnt="4" custScaleY="151468">
        <dgm:presLayoutVars>
          <dgm:bulletEnabled val="1"/>
        </dgm:presLayoutVars>
      </dgm:prSet>
      <dgm:spPr/>
    </dgm:pt>
    <dgm:pt modelId="{D7B1AECA-5650-45AE-A1D5-1344956F5570}" type="pres">
      <dgm:prSet presAssocID="{735515A7-0988-45AE-A081-9A64A43DDE42}" presName="parSpace" presStyleCnt="0"/>
      <dgm:spPr/>
    </dgm:pt>
    <dgm:pt modelId="{6A075FF9-C1A6-40E4-9BE3-B2079BB21BE2}" type="pres">
      <dgm:prSet presAssocID="{6A2E5A52-0093-4CD2-B7D0-2FA222474EEA}" presName="parTxOnly" presStyleLbl="node1" presStyleIdx="2" presStyleCnt="4" custScaleY="151468">
        <dgm:presLayoutVars>
          <dgm:bulletEnabled val="1"/>
        </dgm:presLayoutVars>
      </dgm:prSet>
      <dgm:spPr/>
    </dgm:pt>
    <dgm:pt modelId="{DE2EB36C-4823-4D81-A4F3-E5E2F57DB3C7}" type="pres">
      <dgm:prSet presAssocID="{1D27B08F-BAA8-4A89-9E6C-34991755A3E0}" presName="parSpace" presStyleCnt="0"/>
      <dgm:spPr/>
    </dgm:pt>
    <dgm:pt modelId="{74E7F5B8-F69B-45BC-9020-F9FDDDC03A3B}" type="pres">
      <dgm:prSet presAssocID="{11B8272B-32B2-44CD-80AA-286D88C7F89E}" presName="parTxOnly" presStyleLbl="node1" presStyleIdx="3" presStyleCnt="4" custScaleY="151468">
        <dgm:presLayoutVars>
          <dgm:bulletEnabled val="1"/>
        </dgm:presLayoutVars>
      </dgm:prSet>
      <dgm:spPr/>
    </dgm:pt>
  </dgm:ptLst>
  <dgm:cxnLst>
    <dgm:cxn modelId="{46B35503-49DB-4971-97FF-6B27F8CE3C6D}" type="presOf" srcId="{1B6CBF75-32D8-44CC-BA64-9440F5EEA849}" destId="{8B50AC28-269C-49B7-B797-DE84EC569730}" srcOrd="0" destOrd="0" presId="urn:microsoft.com/office/officeart/2005/8/layout/hChevron3"/>
    <dgm:cxn modelId="{1940FE2E-B22A-43DE-A113-6D0201731FBC}" type="presOf" srcId="{38E567E0-8E8C-4588-9475-0C64741292D0}" destId="{194DD9EA-5B7F-448C-AF69-09EBF9D3A76F}" srcOrd="0" destOrd="0" presId="urn:microsoft.com/office/officeart/2005/8/layout/hChevron3"/>
    <dgm:cxn modelId="{3937D763-9743-45B5-96EE-7E8E339231C9}" srcId="{1B6CBF75-32D8-44CC-BA64-9440F5EEA849}" destId="{6A2E5A52-0093-4CD2-B7D0-2FA222474EEA}" srcOrd="2" destOrd="0" parTransId="{738C221B-987C-40B9-AC00-3ACE1E3BD322}" sibTransId="{1D27B08F-BAA8-4A89-9E6C-34991755A3E0}"/>
    <dgm:cxn modelId="{3D318C4D-0FE8-40B2-AA96-195FFF257B51}" type="presOf" srcId="{03163484-A99A-4C85-8953-16721B1FAD97}" destId="{E69F10F8-4A44-4F31-8184-C6745B24A9CA}" srcOrd="0" destOrd="0" presId="urn:microsoft.com/office/officeart/2005/8/layout/hChevron3"/>
    <dgm:cxn modelId="{2C1971A5-8EDE-40E2-924D-332CA32837F4}" type="presOf" srcId="{6A2E5A52-0093-4CD2-B7D0-2FA222474EEA}" destId="{6A075FF9-C1A6-40E4-9BE3-B2079BB21BE2}" srcOrd="0" destOrd="0" presId="urn:microsoft.com/office/officeart/2005/8/layout/hChevron3"/>
    <dgm:cxn modelId="{1D6BE4A9-2325-40AA-A98E-A2D6CD8642FE}" type="presOf" srcId="{11B8272B-32B2-44CD-80AA-286D88C7F89E}" destId="{74E7F5B8-F69B-45BC-9020-F9FDDDC03A3B}" srcOrd="0" destOrd="0" presId="urn:microsoft.com/office/officeart/2005/8/layout/hChevron3"/>
    <dgm:cxn modelId="{6865B1CF-4A3E-4261-85DA-E859EAA1AA7A}" srcId="{1B6CBF75-32D8-44CC-BA64-9440F5EEA849}" destId="{03163484-A99A-4C85-8953-16721B1FAD97}" srcOrd="1" destOrd="0" parTransId="{6FBBB22D-1F27-4B89-9A8E-03A602D72844}" sibTransId="{735515A7-0988-45AE-A081-9A64A43DDE42}"/>
    <dgm:cxn modelId="{C42B32DE-1499-4906-8E30-0B8598B32431}" srcId="{1B6CBF75-32D8-44CC-BA64-9440F5EEA849}" destId="{38E567E0-8E8C-4588-9475-0C64741292D0}" srcOrd="0" destOrd="0" parTransId="{A5B69FB4-79A9-4CCD-AF5A-CD67E09C2B8A}" sibTransId="{92A3946A-5D72-48F0-A760-6A45A23606C3}"/>
    <dgm:cxn modelId="{FAFF9DEC-BA6C-4B26-AADA-7D477344B904}" srcId="{1B6CBF75-32D8-44CC-BA64-9440F5EEA849}" destId="{11B8272B-32B2-44CD-80AA-286D88C7F89E}" srcOrd="3" destOrd="0" parTransId="{BD2B9609-52EE-40A8-AA19-699EC64623BE}" sibTransId="{28D3DBC1-2468-428C-9CA9-95F98C3F3CC9}"/>
    <dgm:cxn modelId="{0D83767B-357A-4AAA-800C-F8A9389BEB6C}" type="presParOf" srcId="{8B50AC28-269C-49B7-B797-DE84EC569730}" destId="{194DD9EA-5B7F-448C-AF69-09EBF9D3A76F}" srcOrd="0" destOrd="0" presId="urn:microsoft.com/office/officeart/2005/8/layout/hChevron3"/>
    <dgm:cxn modelId="{5B0E326B-4423-4A5F-966B-962D346D34F6}" type="presParOf" srcId="{8B50AC28-269C-49B7-B797-DE84EC569730}" destId="{CE3EAF95-3F0B-4CB3-B695-9F268222B414}" srcOrd="1" destOrd="0" presId="urn:microsoft.com/office/officeart/2005/8/layout/hChevron3"/>
    <dgm:cxn modelId="{AA5AC8BE-4CD5-431F-BEF6-770EFDC11B1A}" type="presParOf" srcId="{8B50AC28-269C-49B7-B797-DE84EC569730}" destId="{E69F10F8-4A44-4F31-8184-C6745B24A9CA}" srcOrd="2" destOrd="0" presId="urn:microsoft.com/office/officeart/2005/8/layout/hChevron3"/>
    <dgm:cxn modelId="{0A5140CD-7FB5-471B-BC1F-FC6EE8FBD2BA}" type="presParOf" srcId="{8B50AC28-269C-49B7-B797-DE84EC569730}" destId="{D7B1AECA-5650-45AE-A1D5-1344956F5570}" srcOrd="3" destOrd="0" presId="urn:microsoft.com/office/officeart/2005/8/layout/hChevron3"/>
    <dgm:cxn modelId="{16126CD5-CF88-4D5A-ADAB-9C205962B485}" type="presParOf" srcId="{8B50AC28-269C-49B7-B797-DE84EC569730}" destId="{6A075FF9-C1A6-40E4-9BE3-B2079BB21BE2}" srcOrd="4" destOrd="0" presId="urn:microsoft.com/office/officeart/2005/8/layout/hChevron3"/>
    <dgm:cxn modelId="{F4138600-C7C5-4202-8401-52C361EAF846}" type="presParOf" srcId="{8B50AC28-269C-49B7-B797-DE84EC569730}" destId="{DE2EB36C-4823-4D81-A4F3-E5E2F57DB3C7}" srcOrd="5" destOrd="0" presId="urn:microsoft.com/office/officeart/2005/8/layout/hChevron3"/>
    <dgm:cxn modelId="{49035B5D-32A9-4162-8D76-EBA263FD1D86}" type="presParOf" srcId="{8B50AC28-269C-49B7-B797-DE84EC569730}" destId="{74E7F5B8-F69B-45BC-9020-F9FDDDC03A3B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797DA7-3F76-4717-961D-B253B8B97018}" type="doc">
      <dgm:prSet loTypeId="urn:microsoft.com/office/officeart/2005/8/layout/hProcess3" loCatId="process" qsTypeId="urn:microsoft.com/office/officeart/2005/8/quickstyle/simple3" qsCatId="simple" csTypeId="urn:microsoft.com/office/officeart/2005/8/colors/accent1_2" csCatId="accent1" phldr="1"/>
      <dgm:spPr/>
    </dgm:pt>
    <dgm:pt modelId="{4AB708B3-430B-46B7-B854-78643174B6C1}">
      <dgm:prSet phldrT="[Text]"/>
      <dgm:spPr/>
      <dgm:t>
        <a:bodyPr/>
        <a:lstStyle/>
        <a:p>
          <a:r>
            <a:rPr lang="en-US" dirty="0"/>
            <a:t>Clipping Tool</a:t>
          </a:r>
        </a:p>
      </dgm:t>
    </dgm:pt>
    <dgm:pt modelId="{0B2D52DC-5031-4C28-8CE4-077273800D74}" type="parTrans" cxnId="{0F285039-A4D8-42C2-8AC3-A93614407577}">
      <dgm:prSet/>
      <dgm:spPr/>
      <dgm:t>
        <a:bodyPr/>
        <a:lstStyle/>
        <a:p>
          <a:endParaRPr lang="en-US"/>
        </a:p>
      </dgm:t>
    </dgm:pt>
    <dgm:pt modelId="{ABCAD52A-F060-43B2-8C0E-A92902C9DAC8}" type="sibTrans" cxnId="{0F285039-A4D8-42C2-8AC3-A93614407577}">
      <dgm:prSet/>
      <dgm:spPr/>
      <dgm:t>
        <a:bodyPr/>
        <a:lstStyle/>
        <a:p>
          <a:endParaRPr lang="en-US"/>
        </a:p>
      </dgm:t>
    </dgm:pt>
    <dgm:pt modelId="{AD048D4A-3E4A-40BA-9A07-97DFF0636A39}">
      <dgm:prSet phldrT="[Text]"/>
      <dgm:spPr/>
      <dgm:t>
        <a:bodyPr/>
        <a:lstStyle/>
        <a:p>
          <a:r>
            <a:rPr lang="en-US" dirty="0"/>
            <a:t>Raster Calculator</a:t>
          </a:r>
        </a:p>
      </dgm:t>
    </dgm:pt>
    <dgm:pt modelId="{B4D067D9-2A15-4CE5-A622-D883602A9CF7}" type="parTrans" cxnId="{F2011D40-6F26-4A96-B704-A45945E06D38}">
      <dgm:prSet/>
      <dgm:spPr/>
      <dgm:t>
        <a:bodyPr/>
        <a:lstStyle/>
        <a:p>
          <a:endParaRPr lang="en-US"/>
        </a:p>
      </dgm:t>
    </dgm:pt>
    <dgm:pt modelId="{C3A85926-B604-4DA3-942A-139901B9331E}" type="sibTrans" cxnId="{F2011D40-6F26-4A96-B704-A45945E06D38}">
      <dgm:prSet/>
      <dgm:spPr/>
      <dgm:t>
        <a:bodyPr/>
        <a:lstStyle/>
        <a:p>
          <a:endParaRPr lang="en-US"/>
        </a:p>
      </dgm:t>
    </dgm:pt>
    <dgm:pt modelId="{1D8A0654-DA32-4053-9D2A-8B47301988E8}">
      <dgm:prSet phldrT="[Text]"/>
      <dgm:spPr/>
      <dgm:t>
        <a:bodyPr/>
        <a:lstStyle/>
        <a:p>
          <a:r>
            <a:rPr lang="en-US" dirty="0"/>
            <a:t>Raster to Polygon</a:t>
          </a:r>
        </a:p>
      </dgm:t>
    </dgm:pt>
    <dgm:pt modelId="{CA9700ED-2F8D-4585-B017-0CA294F5CB01}" type="parTrans" cxnId="{ED22E092-4238-414E-AECF-5503340C5DE1}">
      <dgm:prSet/>
      <dgm:spPr/>
      <dgm:t>
        <a:bodyPr/>
        <a:lstStyle/>
        <a:p>
          <a:endParaRPr lang="en-US"/>
        </a:p>
      </dgm:t>
    </dgm:pt>
    <dgm:pt modelId="{45978256-286D-4A93-879E-D8171B2EB71F}" type="sibTrans" cxnId="{ED22E092-4238-414E-AECF-5503340C5DE1}">
      <dgm:prSet/>
      <dgm:spPr/>
      <dgm:t>
        <a:bodyPr/>
        <a:lstStyle/>
        <a:p>
          <a:endParaRPr lang="en-US"/>
        </a:p>
      </dgm:t>
    </dgm:pt>
    <dgm:pt modelId="{3BF96F4C-B178-4440-9156-C213544148AE}" type="pres">
      <dgm:prSet presAssocID="{A6797DA7-3F76-4717-961D-B253B8B97018}" presName="Name0" presStyleCnt="0">
        <dgm:presLayoutVars>
          <dgm:dir/>
          <dgm:animLvl val="lvl"/>
          <dgm:resizeHandles val="exact"/>
        </dgm:presLayoutVars>
      </dgm:prSet>
      <dgm:spPr/>
    </dgm:pt>
    <dgm:pt modelId="{A4A149F3-BD2F-4300-BC0D-B4E3DE7DE269}" type="pres">
      <dgm:prSet presAssocID="{A6797DA7-3F76-4717-961D-B253B8B97018}" presName="dummy" presStyleCnt="0"/>
      <dgm:spPr/>
    </dgm:pt>
    <dgm:pt modelId="{9806B222-F97E-43B7-88A1-FA4B691BF596}" type="pres">
      <dgm:prSet presAssocID="{A6797DA7-3F76-4717-961D-B253B8B97018}" presName="linH" presStyleCnt="0"/>
      <dgm:spPr/>
    </dgm:pt>
    <dgm:pt modelId="{A11458DF-7088-438A-B977-CE17FAE73612}" type="pres">
      <dgm:prSet presAssocID="{A6797DA7-3F76-4717-961D-B253B8B97018}" presName="padding1" presStyleCnt="0"/>
      <dgm:spPr/>
    </dgm:pt>
    <dgm:pt modelId="{E107E042-5DD9-45D1-8AE5-BA27E32EC61B}" type="pres">
      <dgm:prSet presAssocID="{4AB708B3-430B-46B7-B854-78643174B6C1}" presName="linV" presStyleCnt="0"/>
      <dgm:spPr/>
    </dgm:pt>
    <dgm:pt modelId="{3D1F745B-E6C0-4275-AAA5-B559FBF283C5}" type="pres">
      <dgm:prSet presAssocID="{4AB708B3-430B-46B7-B854-78643174B6C1}" presName="spVertical1" presStyleCnt="0"/>
      <dgm:spPr/>
    </dgm:pt>
    <dgm:pt modelId="{511FD218-B152-4FC6-B017-874583770C6F}" type="pres">
      <dgm:prSet presAssocID="{4AB708B3-430B-46B7-B854-78643174B6C1}" presName="parTx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02B42D26-450C-4D5E-A7B8-B1F2F7B0FADF}" type="pres">
      <dgm:prSet presAssocID="{4AB708B3-430B-46B7-B854-78643174B6C1}" presName="spVertical2" presStyleCnt="0"/>
      <dgm:spPr/>
    </dgm:pt>
    <dgm:pt modelId="{375B5B1B-01DA-4957-BD29-AA481AC42A21}" type="pres">
      <dgm:prSet presAssocID="{4AB708B3-430B-46B7-B854-78643174B6C1}" presName="spVertical3" presStyleCnt="0"/>
      <dgm:spPr/>
    </dgm:pt>
    <dgm:pt modelId="{AF1B274E-4EBE-4F69-A323-EA7E85E7225F}" type="pres">
      <dgm:prSet presAssocID="{ABCAD52A-F060-43B2-8C0E-A92902C9DAC8}" presName="space" presStyleCnt="0"/>
      <dgm:spPr/>
    </dgm:pt>
    <dgm:pt modelId="{C88DA7F1-5108-4BB1-B76B-41279159D54B}" type="pres">
      <dgm:prSet presAssocID="{AD048D4A-3E4A-40BA-9A07-97DFF0636A39}" presName="linV" presStyleCnt="0"/>
      <dgm:spPr/>
    </dgm:pt>
    <dgm:pt modelId="{706181C6-9A02-4A47-AF13-3B6FB2B1C461}" type="pres">
      <dgm:prSet presAssocID="{AD048D4A-3E4A-40BA-9A07-97DFF0636A39}" presName="spVertical1" presStyleCnt="0"/>
      <dgm:spPr/>
    </dgm:pt>
    <dgm:pt modelId="{15B51CBE-77BC-4B58-9859-4CB7C0F7D9D0}" type="pres">
      <dgm:prSet presAssocID="{AD048D4A-3E4A-40BA-9A07-97DFF0636A39}" presName="parTx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72487335-48AD-47E0-9D43-AA5091B87948}" type="pres">
      <dgm:prSet presAssocID="{AD048D4A-3E4A-40BA-9A07-97DFF0636A39}" presName="spVertical2" presStyleCnt="0"/>
      <dgm:spPr/>
    </dgm:pt>
    <dgm:pt modelId="{F3DC3D9A-5AF6-45BF-A2C4-372EF23D2D35}" type="pres">
      <dgm:prSet presAssocID="{AD048D4A-3E4A-40BA-9A07-97DFF0636A39}" presName="spVertical3" presStyleCnt="0"/>
      <dgm:spPr/>
    </dgm:pt>
    <dgm:pt modelId="{3DDFC8B5-1FA0-4DA7-BC78-784028771523}" type="pres">
      <dgm:prSet presAssocID="{C3A85926-B604-4DA3-942A-139901B9331E}" presName="space" presStyleCnt="0"/>
      <dgm:spPr/>
    </dgm:pt>
    <dgm:pt modelId="{5CAB9AFA-333B-427B-8432-80D8B775FBA5}" type="pres">
      <dgm:prSet presAssocID="{1D8A0654-DA32-4053-9D2A-8B47301988E8}" presName="linV" presStyleCnt="0"/>
      <dgm:spPr/>
    </dgm:pt>
    <dgm:pt modelId="{F6D80B6A-6F2D-4BC9-B860-994601F5E919}" type="pres">
      <dgm:prSet presAssocID="{1D8A0654-DA32-4053-9D2A-8B47301988E8}" presName="spVertical1" presStyleCnt="0"/>
      <dgm:spPr/>
    </dgm:pt>
    <dgm:pt modelId="{7F61CCDE-40A8-4E5A-A16D-24FE3DD2BC4D}" type="pres">
      <dgm:prSet presAssocID="{1D8A0654-DA32-4053-9D2A-8B47301988E8}" presName="par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81F22CC1-3F37-41B4-89D6-45AB609CCD19}" type="pres">
      <dgm:prSet presAssocID="{1D8A0654-DA32-4053-9D2A-8B47301988E8}" presName="spVertical2" presStyleCnt="0"/>
      <dgm:spPr/>
    </dgm:pt>
    <dgm:pt modelId="{E9E7A0F7-DD6B-40DD-BE37-39F269ED221E}" type="pres">
      <dgm:prSet presAssocID="{1D8A0654-DA32-4053-9D2A-8B47301988E8}" presName="spVertical3" presStyleCnt="0"/>
      <dgm:spPr/>
    </dgm:pt>
    <dgm:pt modelId="{FF72C817-AB74-44CE-B0C5-255A4D5D4995}" type="pres">
      <dgm:prSet presAssocID="{A6797DA7-3F76-4717-961D-B253B8B97018}" presName="padding2" presStyleCnt="0"/>
      <dgm:spPr/>
    </dgm:pt>
    <dgm:pt modelId="{C23127F2-C17B-4C59-9C64-63CF75F633F1}" type="pres">
      <dgm:prSet presAssocID="{A6797DA7-3F76-4717-961D-B253B8B97018}" presName="negArrow" presStyleCnt="0"/>
      <dgm:spPr/>
    </dgm:pt>
    <dgm:pt modelId="{0DA47698-0080-4D5F-AE8F-C14F2E43680F}" type="pres">
      <dgm:prSet presAssocID="{A6797DA7-3F76-4717-961D-B253B8B97018}" presName="backgroundArrow" presStyleLbl="node1" presStyleIdx="0" presStyleCnt="1"/>
      <dgm:spPr/>
    </dgm:pt>
  </dgm:ptLst>
  <dgm:cxnLst>
    <dgm:cxn modelId="{86AA3B2A-AC62-4220-B394-BCBB05C5149F}" type="presOf" srcId="{4AB708B3-430B-46B7-B854-78643174B6C1}" destId="{511FD218-B152-4FC6-B017-874583770C6F}" srcOrd="0" destOrd="0" presId="urn:microsoft.com/office/officeart/2005/8/layout/hProcess3"/>
    <dgm:cxn modelId="{0F285039-A4D8-42C2-8AC3-A93614407577}" srcId="{A6797DA7-3F76-4717-961D-B253B8B97018}" destId="{4AB708B3-430B-46B7-B854-78643174B6C1}" srcOrd="0" destOrd="0" parTransId="{0B2D52DC-5031-4C28-8CE4-077273800D74}" sibTransId="{ABCAD52A-F060-43B2-8C0E-A92902C9DAC8}"/>
    <dgm:cxn modelId="{F2011D40-6F26-4A96-B704-A45945E06D38}" srcId="{A6797DA7-3F76-4717-961D-B253B8B97018}" destId="{AD048D4A-3E4A-40BA-9A07-97DFF0636A39}" srcOrd="1" destOrd="0" parTransId="{B4D067D9-2A15-4CE5-A622-D883602A9CF7}" sibTransId="{C3A85926-B604-4DA3-942A-139901B9331E}"/>
    <dgm:cxn modelId="{ED22E092-4238-414E-AECF-5503340C5DE1}" srcId="{A6797DA7-3F76-4717-961D-B253B8B97018}" destId="{1D8A0654-DA32-4053-9D2A-8B47301988E8}" srcOrd="2" destOrd="0" parTransId="{CA9700ED-2F8D-4585-B017-0CA294F5CB01}" sibTransId="{45978256-286D-4A93-879E-D8171B2EB71F}"/>
    <dgm:cxn modelId="{F9FA50C0-DD57-4063-8C64-210D6B6D7EF0}" type="presOf" srcId="{A6797DA7-3F76-4717-961D-B253B8B97018}" destId="{3BF96F4C-B178-4440-9156-C213544148AE}" srcOrd="0" destOrd="0" presId="urn:microsoft.com/office/officeart/2005/8/layout/hProcess3"/>
    <dgm:cxn modelId="{6AAF74C2-D058-4388-9B65-6893AEF65A73}" type="presOf" srcId="{AD048D4A-3E4A-40BA-9A07-97DFF0636A39}" destId="{15B51CBE-77BC-4B58-9859-4CB7C0F7D9D0}" srcOrd="0" destOrd="0" presId="urn:microsoft.com/office/officeart/2005/8/layout/hProcess3"/>
    <dgm:cxn modelId="{22BBDEE9-D95C-45CB-A0AD-30D88AAEB0A3}" type="presOf" srcId="{1D8A0654-DA32-4053-9D2A-8B47301988E8}" destId="{7F61CCDE-40A8-4E5A-A16D-24FE3DD2BC4D}" srcOrd="0" destOrd="0" presId="urn:microsoft.com/office/officeart/2005/8/layout/hProcess3"/>
    <dgm:cxn modelId="{E7F2265C-DFEB-4776-B89E-12881C42FA6F}" type="presParOf" srcId="{3BF96F4C-B178-4440-9156-C213544148AE}" destId="{A4A149F3-BD2F-4300-BC0D-B4E3DE7DE269}" srcOrd="0" destOrd="0" presId="urn:microsoft.com/office/officeart/2005/8/layout/hProcess3"/>
    <dgm:cxn modelId="{3CF23335-4070-4C63-89B4-4B70AAD80CDA}" type="presParOf" srcId="{3BF96F4C-B178-4440-9156-C213544148AE}" destId="{9806B222-F97E-43B7-88A1-FA4B691BF596}" srcOrd="1" destOrd="0" presId="urn:microsoft.com/office/officeart/2005/8/layout/hProcess3"/>
    <dgm:cxn modelId="{9669992F-AC2B-4B70-B5D0-C6AB921A727B}" type="presParOf" srcId="{9806B222-F97E-43B7-88A1-FA4B691BF596}" destId="{A11458DF-7088-438A-B977-CE17FAE73612}" srcOrd="0" destOrd="0" presId="urn:microsoft.com/office/officeart/2005/8/layout/hProcess3"/>
    <dgm:cxn modelId="{3FA98865-F26E-4C36-8E8B-C8CF62CF0942}" type="presParOf" srcId="{9806B222-F97E-43B7-88A1-FA4B691BF596}" destId="{E107E042-5DD9-45D1-8AE5-BA27E32EC61B}" srcOrd="1" destOrd="0" presId="urn:microsoft.com/office/officeart/2005/8/layout/hProcess3"/>
    <dgm:cxn modelId="{6E2AF38A-9CAF-422F-8DAA-5BE757B62F52}" type="presParOf" srcId="{E107E042-5DD9-45D1-8AE5-BA27E32EC61B}" destId="{3D1F745B-E6C0-4275-AAA5-B559FBF283C5}" srcOrd="0" destOrd="0" presId="urn:microsoft.com/office/officeart/2005/8/layout/hProcess3"/>
    <dgm:cxn modelId="{EA197DBE-3B28-41D3-BE3A-02FC2777A4E9}" type="presParOf" srcId="{E107E042-5DD9-45D1-8AE5-BA27E32EC61B}" destId="{511FD218-B152-4FC6-B017-874583770C6F}" srcOrd="1" destOrd="0" presId="urn:microsoft.com/office/officeart/2005/8/layout/hProcess3"/>
    <dgm:cxn modelId="{CB9F8617-874B-4010-B85A-63C111EC3720}" type="presParOf" srcId="{E107E042-5DD9-45D1-8AE5-BA27E32EC61B}" destId="{02B42D26-450C-4D5E-A7B8-B1F2F7B0FADF}" srcOrd="2" destOrd="0" presId="urn:microsoft.com/office/officeart/2005/8/layout/hProcess3"/>
    <dgm:cxn modelId="{D1AD35E5-DD41-49EC-92B4-1CF5BBF228DF}" type="presParOf" srcId="{E107E042-5DD9-45D1-8AE5-BA27E32EC61B}" destId="{375B5B1B-01DA-4957-BD29-AA481AC42A21}" srcOrd="3" destOrd="0" presId="urn:microsoft.com/office/officeart/2005/8/layout/hProcess3"/>
    <dgm:cxn modelId="{7DC2015E-3176-4EAC-9AE7-4D1D9EAD1588}" type="presParOf" srcId="{9806B222-F97E-43B7-88A1-FA4B691BF596}" destId="{AF1B274E-4EBE-4F69-A323-EA7E85E7225F}" srcOrd="2" destOrd="0" presId="urn:microsoft.com/office/officeart/2005/8/layout/hProcess3"/>
    <dgm:cxn modelId="{5B531F95-4726-499D-9E9F-25B7EFBE1E12}" type="presParOf" srcId="{9806B222-F97E-43B7-88A1-FA4B691BF596}" destId="{C88DA7F1-5108-4BB1-B76B-41279159D54B}" srcOrd="3" destOrd="0" presId="urn:microsoft.com/office/officeart/2005/8/layout/hProcess3"/>
    <dgm:cxn modelId="{F6CDB33F-6F04-490D-ABDF-D5AD318C1D1A}" type="presParOf" srcId="{C88DA7F1-5108-4BB1-B76B-41279159D54B}" destId="{706181C6-9A02-4A47-AF13-3B6FB2B1C461}" srcOrd="0" destOrd="0" presId="urn:microsoft.com/office/officeart/2005/8/layout/hProcess3"/>
    <dgm:cxn modelId="{607B4000-8082-4284-85DC-7AB4B704A5FB}" type="presParOf" srcId="{C88DA7F1-5108-4BB1-B76B-41279159D54B}" destId="{15B51CBE-77BC-4B58-9859-4CB7C0F7D9D0}" srcOrd="1" destOrd="0" presId="urn:microsoft.com/office/officeart/2005/8/layout/hProcess3"/>
    <dgm:cxn modelId="{C26A71B8-BBFD-40ED-BEFA-24CC6CCAE845}" type="presParOf" srcId="{C88DA7F1-5108-4BB1-B76B-41279159D54B}" destId="{72487335-48AD-47E0-9D43-AA5091B87948}" srcOrd="2" destOrd="0" presId="urn:microsoft.com/office/officeart/2005/8/layout/hProcess3"/>
    <dgm:cxn modelId="{20EE0A05-12A7-4534-846A-BF69A295836D}" type="presParOf" srcId="{C88DA7F1-5108-4BB1-B76B-41279159D54B}" destId="{F3DC3D9A-5AF6-45BF-A2C4-372EF23D2D35}" srcOrd="3" destOrd="0" presId="urn:microsoft.com/office/officeart/2005/8/layout/hProcess3"/>
    <dgm:cxn modelId="{6B2C210E-7122-429B-ADBC-EFED1B284FEF}" type="presParOf" srcId="{9806B222-F97E-43B7-88A1-FA4B691BF596}" destId="{3DDFC8B5-1FA0-4DA7-BC78-784028771523}" srcOrd="4" destOrd="0" presId="urn:microsoft.com/office/officeart/2005/8/layout/hProcess3"/>
    <dgm:cxn modelId="{234497C9-E161-4B8E-BB33-5A740F4F4AF2}" type="presParOf" srcId="{9806B222-F97E-43B7-88A1-FA4B691BF596}" destId="{5CAB9AFA-333B-427B-8432-80D8B775FBA5}" srcOrd="5" destOrd="0" presId="urn:microsoft.com/office/officeart/2005/8/layout/hProcess3"/>
    <dgm:cxn modelId="{40617840-58BA-4E69-B58C-BCE677641055}" type="presParOf" srcId="{5CAB9AFA-333B-427B-8432-80D8B775FBA5}" destId="{F6D80B6A-6F2D-4BC9-B860-994601F5E919}" srcOrd="0" destOrd="0" presId="urn:microsoft.com/office/officeart/2005/8/layout/hProcess3"/>
    <dgm:cxn modelId="{E477E83F-D4F6-4C07-ADE4-D14BB8185FBF}" type="presParOf" srcId="{5CAB9AFA-333B-427B-8432-80D8B775FBA5}" destId="{7F61CCDE-40A8-4E5A-A16D-24FE3DD2BC4D}" srcOrd="1" destOrd="0" presId="urn:microsoft.com/office/officeart/2005/8/layout/hProcess3"/>
    <dgm:cxn modelId="{F238155D-A657-4C15-8900-E597AEFA2838}" type="presParOf" srcId="{5CAB9AFA-333B-427B-8432-80D8B775FBA5}" destId="{81F22CC1-3F37-41B4-89D6-45AB609CCD19}" srcOrd="2" destOrd="0" presId="urn:microsoft.com/office/officeart/2005/8/layout/hProcess3"/>
    <dgm:cxn modelId="{73B999D0-876D-42D5-B3E3-6C2FECBB14EE}" type="presParOf" srcId="{5CAB9AFA-333B-427B-8432-80D8B775FBA5}" destId="{E9E7A0F7-DD6B-40DD-BE37-39F269ED221E}" srcOrd="3" destOrd="0" presId="urn:microsoft.com/office/officeart/2005/8/layout/hProcess3"/>
    <dgm:cxn modelId="{5CAB6B47-55DA-415E-AF6D-2B5819D489E4}" type="presParOf" srcId="{9806B222-F97E-43B7-88A1-FA4B691BF596}" destId="{FF72C817-AB74-44CE-B0C5-255A4D5D4995}" srcOrd="6" destOrd="0" presId="urn:microsoft.com/office/officeart/2005/8/layout/hProcess3"/>
    <dgm:cxn modelId="{B574CEC5-BC95-4835-839C-4249DA7613EB}" type="presParOf" srcId="{9806B222-F97E-43B7-88A1-FA4B691BF596}" destId="{C23127F2-C17B-4C59-9C64-63CF75F633F1}" srcOrd="7" destOrd="0" presId="urn:microsoft.com/office/officeart/2005/8/layout/hProcess3"/>
    <dgm:cxn modelId="{53D6AF54-E51D-4F10-BCE8-3CCA906A9C42}" type="presParOf" srcId="{9806B222-F97E-43B7-88A1-FA4B691BF596}" destId="{0DA47698-0080-4D5F-AE8F-C14F2E43680F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4531AF-66E6-40AA-A6BA-CE6C9BF1DF17}">
      <dsp:nvSpPr>
        <dsp:cNvPr id="0" name=""/>
        <dsp:cNvSpPr/>
      </dsp:nvSpPr>
      <dsp:spPr>
        <a:xfrm>
          <a:off x="0" y="1197292"/>
          <a:ext cx="11019893" cy="159639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544FFA-A111-4FAA-9362-BA1256D11265}">
      <dsp:nvSpPr>
        <dsp:cNvPr id="0" name=""/>
        <dsp:cNvSpPr/>
      </dsp:nvSpPr>
      <dsp:spPr>
        <a:xfrm>
          <a:off x="4358" y="0"/>
          <a:ext cx="1905612" cy="1596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Land Owner submit application form to Ministry of Lands and Natural Resources &amp; MEIDECC</a:t>
          </a:r>
        </a:p>
      </dsp:txBody>
      <dsp:txXfrm>
        <a:off x="4358" y="0"/>
        <a:ext cx="1905612" cy="1596390"/>
      </dsp:txXfrm>
    </dsp:sp>
    <dsp:sp modelId="{C3E794BB-CF78-4287-BD07-E2A8DE2EF1B2}">
      <dsp:nvSpPr>
        <dsp:cNvPr id="0" name=""/>
        <dsp:cNvSpPr/>
      </dsp:nvSpPr>
      <dsp:spPr>
        <a:xfrm>
          <a:off x="724171" y="1795938"/>
          <a:ext cx="399097" cy="3990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F34FA-EAF5-4A57-BF18-71F92E0E1195}">
      <dsp:nvSpPr>
        <dsp:cNvPr id="0" name=""/>
        <dsp:cNvSpPr/>
      </dsp:nvSpPr>
      <dsp:spPr>
        <a:xfrm>
          <a:off x="2005251" y="2394585"/>
          <a:ext cx="1905612" cy="1596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Natural  Resources Division of  Ministry of Lands  and Natural Resources conduct Geological survey for quarry proposed site</a:t>
          </a:r>
        </a:p>
      </dsp:txBody>
      <dsp:txXfrm>
        <a:off x="2005251" y="2394585"/>
        <a:ext cx="1905612" cy="1596390"/>
      </dsp:txXfrm>
    </dsp:sp>
    <dsp:sp modelId="{58638CED-6173-4C75-A80D-3B14E2ED455E}">
      <dsp:nvSpPr>
        <dsp:cNvPr id="0" name=""/>
        <dsp:cNvSpPr/>
      </dsp:nvSpPr>
      <dsp:spPr>
        <a:xfrm>
          <a:off x="2758509" y="1795938"/>
          <a:ext cx="399097" cy="3990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3CE3B1-E431-40F2-A860-79F790375088}">
      <dsp:nvSpPr>
        <dsp:cNvPr id="0" name=""/>
        <dsp:cNvSpPr/>
      </dsp:nvSpPr>
      <dsp:spPr>
        <a:xfrm>
          <a:off x="4006145" y="0"/>
          <a:ext cx="1905612" cy="1596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Department of Environment of MEIDECC prepare EIA report</a:t>
          </a:r>
        </a:p>
      </dsp:txBody>
      <dsp:txXfrm>
        <a:off x="4006145" y="0"/>
        <a:ext cx="1905612" cy="1596390"/>
      </dsp:txXfrm>
    </dsp:sp>
    <dsp:sp modelId="{F10277FB-AE52-4E74-9A8D-FC91A98B1E19}">
      <dsp:nvSpPr>
        <dsp:cNvPr id="0" name=""/>
        <dsp:cNvSpPr/>
      </dsp:nvSpPr>
      <dsp:spPr>
        <a:xfrm>
          <a:off x="4759403" y="1795938"/>
          <a:ext cx="399097" cy="3990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9070AE-C886-417F-8678-9F68E1E4FA48}">
      <dsp:nvSpPr>
        <dsp:cNvPr id="0" name=""/>
        <dsp:cNvSpPr/>
      </dsp:nvSpPr>
      <dsp:spPr>
        <a:xfrm>
          <a:off x="6007038" y="2394585"/>
          <a:ext cx="1905612" cy="1596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Permit for quarry development issued by Ministry of Lands and Natural Resources</a:t>
          </a:r>
        </a:p>
      </dsp:txBody>
      <dsp:txXfrm>
        <a:off x="6007038" y="2394585"/>
        <a:ext cx="1905612" cy="1596390"/>
      </dsp:txXfrm>
    </dsp:sp>
    <dsp:sp modelId="{499B8D11-2069-4115-A745-9E8B01344BCA}">
      <dsp:nvSpPr>
        <dsp:cNvPr id="0" name=""/>
        <dsp:cNvSpPr/>
      </dsp:nvSpPr>
      <dsp:spPr>
        <a:xfrm>
          <a:off x="6760296" y="1795938"/>
          <a:ext cx="399097" cy="3990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F52458-8CB3-4BA5-AB7A-BA46903F8C5D}">
      <dsp:nvSpPr>
        <dsp:cNvPr id="0" name=""/>
        <dsp:cNvSpPr/>
      </dsp:nvSpPr>
      <dsp:spPr>
        <a:xfrm>
          <a:off x="8007932" y="0"/>
          <a:ext cx="1905612" cy="1596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Quarry </a:t>
          </a:r>
          <a:br>
            <a:rPr lang="en-US" sz="1400" kern="1200" dirty="0"/>
          </a:br>
          <a:r>
            <a:rPr lang="en-US" sz="1400" kern="1200" dirty="0"/>
            <a:t>Development starts its operation</a:t>
          </a:r>
        </a:p>
      </dsp:txBody>
      <dsp:txXfrm>
        <a:off x="8007932" y="0"/>
        <a:ext cx="1905612" cy="1596390"/>
      </dsp:txXfrm>
    </dsp:sp>
    <dsp:sp modelId="{722200BB-3099-425B-8EAA-0D0AD99FCEBE}">
      <dsp:nvSpPr>
        <dsp:cNvPr id="0" name=""/>
        <dsp:cNvSpPr/>
      </dsp:nvSpPr>
      <dsp:spPr>
        <a:xfrm>
          <a:off x="8761190" y="1795938"/>
          <a:ext cx="399097" cy="3990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DD9EA-5B7F-448C-AF69-09EBF9D3A76F}">
      <dsp:nvSpPr>
        <dsp:cNvPr id="0" name=""/>
        <dsp:cNvSpPr/>
      </dsp:nvSpPr>
      <dsp:spPr>
        <a:xfrm>
          <a:off x="2732" y="1237209"/>
          <a:ext cx="2742085" cy="166135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Result of Model Builder Calculations (text file)</a:t>
          </a:r>
        </a:p>
      </dsp:txBody>
      <dsp:txXfrm>
        <a:off x="2732" y="1237209"/>
        <a:ext cx="2326747" cy="1661353"/>
      </dsp:txXfrm>
    </dsp:sp>
    <dsp:sp modelId="{E69F10F8-4A44-4F31-8184-C6745B24A9CA}">
      <dsp:nvSpPr>
        <dsp:cNvPr id="0" name=""/>
        <dsp:cNvSpPr/>
      </dsp:nvSpPr>
      <dsp:spPr>
        <a:xfrm>
          <a:off x="2196401" y="1237209"/>
          <a:ext cx="2742085" cy="166135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Copy text file into excel and convert into CSV file</a:t>
          </a:r>
        </a:p>
      </dsp:txBody>
      <dsp:txXfrm>
        <a:off x="3027078" y="1237209"/>
        <a:ext cx="1080732" cy="1661353"/>
      </dsp:txXfrm>
    </dsp:sp>
    <dsp:sp modelId="{6A075FF9-C1A6-40E4-9BE3-B2079BB21BE2}">
      <dsp:nvSpPr>
        <dsp:cNvPr id="0" name=""/>
        <dsp:cNvSpPr/>
      </dsp:nvSpPr>
      <dsp:spPr>
        <a:xfrm>
          <a:off x="4390070" y="1237209"/>
          <a:ext cx="2742085" cy="166135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Add CSV file into Arc Pro and then joint it with required fields (Standard Extractable Volume) in the  10m setback layer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 dirty="0"/>
        </a:p>
      </dsp:txBody>
      <dsp:txXfrm>
        <a:off x="5220747" y="1237209"/>
        <a:ext cx="1080732" cy="1661353"/>
      </dsp:txXfrm>
    </dsp:sp>
    <dsp:sp modelId="{74E7F5B8-F69B-45BC-9020-F9FDDDC03A3B}">
      <dsp:nvSpPr>
        <dsp:cNvPr id="0" name=""/>
        <dsp:cNvSpPr/>
      </dsp:nvSpPr>
      <dsp:spPr>
        <a:xfrm>
          <a:off x="6583739" y="1237209"/>
          <a:ext cx="2742085" cy="166135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Convert Volumetric Unit from cubic meter into tonnes</a:t>
          </a:r>
        </a:p>
      </dsp:txBody>
      <dsp:txXfrm>
        <a:off x="7414416" y="1237209"/>
        <a:ext cx="1080732" cy="1661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47698-0080-4D5F-AE8F-C14F2E43680F}">
      <dsp:nvSpPr>
        <dsp:cNvPr id="0" name=""/>
        <dsp:cNvSpPr/>
      </dsp:nvSpPr>
      <dsp:spPr>
        <a:xfrm>
          <a:off x="0" y="105668"/>
          <a:ext cx="12192000" cy="2376000"/>
        </a:xfrm>
        <a:prstGeom prst="right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F61CCDE-40A8-4E5A-A16D-24FE3DD2BC4D}">
      <dsp:nvSpPr>
        <dsp:cNvPr id="0" name=""/>
        <dsp:cNvSpPr/>
      </dsp:nvSpPr>
      <dsp:spPr>
        <a:xfrm>
          <a:off x="8437634" y="699668"/>
          <a:ext cx="3107531" cy="118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35280" rIns="0" bIns="33528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Raster to Polygon</a:t>
          </a:r>
        </a:p>
      </dsp:txBody>
      <dsp:txXfrm>
        <a:off x="8437634" y="699668"/>
        <a:ext cx="3107531" cy="1188000"/>
      </dsp:txXfrm>
    </dsp:sp>
    <dsp:sp modelId="{15B51CBE-77BC-4B58-9859-4CB7C0F7D9D0}">
      <dsp:nvSpPr>
        <dsp:cNvPr id="0" name=""/>
        <dsp:cNvSpPr/>
      </dsp:nvSpPr>
      <dsp:spPr>
        <a:xfrm>
          <a:off x="4708597" y="699668"/>
          <a:ext cx="3107531" cy="118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35280" rIns="0" bIns="33528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Raster Calculator</a:t>
          </a:r>
        </a:p>
      </dsp:txBody>
      <dsp:txXfrm>
        <a:off x="4708597" y="699668"/>
        <a:ext cx="3107531" cy="1188000"/>
      </dsp:txXfrm>
    </dsp:sp>
    <dsp:sp modelId="{511FD218-B152-4FC6-B017-874583770C6F}">
      <dsp:nvSpPr>
        <dsp:cNvPr id="0" name=""/>
        <dsp:cNvSpPr/>
      </dsp:nvSpPr>
      <dsp:spPr>
        <a:xfrm>
          <a:off x="979559" y="699668"/>
          <a:ext cx="3107531" cy="118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35280" rIns="0" bIns="33528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Clipping Tool</a:t>
          </a:r>
        </a:p>
      </dsp:txBody>
      <dsp:txXfrm>
        <a:off x="979559" y="699668"/>
        <a:ext cx="3107531" cy="1188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DBF91-2A73-4F58-935E-C4086F0A2FFA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C730E-707A-4E44-8A58-6FC6B67F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43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2B6B-8E9E-4C1F-B387-9B050F69CE40}" type="datetimeFigureOut">
              <a:rPr lang="x-none" smtClean="0"/>
              <a:pPr/>
              <a:t>28/11/2023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249E0-EDAF-44DC-992A-3D895E57AC8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664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2B6B-8E9E-4C1F-B387-9B050F69CE40}" type="datetimeFigureOut">
              <a:rPr lang="x-none" smtClean="0"/>
              <a:pPr/>
              <a:t>28/11/2023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249E0-EDAF-44DC-992A-3D895E57AC8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04806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2B6B-8E9E-4C1F-B387-9B050F69CE40}" type="datetimeFigureOut">
              <a:rPr lang="x-none" smtClean="0"/>
              <a:pPr/>
              <a:t>28/11/2023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249E0-EDAF-44DC-992A-3D895E57AC8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9505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2B6B-8E9E-4C1F-B387-9B050F69CE40}" type="datetimeFigureOut">
              <a:rPr lang="x-none" smtClean="0"/>
              <a:pPr/>
              <a:t>28/11/2023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249E0-EDAF-44DC-992A-3D895E57AC8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7774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2B6B-8E9E-4C1F-B387-9B050F69CE40}" type="datetimeFigureOut">
              <a:rPr lang="x-none" smtClean="0"/>
              <a:pPr/>
              <a:t>28/11/2023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249E0-EDAF-44DC-992A-3D895E57AC8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5115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2B6B-8E9E-4C1F-B387-9B050F69CE40}" type="datetimeFigureOut">
              <a:rPr lang="x-none" smtClean="0"/>
              <a:pPr/>
              <a:t>28/11/2023</a:t>
            </a:fld>
            <a:endParaRPr lang="x-non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249E0-EDAF-44DC-992A-3D895E57AC8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8338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2B6B-8E9E-4C1F-B387-9B050F69CE40}" type="datetimeFigureOut">
              <a:rPr lang="x-none" smtClean="0"/>
              <a:pPr/>
              <a:t>28/11/2023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249E0-EDAF-44DC-992A-3D895E57AC84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293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2B6B-8E9E-4C1F-B387-9B050F69CE40}" type="datetimeFigureOut">
              <a:rPr lang="x-none" smtClean="0"/>
              <a:pPr/>
              <a:t>28/11/2023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249E0-EDAF-44DC-992A-3D895E57AC8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8904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2B6B-8E9E-4C1F-B387-9B050F69CE40}" type="datetimeFigureOut">
              <a:rPr lang="x-none" smtClean="0"/>
              <a:pPr/>
              <a:t>28/11/2023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249E0-EDAF-44DC-992A-3D895E57AC8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7767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2B6B-8E9E-4C1F-B387-9B050F69CE40}" type="datetimeFigureOut">
              <a:rPr lang="x-none" smtClean="0"/>
              <a:pPr/>
              <a:t>28/11/2023</a:t>
            </a:fld>
            <a:endParaRPr lang="x-non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x-non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249E0-EDAF-44DC-992A-3D895E57AC8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651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8C92B6B-8E9E-4C1F-B387-9B050F69CE40}" type="datetimeFigureOut">
              <a:rPr lang="x-none" smtClean="0"/>
              <a:pPr/>
              <a:t>28/11/2023</a:t>
            </a:fld>
            <a:endParaRPr lang="x-non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249E0-EDAF-44DC-992A-3D895E57AC8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0614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8C92B6B-8E9E-4C1F-B387-9B050F69CE40}" type="datetimeFigureOut">
              <a:rPr lang="x-none" smtClean="0"/>
              <a:pPr/>
              <a:t>28/11/2023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4E249E0-EDAF-44DC-992A-3D895E57AC8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87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NRD Documents\NRD Work Output - 2020\Quarry Development Management Program Monthly Report\100MEDIA\DJI_09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61247"/>
            <a:ext cx="12191999" cy="393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91B105-F9B9-22B2-ACF0-2C686600DBAB}"/>
              </a:ext>
            </a:extLst>
          </p:cNvPr>
          <p:cNvSpPr/>
          <p:nvPr/>
        </p:nvSpPr>
        <p:spPr>
          <a:xfrm>
            <a:off x="1871732" y="5396230"/>
            <a:ext cx="8072018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GIS SECTION | LGIS DIVISION</a:t>
            </a:r>
          </a:p>
          <a:p>
            <a:pPr algn="ctr"/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MINISTRY OF LANDS AND NATURAL RESOURCES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2023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D0D2F6-FC92-A787-8B80-AA6428F39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686" y="76252"/>
            <a:ext cx="1034146" cy="9121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0AED79-B8ED-F40B-C17B-3B7F2A8D8D0B}"/>
              </a:ext>
            </a:extLst>
          </p:cNvPr>
          <p:cNvSpPr/>
          <p:nvPr/>
        </p:nvSpPr>
        <p:spPr>
          <a:xfrm>
            <a:off x="10694304" y="999582"/>
            <a:ext cx="15969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Government of the </a:t>
            </a:r>
          </a:p>
          <a:p>
            <a:pPr algn="ctr"/>
            <a:r>
              <a:rPr lang="en-US" sz="1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Kingdom of Tonga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0DFE8A-B529-9065-6473-411000BC7417}"/>
              </a:ext>
            </a:extLst>
          </p:cNvPr>
          <p:cNvSpPr/>
          <p:nvPr/>
        </p:nvSpPr>
        <p:spPr>
          <a:xfrm>
            <a:off x="182168" y="72608"/>
            <a:ext cx="1038585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USING OF GIS &amp; REMOTE SENSING APPLICATION FOR IMPLEMENTATION OF SUSTAINABLE QUARRY MINING IN TONGA</a:t>
            </a:r>
          </a:p>
        </p:txBody>
      </p:sp>
    </p:spTree>
    <p:extLst>
      <p:ext uri="{BB962C8B-B14F-4D97-AF65-F5344CB8AC3E}">
        <p14:creationId xmlns:p14="http://schemas.microsoft.com/office/powerpoint/2010/main" val="2138624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D7B02-CB79-4C0F-98A1-274A494A3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120" y="609600"/>
            <a:ext cx="8564880" cy="1320800"/>
          </a:xfrm>
        </p:spPr>
        <p:txBody>
          <a:bodyPr>
            <a:normAutofit/>
          </a:bodyPr>
          <a:lstStyle/>
          <a:p>
            <a:r>
              <a:rPr lang="en-US" dirty="0"/>
              <a:t>Geospatial Analysis for Quarry Developments in Tonga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580F0-568E-4927-854C-6097EC469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980" y="2367627"/>
            <a:ext cx="8564881" cy="3880773"/>
          </a:xfrm>
        </p:spPr>
        <p:txBody>
          <a:bodyPr>
            <a:normAutofit/>
          </a:bodyPr>
          <a:lstStyle/>
          <a:p>
            <a:r>
              <a:rPr lang="en-US" dirty="0"/>
              <a:t>Quarry Volumetric Analysis Data are consist of: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Standard Extractable Volume for potential sources of quarry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Remaining Extractable Volume (active and abandoned quarry)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Estimated Extracted Volume (active and abandoned quarry)\</a:t>
            </a:r>
          </a:p>
          <a:p>
            <a:pPr marL="402336" lvl="1" indent="0">
              <a:buNone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Determining compliance of quarry operators with maximum excavation depth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3m above water table</a:t>
            </a:r>
          </a:p>
          <a:p>
            <a:pPr lvl="1">
              <a:buFont typeface="Wingdings" pitchFamily="2" charset="2"/>
              <a:buChar char="q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76759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4144" y="363682"/>
            <a:ext cx="9997440" cy="609600"/>
          </a:xfrm>
        </p:spPr>
        <p:txBody>
          <a:bodyPr/>
          <a:lstStyle/>
          <a:p>
            <a:pPr marL="82296" indent="0">
              <a:buNone/>
            </a:pPr>
            <a:r>
              <a:rPr lang="en-US" dirty="0"/>
              <a:t>Quarry Map as per Guidelines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864888-8A4F-4A28-9850-489CBF491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6" y="1158539"/>
            <a:ext cx="5106881" cy="5521035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426F108-AE20-4384-8E20-92319B4189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054315"/>
              </p:ext>
            </p:extLst>
          </p:nvPr>
        </p:nvGraphicFramePr>
        <p:xfrm>
          <a:off x="6532760" y="1158538"/>
          <a:ext cx="5378824" cy="5521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88538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0" y="2208302"/>
            <a:ext cx="2514600" cy="3880773"/>
          </a:xfrm>
        </p:spPr>
        <p:txBody>
          <a:bodyPr/>
          <a:lstStyle/>
          <a:p>
            <a:r>
              <a:rPr lang="en-US" dirty="0"/>
              <a:t>Clipping Tool</a:t>
            </a:r>
          </a:p>
          <a:p>
            <a:r>
              <a:rPr lang="en-US" dirty="0"/>
              <a:t>Surface Volume </a:t>
            </a:r>
          </a:p>
        </p:txBody>
      </p:sp>
      <p:pic>
        <p:nvPicPr>
          <p:cNvPr id="2050" name="Picture 2" descr="F:\Cli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2421084"/>
            <a:ext cx="3822123" cy="36679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Surface Volume_Abo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698" y="2421084"/>
            <a:ext cx="3990976" cy="36679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0636" y="270164"/>
            <a:ext cx="110164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Tools that are used to calculate; Standard Extractable Volume, Remaining Extractable Volume and Estimated Extracted Volume.</a:t>
            </a:r>
          </a:p>
        </p:txBody>
      </p:sp>
    </p:spTree>
    <p:extLst>
      <p:ext uri="{BB962C8B-B14F-4D97-AF65-F5344CB8AC3E}">
        <p14:creationId xmlns:p14="http://schemas.microsoft.com/office/powerpoint/2010/main" val="646579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75117" y="259774"/>
            <a:ext cx="10235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Using of Model Builder to calculate; Standard Extractable Volume, Remaining Extractable Volume &amp; Estimated Extracted Volume simultaneously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B410515-F5FD-D9D6-DD0D-6C9A8159D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45" y="1996140"/>
            <a:ext cx="5019016" cy="389367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0E1F43-C971-362C-C130-2E229062D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541" y="1996141"/>
            <a:ext cx="5019016" cy="38936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C99A43-0D9C-3152-A2BC-AC0F8B22B857}"/>
              </a:ext>
            </a:extLst>
          </p:cNvPr>
          <p:cNvSpPr txBox="1"/>
          <p:nvPr/>
        </p:nvSpPr>
        <p:spPr>
          <a:xfrm>
            <a:off x="548070" y="5934670"/>
            <a:ext cx="4885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Figure 1. Using Model Builder to Clip LiDAR DEM 2011 using 10m set back layer in ArcGIS Pro</a:t>
            </a:r>
            <a:endParaRPr lang="en-TO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287771-6ACF-0003-9E19-AC1111D50F81}"/>
              </a:ext>
            </a:extLst>
          </p:cNvPr>
          <p:cNvSpPr txBox="1"/>
          <p:nvPr/>
        </p:nvSpPr>
        <p:spPr>
          <a:xfrm>
            <a:off x="6758168" y="5934670"/>
            <a:ext cx="48857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Figure 2. Using Model Builder to calculate quarry volume using clipped dem and selected 10m set back layer from Figure 1in ArcGIS Pro</a:t>
            </a:r>
          </a:p>
        </p:txBody>
      </p:sp>
    </p:spTree>
    <p:extLst>
      <p:ext uri="{BB962C8B-B14F-4D97-AF65-F5344CB8AC3E}">
        <p14:creationId xmlns:p14="http://schemas.microsoft.com/office/powerpoint/2010/main" val="311929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4144" y="363684"/>
            <a:ext cx="9997440" cy="5884717"/>
          </a:xfrm>
        </p:spPr>
        <p:txBody>
          <a:bodyPr/>
          <a:lstStyle/>
          <a:p>
            <a:r>
              <a:rPr lang="en-US" dirty="0"/>
              <a:t>Output of Model Builder after calculating standard volume, remaining volume &amp; estimated extracted volume (text file)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DEE878-A6CD-4B0F-B209-587551282B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555"/>
          <a:stretch/>
        </p:blipFill>
        <p:spPr>
          <a:xfrm>
            <a:off x="1914144" y="1613584"/>
            <a:ext cx="9705637" cy="46348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2475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3916154"/>
              </p:ext>
            </p:extLst>
          </p:nvPr>
        </p:nvGraphicFramePr>
        <p:xfrm>
          <a:off x="1442906" y="2348917"/>
          <a:ext cx="9328558" cy="4135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2276" y="704341"/>
            <a:ext cx="10661075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/>
              <a:t>Linking Quarry Volumes with Attribute Table of 10m setback Layer in ArcGIS PRO</a:t>
            </a:r>
          </a:p>
        </p:txBody>
      </p:sp>
    </p:spTree>
    <p:extLst>
      <p:ext uri="{BB962C8B-B14F-4D97-AF65-F5344CB8AC3E}">
        <p14:creationId xmlns:p14="http://schemas.microsoft.com/office/powerpoint/2010/main" val="176130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6003" y="582680"/>
            <a:ext cx="9997440" cy="1292342"/>
          </a:xfrm>
        </p:spPr>
        <p:txBody>
          <a:bodyPr>
            <a:normAutofit/>
          </a:bodyPr>
          <a:lstStyle/>
          <a:p>
            <a:r>
              <a:rPr lang="en-US" sz="3200" dirty="0"/>
              <a:t>Joining and copying of volume calculation into Quarry 10m setback layer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D55DB-EDB3-B534-2DA3-C184A9BAB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92" y="1703294"/>
            <a:ext cx="8735416" cy="505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52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honono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570" y="1464687"/>
            <a:ext cx="3803081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Ahonono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7" y="1464687"/>
            <a:ext cx="3678383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5640337"/>
              </p:ext>
            </p:extLst>
          </p:nvPr>
        </p:nvGraphicFramePr>
        <p:xfrm>
          <a:off x="8063345" y="1464687"/>
          <a:ext cx="3865419" cy="3990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99240" y="602064"/>
            <a:ext cx="10650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Standard Extractable Volume</a:t>
            </a:r>
          </a:p>
        </p:txBody>
      </p:sp>
    </p:spTree>
    <p:extLst>
      <p:ext uri="{BB962C8B-B14F-4D97-AF65-F5344CB8AC3E}">
        <p14:creationId xmlns:p14="http://schemas.microsoft.com/office/powerpoint/2010/main" val="2717985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9F4772-3414-4A7F-8336-5C7958915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80" y="3176136"/>
            <a:ext cx="3181350" cy="3338963"/>
          </a:xfr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66253" y="809066"/>
            <a:ext cx="11565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/>
              <a:t>Remaining Extractable Volume &amp; Estimated Extracted Volume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0592671"/>
              </p:ext>
            </p:extLst>
          </p:nvPr>
        </p:nvGraphicFramePr>
        <p:xfrm>
          <a:off x="7591425" y="2357436"/>
          <a:ext cx="4139911" cy="4157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F8FCA21-CCA1-4EF3-B80E-EC4BBBB62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0" y="2357438"/>
            <a:ext cx="3747655" cy="41576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6910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851" y="440217"/>
            <a:ext cx="9997440" cy="1430529"/>
          </a:xfrm>
        </p:spPr>
        <p:txBody>
          <a:bodyPr>
            <a:normAutofit/>
          </a:bodyPr>
          <a:lstStyle/>
          <a:p>
            <a:r>
              <a:rPr lang="en-US" sz="3200" dirty="0"/>
              <a:t>Tools that are used to determine the compliance with the maximum excavation depth in ArcGIS Pro</a:t>
            </a:r>
          </a:p>
          <a:p>
            <a:pPr marL="82296" indent="0">
              <a:buNone/>
            </a:pPr>
            <a:endParaRPr lang="en-US" sz="32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57768098"/>
              </p:ext>
            </p:extLst>
          </p:nvPr>
        </p:nvGraphicFramePr>
        <p:xfrm>
          <a:off x="0" y="1610592"/>
          <a:ext cx="12192000" cy="2587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156" y="4197929"/>
            <a:ext cx="4285845" cy="2660073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6" name="Picture 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92" y="4197929"/>
            <a:ext cx="3906981" cy="2660073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97929"/>
            <a:ext cx="3771900" cy="2660073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03113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17CEA-DFAA-0829-E40D-9256C82FC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  <a:endParaRPr lang="en-T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8364D-4F08-8D77-12ED-813E742F6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 would like to express my special thanks and gratitude to the UN Spider Office for providing funds so that I can attend the  2023 Pacific Island GIS &amp; Remote Sensing User Conference. I am very grateful for their funding support which is why I am here today.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 would also like to thank the 2023 Pacific Island GIS &amp; Remote Sensing Conference organizers for giving me this golden opportunity to do my presentation during this remarkable event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Malo ‘</a:t>
            </a:r>
            <a:r>
              <a:rPr lang="en-US" dirty="0" err="1"/>
              <a:t>Aupito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TO" dirty="0"/>
          </a:p>
        </p:txBody>
      </p:sp>
    </p:spTree>
    <p:extLst>
      <p:ext uri="{BB962C8B-B14F-4D97-AF65-F5344CB8AC3E}">
        <p14:creationId xmlns:p14="http://schemas.microsoft.com/office/powerpoint/2010/main" val="691800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F:\Quarry Maps for Quarterly Reports\Tongatapu Is\Pea Quarry Developme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376217"/>
            <a:ext cx="5822169" cy="53778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6255" y="329627"/>
            <a:ext cx="1177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/>
              <a:t>Using ArcGIS Pro to determine compliance of Quarry Operators with Quarry Maximum Excavation Depth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52A7A2-7E9B-42D9-B516-C2F67A428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535" y="1376217"/>
            <a:ext cx="5822169" cy="5377874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B42A78-FD2D-DF8E-4426-066E4ACEF9D8}"/>
              </a:ext>
            </a:extLst>
          </p:cNvPr>
          <p:cNvCxnSpPr>
            <a:cxnSpLocks/>
          </p:cNvCxnSpPr>
          <p:nvPr/>
        </p:nvCxnSpPr>
        <p:spPr>
          <a:xfrm flipH="1" flipV="1">
            <a:off x="4482353" y="3998259"/>
            <a:ext cx="5127812" cy="2779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694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9AC5-1FC7-E360-A2E7-CE37547D5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721411"/>
            <a:ext cx="7729728" cy="1188720"/>
          </a:xfrm>
        </p:spPr>
        <p:txBody>
          <a:bodyPr>
            <a:normAutofit/>
          </a:bodyPr>
          <a:lstStyle/>
          <a:p>
            <a:r>
              <a:rPr lang="en-US" dirty="0"/>
              <a:t>Depths to Water Level</a:t>
            </a:r>
            <a:endParaRPr lang="en-T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7D799-AA1D-5D8F-2F1C-AE7C05E5D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TO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F1CA737-198D-41C5-6E46-7D5CF81B5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0320" y="2240896"/>
            <a:ext cx="10032503" cy="433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6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03D3FD2-39A1-4C57-9E01-3D45DCD8F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80682"/>
            <a:ext cx="7729728" cy="183200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 the current status of quarry development using UAV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TO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4C3CD06-5EC0-15EE-1EE9-24E2A5119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7" y="2009307"/>
            <a:ext cx="4577208" cy="476801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1F322F-E7BE-97D5-A29A-63C229C4F9CD}"/>
              </a:ext>
            </a:extLst>
          </p:cNvPr>
          <p:cNvSpPr txBox="1"/>
          <p:nvPr/>
        </p:nvSpPr>
        <p:spPr>
          <a:xfrm>
            <a:off x="5988424" y="2429688"/>
            <a:ext cx="2682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Processing a 3D  map of ‘</a:t>
            </a:r>
            <a:r>
              <a:rPr lang="en-US" dirty="0" err="1"/>
              <a:t>Eua</a:t>
            </a:r>
            <a:r>
              <a:rPr lang="en-US" dirty="0"/>
              <a:t> quarry site on Pix4D mapper</a:t>
            </a:r>
            <a:endParaRPr lang="en-TO" dirty="0"/>
          </a:p>
        </p:txBody>
      </p:sp>
    </p:spTree>
    <p:extLst>
      <p:ext uri="{BB962C8B-B14F-4D97-AF65-F5344CB8AC3E}">
        <p14:creationId xmlns:p14="http://schemas.microsoft.com/office/powerpoint/2010/main" val="2497475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8143DB2-B824-2914-4BD1-207362F52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6" y="2048434"/>
            <a:ext cx="5230727" cy="46392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526CD0-29F7-BF00-283F-D79DF8563672}"/>
              </a:ext>
            </a:extLst>
          </p:cNvPr>
          <p:cNvSpPr txBox="1"/>
          <p:nvPr/>
        </p:nvSpPr>
        <p:spPr>
          <a:xfrm>
            <a:off x="7506672" y="2341003"/>
            <a:ext cx="26828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Viewing Online Imagery of ‘</a:t>
            </a:r>
            <a:r>
              <a:rPr lang="en-US" dirty="0" err="1"/>
              <a:t>Eua</a:t>
            </a:r>
            <a:r>
              <a:rPr lang="en-US" dirty="0"/>
              <a:t> Quarry in ArcGIS Pro</a:t>
            </a:r>
          </a:p>
          <a:p>
            <a:r>
              <a:rPr lang="en-US" dirty="0"/>
              <a:t>Note</a:t>
            </a:r>
          </a:p>
          <a:p>
            <a:r>
              <a:rPr lang="en-US" dirty="0"/>
              <a:t>The legend are as follows:</a:t>
            </a:r>
          </a:p>
          <a:p>
            <a:pPr marL="342900" indent="-342900">
              <a:buAutoNum type="arabicPeriod"/>
            </a:pPr>
            <a:r>
              <a:rPr lang="en-US" dirty="0"/>
              <a:t>Red polygon are Quarry Allotment</a:t>
            </a:r>
          </a:p>
          <a:p>
            <a:pPr marL="342900" indent="-342900">
              <a:buAutoNum type="arabicPeriod"/>
            </a:pPr>
            <a:r>
              <a:rPr lang="en-US" dirty="0"/>
              <a:t>Blue polygon are the 10m setback</a:t>
            </a:r>
          </a:p>
          <a:p>
            <a:pPr marL="342900" indent="-342900">
              <a:buAutoNum type="arabicPeriod"/>
            </a:pPr>
            <a:r>
              <a:rPr lang="en-US" dirty="0"/>
              <a:t>Light grey color represents the tax allotment</a:t>
            </a:r>
          </a:p>
          <a:p>
            <a:pPr marL="342900" indent="-342900">
              <a:buAutoNum type="arabicPeriod"/>
            </a:pPr>
            <a:r>
              <a:rPr lang="en-US" dirty="0"/>
              <a:t>Orange color represents the road</a:t>
            </a:r>
            <a:endParaRPr lang="en-T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D9A342-493D-474B-8D80-302D6222C975}"/>
              </a:ext>
            </a:extLst>
          </p:cNvPr>
          <p:cNvSpPr txBox="1">
            <a:spLocks/>
          </p:cNvSpPr>
          <p:nvPr/>
        </p:nvSpPr>
        <p:spPr bwMode="black">
          <a:xfrm>
            <a:off x="2231136" y="80682"/>
            <a:ext cx="7729728" cy="183200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 the current status of quarry development using UAV</a:t>
            </a:r>
            <a:b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TO" dirty="0"/>
          </a:p>
        </p:txBody>
      </p:sp>
    </p:spTree>
    <p:extLst>
      <p:ext uri="{BB962C8B-B14F-4D97-AF65-F5344CB8AC3E}">
        <p14:creationId xmlns:p14="http://schemas.microsoft.com/office/powerpoint/2010/main" val="1015217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FE2B451-2E41-90C4-EB5E-FCDD2CEFA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4" y="2020360"/>
            <a:ext cx="4746106" cy="480060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8DA1E7-8626-CABE-0875-AD2FA307EC41}"/>
              </a:ext>
            </a:extLst>
          </p:cNvPr>
          <p:cNvSpPr txBox="1"/>
          <p:nvPr/>
        </p:nvSpPr>
        <p:spPr>
          <a:xfrm>
            <a:off x="6180064" y="2520296"/>
            <a:ext cx="2682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DSM data of ‘</a:t>
            </a:r>
            <a:r>
              <a:rPr lang="en-US" dirty="0" err="1"/>
              <a:t>Eua</a:t>
            </a:r>
            <a:r>
              <a:rPr lang="en-US" dirty="0"/>
              <a:t> Quarry</a:t>
            </a:r>
            <a:endParaRPr lang="en-T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E7A83B2-D406-46AC-B5C9-0775C5A29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80682"/>
            <a:ext cx="7729728" cy="183200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 the current status of quarry development using UAV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TO" dirty="0"/>
          </a:p>
        </p:txBody>
      </p:sp>
    </p:spTree>
    <p:extLst>
      <p:ext uri="{BB962C8B-B14F-4D97-AF65-F5344CB8AC3E}">
        <p14:creationId xmlns:p14="http://schemas.microsoft.com/office/powerpoint/2010/main" val="68390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CFE2EFD-9FE7-6822-AF7E-71C3571F9618}"/>
              </a:ext>
            </a:extLst>
          </p:cNvPr>
          <p:cNvSpPr txBox="1"/>
          <p:nvPr/>
        </p:nvSpPr>
        <p:spPr>
          <a:xfrm>
            <a:off x="6096000" y="2233987"/>
            <a:ext cx="268281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DTM data of ‘</a:t>
            </a:r>
            <a:r>
              <a:rPr lang="en-US" dirty="0" err="1"/>
              <a:t>Eua</a:t>
            </a:r>
            <a:r>
              <a:rPr lang="en-US" dirty="0"/>
              <a:t> Quarry</a:t>
            </a:r>
            <a:endParaRPr lang="en-TO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D0CE83-8EC6-F683-B97D-6B8354796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18" y="2057400"/>
            <a:ext cx="5281369" cy="4675094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4439341-0E25-474F-A1F9-0E845474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80682"/>
            <a:ext cx="7729728" cy="183200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 the current status of quarry development using UAV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TO" dirty="0"/>
          </a:p>
        </p:txBody>
      </p:sp>
    </p:spTree>
    <p:extLst>
      <p:ext uri="{BB962C8B-B14F-4D97-AF65-F5344CB8AC3E}">
        <p14:creationId xmlns:p14="http://schemas.microsoft.com/office/powerpoint/2010/main" val="293269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6F8074-1E55-600D-88CA-46ED5577A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92" y="2057400"/>
            <a:ext cx="4636414" cy="46661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FA2F8D-58EE-5E39-0806-F28774565995}"/>
              </a:ext>
            </a:extLst>
          </p:cNvPr>
          <p:cNvSpPr txBox="1"/>
          <p:nvPr/>
        </p:nvSpPr>
        <p:spPr>
          <a:xfrm>
            <a:off x="6446604" y="2484999"/>
            <a:ext cx="268281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Mosaic Data of ‘</a:t>
            </a:r>
            <a:r>
              <a:rPr lang="en-US" dirty="0" err="1"/>
              <a:t>Eua</a:t>
            </a:r>
            <a:r>
              <a:rPr lang="en-US" dirty="0"/>
              <a:t> Quarry on ArcGIS Pro</a:t>
            </a:r>
            <a:endParaRPr lang="en-T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937DA14-F948-41FD-A00F-EB20297D8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80682"/>
            <a:ext cx="7729728" cy="183200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 the current status of quarry development using UAV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TO" dirty="0"/>
          </a:p>
        </p:txBody>
      </p:sp>
    </p:spTree>
    <p:extLst>
      <p:ext uri="{BB962C8B-B14F-4D97-AF65-F5344CB8AC3E}">
        <p14:creationId xmlns:p14="http://schemas.microsoft.com/office/powerpoint/2010/main" val="3883492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091159-4E1F-7695-F7A3-E46F244B2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4" y="3868721"/>
            <a:ext cx="4809773" cy="28400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D8FEF9-2810-2088-6757-3F74A81AAFEC}"/>
              </a:ext>
            </a:extLst>
          </p:cNvPr>
          <p:cNvSpPr txBox="1"/>
          <p:nvPr/>
        </p:nvSpPr>
        <p:spPr>
          <a:xfrm>
            <a:off x="4754592" y="2666113"/>
            <a:ext cx="268281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Viewing mosaic data of ‘Eua Quarry in Pix4D</a:t>
            </a:r>
            <a:endParaRPr lang="en-TO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9DB2E1-6966-6450-4AC9-1725C3141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53" y="3868721"/>
            <a:ext cx="4809773" cy="28400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0461839-BAFA-49C9-9AA2-3322A0797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80682"/>
            <a:ext cx="7729728" cy="183200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 the current status of quarry development using UAV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TO" dirty="0"/>
          </a:p>
        </p:txBody>
      </p:sp>
    </p:spTree>
    <p:extLst>
      <p:ext uri="{BB962C8B-B14F-4D97-AF65-F5344CB8AC3E}">
        <p14:creationId xmlns:p14="http://schemas.microsoft.com/office/powerpoint/2010/main" val="3274105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2E740B-3C8B-1DBA-4FE5-6D4CA829A085}"/>
              </a:ext>
            </a:extLst>
          </p:cNvPr>
          <p:cNvSpPr txBox="1"/>
          <p:nvPr/>
        </p:nvSpPr>
        <p:spPr>
          <a:xfrm>
            <a:off x="8305208" y="2296741"/>
            <a:ext cx="268281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Map of ‘</a:t>
            </a:r>
            <a:r>
              <a:rPr lang="en-US" dirty="0" err="1"/>
              <a:t>Eua</a:t>
            </a:r>
            <a:r>
              <a:rPr lang="en-US" dirty="0"/>
              <a:t> Quarry with its volumetric analysis data</a:t>
            </a:r>
            <a:endParaRPr lang="en-T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54393D-979D-422C-1996-212640F91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0059"/>
            <a:ext cx="7729728" cy="139001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Quarry Map with Volumetric Analysis Data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TO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A751B8-6CB0-25A6-7CDE-05E045C1A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1" y="1985682"/>
            <a:ext cx="6786955" cy="48006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9023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6227F-FE2C-EAAB-DD41-1ED1E9EF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Remaining Volume &amp; life time of quarry Developments per Island Group in Tonga</a:t>
            </a:r>
            <a:endParaRPr lang="en-T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0A01A-AF42-148D-C626-5AC020058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07" y="2336873"/>
            <a:ext cx="10981764" cy="3599316"/>
          </a:xfrm>
        </p:spPr>
        <p:txBody>
          <a:bodyPr/>
          <a:lstStyle/>
          <a:p>
            <a:r>
              <a:rPr lang="en-US" dirty="0"/>
              <a:t>Total Standard Extractable Volume for potential sources of quarries &amp; Remaining Extractable Volume for active and abandoned quarries (m3) and its lifetime per Island Group</a:t>
            </a:r>
          </a:p>
          <a:p>
            <a:pPr marL="914400" lvl="2" indent="0">
              <a:buNone/>
            </a:pPr>
            <a:endParaRPr lang="en-US" sz="4400" b="1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13CC408-4E5C-98D5-1DC3-0B7BB0482F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152025"/>
              </p:ext>
            </p:extLst>
          </p:nvPr>
        </p:nvGraphicFramePr>
        <p:xfrm>
          <a:off x="430307" y="3263317"/>
          <a:ext cx="11448502" cy="30657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3448">
                  <a:extLst>
                    <a:ext uri="{9D8B030D-6E8A-4147-A177-3AD203B41FA5}">
                      <a16:colId xmlns:a16="http://schemas.microsoft.com/office/drawing/2014/main" val="4205479699"/>
                    </a:ext>
                  </a:extLst>
                </a:gridCol>
                <a:gridCol w="1735483">
                  <a:extLst>
                    <a:ext uri="{9D8B030D-6E8A-4147-A177-3AD203B41FA5}">
                      <a16:colId xmlns:a16="http://schemas.microsoft.com/office/drawing/2014/main" val="3497311629"/>
                    </a:ext>
                  </a:extLst>
                </a:gridCol>
                <a:gridCol w="2809830">
                  <a:extLst>
                    <a:ext uri="{9D8B030D-6E8A-4147-A177-3AD203B41FA5}">
                      <a16:colId xmlns:a16="http://schemas.microsoft.com/office/drawing/2014/main" val="4206070939"/>
                    </a:ext>
                  </a:extLst>
                </a:gridCol>
                <a:gridCol w="1652840">
                  <a:extLst>
                    <a:ext uri="{9D8B030D-6E8A-4147-A177-3AD203B41FA5}">
                      <a16:colId xmlns:a16="http://schemas.microsoft.com/office/drawing/2014/main" val="3861284580"/>
                    </a:ext>
                  </a:extLst>
                </a:gridCol>
                <a:gridCol w="2440522">
                  <a:extLst>
                    <a:ext uri="{9D8B030D-6E8A-4147-A177-3AD203B41FA5}">
                      <a16:colId xmlns:a16="http://schemas.microsoft.com/office/drawing/2014/main" val="3555272015"/>
                    </a:ext>
                  </a:extLst>
                </a:gridCol>
                <a:gridCol w="2076379">
                  <a:extLst>
                    <a:ext uri="{9D8B030D-6E8A-4147-A177-3AD203B41FA5}">
                      <a16:colId xmlns:a16="http://schemas.microsoft.com/office/drawing/2014/main" val="3207901272"/>
                    </a:ext>
                  </a:extLst>
                </a:gridCol>
              </a:tblGrid>
              <a:tr h="7442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Island Groups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Year of DEM data per Island Group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Standard Extractable Volume &amp; Remaining Volume (m3)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Rate of Production per Year (m3)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Life time of Quarry Volume per Island Group (Yr)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Year of Final Production per Island Group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extLst>
                  <a:ext uri="{0D108BD9-81ED-4DB2-BD59-A6C34878D82A}">
                    <a16:rowId xmlns:a16="http://schemas.microsoft.com/office/drawing/2014/main" val="1164551130"/>
                  </a:ext>
                </a:extLst>
              </a:tr>
              <a:tr h="38692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Tongatapu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O" sz="800" u="none" strike="noStrike">
                          <a:effectLst/>
                        </a:rPr>
                        <a:t>2011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O" sz="800" u="none" strike="noStrike">
                          <a:effectLst/>
                        </a:rPr>
                        <a:t>10,424,650.80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O" sz="800" u="none" strike="noStrike">
                          <a:effectLst/>
                        </a:rPr>
                        <a:t>50,000 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O" sz="800" u="none" strike="noStrike">
                          <a:effectLst/>
                        </a:rPr>
                        <a:t>208.493016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O" sz="800" u="none" strike="noStrike">
                          <a:effectLst/>
                        </a:rPr>
                        <a:t>2219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extLst>
                  <a:ext uri="{0D108BD9-81ED-4DB2-BD59-A6C34878D82A}">
                    <a16:rowId xmlns:a16="http://schemas.microsoft.com/office/drawing/2014/main" val="1396291881"/>
                  </a:ext>
                </a:extLst>
              </a:tr>
              <a:tr h="38692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Eua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O" sz="800" u="none" strike="noStrike">
                          <a:effectLst/>
                        </a:rPr>
                        <a:t>2004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O" sz="800" u="none" strike="noStrike">
                          <a:effectLst/>
                        </a:rPr>
                        <a:t>10,461,399.27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O" sz="800" u="none" strike="noStrike">
                          <a:effectLst/>
                        </a:rPr>
                        <a:t>50,000 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O" sz="800" u="none" strike="noStrike">
                          <a:effectLst/>
                        </a:rPr>
                        <a:t>209.2279854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O" sz="800" u="none" strike="noStrike">
                          <a:effectLst/>
                        </a:rPr>
                        <a:t>2213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extLst>
                  <a:ext uri="{0D108BD9-81ED-4DB2-BD59-A6C34878D82A}">
                    <a16:rowId xmlns:a16="http://schemas.microsoft.com/office/drawing/2014/main" val="178958555"/>
                  </a:ext>
                </a:extLst>
              </a:tr>
              <a:tr h="38692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Haapai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O" sz="800" u="none" strike="noStrike">
                          <a:effectLst/>
                        </a:rPr>
                        <a:t>2004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O" sz="800" u="none" strike="noStrike">
                          <a:effectLst/>
                        </a:rPr>
                        <a:t>89,804.32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O" sz="800" u="none" strike="noStrike">
                          <a:effectLst/>
                        </a:rPr>
                        <a:t>50,000 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O" sz="800" u="none" strike="noStrike">
                          <a:effectLst/>
                        </a:rPr>
                        <a:t>1.79608642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O" sz="800" u="none" strike="noStrike">
                          <a:effectLst/>
                        </a:rPr>
                        <a:t>2005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extLst>
                  <a:ext uri="{0D108BD9-81ED-4DB2-BD59-A6C34878D82A}">
                    <a16:rowId xmlns:a16="http://schemas.microsoft.com/office/drawing/2014/main" val="4220122761"/>
                  </a:ext>
                </a:extLst>
              </a:tr>
              <a:tr h="38692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Vavau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O" sz="800" u="none" strike="noStrike">
                          <a:effectLst/>
                        </a:rPr>
                        <a:t>2004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O" sz="800" u="none" strike="noStrike">
                          <a:effectLst/>
                        </a:rPr>
                        <a:t>20,041,648.26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O" sz="800" u="none" strike="noStrike">
                          <a:effectLst/>
                        </a:rPr>
                        <a:t>50,000 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O" sz="800" u="none" strike="noStrike">
                          <a:effectLst/>
                        </a:rPr>
                        <a:t>400.8329653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O" sz="800" u="none" strike="noStrike">
                          <a:effectLst/>
                        </a:rPr>
                        <a:t>2404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extLst>
                  <a:ext uri="{0D108BD9-81ED-4DB2-BD59-A6C34878D82A}">
                    <a16:rowId xmlns:a16="http://schemas.microsoft.com/office/drawing/2014/main" val="2383569995"/>
                  </a:ext>
                </a:extLst>
              </a:tr>
              <a:tr h="38692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Niuatoputapu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O" sz="800" u="none" strike="noStrike">
                          <a:effectLst/>
                        </a:rPr>
                        <a:t>2004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TO" sz="800" u="none" strike="noStrike">
                          <a:effectLst/>
                        </a:rPr>
                        <a:t>14,839.81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O" sz="800" u="none" strike="noStrike">
                          <a:effectLst/>
                        </a:rPr>
                        <a:t>50,000 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O" sz="800" u="none" strike="noStrike">
                          <a:effectLst/>
                        </a:rPr>
                        <a:t>0.296796277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O" sz="800" u="none" strike="noStrike">
                          <a:effectLst/>
                        </a:rPr>
                        <a:t> 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extLst>
                  <a:ext uri="{0D108BD9-81ED-4DB2-BD59-A6C34878D82A}">
                    <a16:rowId xmlns:a16="http://schemas.microsoft.com/office/drawing/2014/main" val="1321256232"/>
                  </a:ext>
                </a:extLst>
              </a:tr>
              <a:tr h="38692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TOTAL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O" sz="800" u="none" strike="noStrike">
                          <a:effectLst/>
                        </a:rPr>
                        <a:t> </a:t>
                      </a:r>
                      <a:endParaRPr lang="en-TO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O" sz="800" u="none" strike="noStrike">
                          <a:effectLst/>
                        </a:rPr>
                        <a:t>41,032,342.47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O" sz="800" u="none" strike="noStrike">
                          <a:effectLst/>
                        </a:rPr>
                        <a:t> 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O" sz="800" u="none" strike="noStrike">
                          <a:effectLst/>
                        </a:rPr>
                        <a:t>820.6468494</a:t>
                      </a:r>
                      <a:endParaRPr lang="en-T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TO" sz="800" u="none" strike="noStrike" dirty="0">
                          <a:effectLst/>
                        </a:rPr>
                        <a:t> </a:t>
                      </a:r>
                      <a:endParaRPr lang="en-T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8" marR="6508" marT="6508" marB="0" anchor="b"/>
                </a:tc>
                <a:extLst>
                  <a:ext uri="{0D108BD9-81ED-4DB2-BD59-A6C34878D82A}">
                    <a16:rowId xmlns:a16="http://schemas.microsoft.com/office/drawing/2014/main" val="3295989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2502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5038-4013-4BE2-92B4-15E6978FB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079" y="131765"/>
            <a:ext cx="7729728" cy="118872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  <a:endParaRPr lang="x-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B2700-A6BF-4382-BA8D-A1E83D68B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356" y="1608876"/>
            <a:ext cx="9773174" cy="4606337"/>
          </a:xfrm>
        </p:spPr>
        <p:txBody>
          <a:bodyPr>
            <a:no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Quarry Guidelines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latest DEM data to conduct Geospatial Analysis for Quarry  Developments in Tonga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Volumetric Analysis (calculating quarry volume)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Determining Compliance of Quarry Companies with maximum excavation depth 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 the current status of quarry developments in Tonga using UAV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556397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84077-230C-44B2-B816-663F313E8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1B58C-10CA-4BCD-8340-4927731C1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1" y="2403152"/>
            <a:ext cx="9815119" cy="3360085"/>
          </a:xfrm>
        </p:spPr>
        <p:txBody>
          <a:bodyPr>
            <a:noAutofit/>
          </a:bodyPr>
          <a:lstStyle/>
          <a:p>
            <a:r>
              <a:rPr lang="en-US" sz="1600" dirty="0"/>
              <a:t>Lack of funding </a:t>
            </a:r>
          </a:p>
          <a:p>
            <a:r>
              <a:rPr lang="en-US" sz="1600" dirty="0"/>
              <a:t>Lack of monitoring activities (quarry mapping) per quarter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Lack of Resources</a:t>
            </a:r>
          </a:p>
          <a:p>
            <a:pPr lvl="1">
              <a:buFont typeface="Wingdings" pitchFamily="2" charset="2"/>
              <a:buChar char="v"/>
            </a:pPr>
            <a:r>
              <a:rPr lang="en-US" dirty="0"/>
              <a:t>  Drones – LGIS Division only has 1 drone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Lack of Compliance from quarry companies with Quarry Guidelines as directed by Ministry of Lands and Natural Resources</a:t>
            </a:r>
          </a:p>
          <a:p>
            <a:pPr lvl="1">
              <a:buFont typeface="Wingdings" pitchFamily="2" charset="2"/>
              <a:buChar char="v"/>
            </a:pPr>
            <a:r>
              <a:rPr lang="en-US" dirty="0"/>
              <a:t>  Majority of Quarry Operations have extracted beyond maximum excavation depths &amp; thus opens up water table. </a:t>
            </a:r>
          </a:p>
          <a:p>
            <a:pPr lvl="1">
              <a:buFont typeface="Wingdings" pitchFamily="2" charset="2"/>
              <a:buChar char="v"/>
            </a:pPr>
            <a:r>
              <a:rPr lang="en-US" dirty="0"/>
              <a:t>  Unmanaged quarry operations have extended into neighboring land parcels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No Awareness programs are done to notify the public about the quarry guidelines in Tonga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No geotechnical survey are done to determine bedding formation of soil and rock, hardness of bedrock and practical depth to underground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1639572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6A6ED-C117-41CC-B681-5D23A1135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 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949F1-A3EF-4E66-A039-8050BBC1D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903" y="2638044"/>
            <a:ext cx="9622171" cy="3255264"/>
          </a:xfrm>
        </p:spPr>
        <p:txBody>
          <a:bodyPr>
            <a:normAutofit/>
          </a:bodyPr>
          <a:lstStyle/>
          <a:p>
            <a:r>
              <a:rPr lang="en-US" sz="1600" dirty="0"/>
              <a:t>Seek funding from international donors for purchasing GIS tools such as UAV, GPS, GCP etc. </a:t>
            </a:r>
          </a:p>
          <a:p>
            <a:r>
              <a:rPr lang="en-US" sz="1600" dirty="0"/>
              <a:t>That, quarry mapping are to be done on a quarterly basis using UAV</a:t>
            </a:r>
          </a:p>
          <a:p>
            <a:r>
              <a:rPr lang="en-US" sz="1600" dirty="0"/>
              <a:t>Make amendments to the maximum excavation depth on the quarry guidelines</a:t>
            </a:r>
          </a:p>
          <a:p>
            <a:r>
              <a:rPr lang="en-US" sz="1600" dirty="0"/>
              <a:t>Geotechnical surveys are to be done on each land parcel where quarry operation are taken place </a:t>
            </a:r>
          </a:p>
          <a:p>
            <a:r>
              <a:rPr lang="en-US" sz="1600" dirty="0"/>
              <a:t>Conducting of awareness programs to notify the public of the quarry guidelines set by MLNR</a:t>
            </a:r>
          </a:p>
          <a:p>
            <a:r>
              <a:rPr lang="en-US" sz="1600" dirty="0"/>
              <a:t>Conducting workshop with all quarry operators to update them of status of their quarry operations</a:t>
            </a:r>
          </a:p>
          <a:p>
            <a:r>
              <a:rPr lang="en-US" sz="1600" dirty="0"/>
              <a:t>Using geospatial data to assist decision makers in making informed decision making</a:t>
            </a:r>
          </a:p>
          <a:p>
            <a:r>
              <a:rPr lang="en-US" sz="1600" dirty="0"/>
              <a:t>Amending Tonga’s Land act to include quarry guideline set by MLNR</a:t>
            </a:r>
          </a:p>
          <a:p>
            <a:endParaRPr lang="en-US" sz="1600" dirty="0"/>
          </a:p>
          <a:p>
            <a:endParaRPr lang="x-none" sz="1600" dirty="0"/>
          </a:p>
        </p:txBody>
      </p:sp>
    </p:spTree>
    <p:extLst>
      <p:ext uri="{BB962C8B-B14F-4D97-AF65-F5344CB8AC3E}">
        <p14:creationId xmlns:p14="http://schemas.microsoft.com/office/powerpoint/2010/main" val="383455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B2CD3-8374-4BDE-9926-01E5A36C3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F98E1-0A31-4198-8D88-71EE3A25E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406" y="2638044"/>
            <a:ext cx="9420836" cy="3101983"/>
          </a:xfrm>
        </p:spPr>
        <p:txBody>
          <a:bodyPr/>
          <a:lstStyle/>
          <a:p>
            <a:pPr marL="82296" indent="0">
              <a:buNone/>
            </a:pPr>
            <a:r>
              <a:rPr lang="en-US" dirty="0"/>
              <a:t>The Ministry of Lands and Natural Resources have successfully developed a quarry baseline database for each island groups in Tonga using GIS &amp; Remote Sensing application. This quarry baseline database contains the land information, volumetric analysis data and the determination of maximum excavation depths. </a:t>
            </a:r>
          </a:p>
          <a:p>
            <a:pPr marL="82296" indent="0">
              <a:buNone/>
            </a:pPr>
            <a:r>
              <a:rPr lang="en-US" dirty="0"/>
              <a:t>However, the quarry baseline database needs to be updated on a quarterly basis by conducting quarry mapping with drones in order to manage the quarry developments in Tonga. 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52101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D12B9-0C58-4EDF-A519-2A573D195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endParaRPr lang="en-US" dirty="0"/>
          </a:p>
          <a:p>
            <a:pPr marL="82296" indent="0" algn="ctr">
              <a:buNone/>
            </a:pPr>
            <a:r>
              <a:rPr lang="en-US" dirty="0"/>
              <a:t>Any Question?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41785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70985-32A2-49B7-ADE6-E6954FF90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 algn="ctr">
              <a:buNone/>
            </a:pPr>
            <a:endParaRPr lang="en-US" dirty="0"/>
          </a:p>
          <a:p>
            <a:pPr marL="82296" indent="0" algn="ctr">
              <a:buNone/>
            </a:pPr>
            <a:endParaRPr lang="en-US" dirty="0"/>
          </a:p>
          <a:p>
            <a:pPr marL="82296" indent="0" algn="ctr">
              <a:buNone/>
            </a:pPr>
            <a:endParaRPr lang="en-US" dirty="0"/>
          </a:p>
          <a:p>
            <a:pPr marL="82296" indent="0" algn="ctr">
              <a:buNone/>
            </a:pPr>
            <a:r>
              <a:rPr lang="en-US" dirty="0"/>
              <a:t>Thank you</a:t>
            </a:r>
          </a:p>
          <a:p>
            <a:pPr marL="82296" indent="0" algn="ctr">
              <a:buNone/>
            </a:pPr>
            <a:r>
              <a:rPr lang="en-US" dirty="0"/>
              <a:t>Malo ‘Aupito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96215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6035E-18A0-49C8-BD3D-628988A9E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060" y="2640207"/>
            <a:ext cx="4739780" cy="924210"/>
          </a:xfrm>
        </p:spPr>
        <p:txBody>
          <a:bodyPr>
            <a:normAutofit/>
          </a:bodyPr>
          <a:lstStyle/>
          <a:p>
            <a:r>
              <a:rPr lang="en-US" sz="2800" dirty="0"/>
              <a:t>Map of the Kingdom of Tonga</a:t>
            </a:r>
            <a:endParaRPr lang="en-TO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D474F-5590-438B-9433-2CC6FB778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92" y="519954"/>
            <a:ext cx="6644032" cy="62197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6606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CDA55-44B3-4E55-AFE7-E64750BC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242" y="75835"/>
            <a:ext cx="7729728" cy="118872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x-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0D786-DCE0-4D88-9BD8-DCB6303C0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494" y="1449112"/>
            <a:ext cx="10188188" cy="5046617"/>
          </a:xfrm>
        </p:spPr>
        <p:txBody>
          <a:bodyPr>
            <a:no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 of the Kingdom of Tonga</a:t>
            </a:r>
          </a:p>
          <a:p>
            <a:pPr lvl="1">
              <a:buFont typeface="Wingdings" pitchFamily="2" charset="2"/>
              <a:buChar char="v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archipelago comprised of 176 Islands, with 36 island inhabited</a:t>
            </a:r>
          </a:p>
          <a:p>
            <a:pPr lvl="1">
              <a:buFont typeface="Wingdings" pitchFamily="2" charset="2"/>
              <a:buChar char="v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Population : </a:t>
            </a:r>
            <a:r>
              <a:rPr lang="en-US" dirty="0"/>
              <a:t>100,651 (Tonga Census, 2016)</a:t>
            </a:r>
          </a:p>
          <a:p>
            <a:pPr lvl="1">
              <a:buFont typeface="Wingdings" pitchFamily="2" charset="2"/>
              <a:buChar char="v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Geographical Location of Tonga : Stretches between “latitudes </a:t>
            </a:r>
            <a:r>
              <a:rPr lang="en-US" dirty="0"/>
              <a:t>15</a:t>
            </a:r>
            <a:r>
              <a:rPr lang="en-US" baseline="30000" dirty="0"/>
              <a:t>0</a:t>
            </a:r>
            <a:r>
              <a:rPr lang="en-US" dirty="0"/>
              <a:t>“ &amp; 23</a:t>
            </a:r>
            <a:r>
              <a:rPr lang="en-US" baseline="30000" dirty="0"/>
              <a:t>0</a:t>
            </a:r>
            <a:r>
              <a:rPr lang="en-US" dirty="0"/>
              <a:t> S“  and “longitudes 173</a:t>
            </a:r>
            <a:r>
              <a:rPr lang="en-US" baseline="30000" dirty="0"/>
              <a:t>0</a:t>
            </a:r>
            <a:r>
              <a:rPr lang="en-US" dirty="0"/>
              <a:t> and 177</a:t>
            </a:r>
            <a:r>
              <a:rPr lang="en-US" baseline="30000" dirty="0"/>
              <a:t>0</a:t>
            </a:r>
            <a:r>
              <a:rPr lang="en-US" dirty="0"/>
              <a:t> W”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Wingdings" pitchFamily="2" charset="2"/>
              <a:buChar char="v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Island groups of Tonga: ‘Eua, Tongatapu, Ha’apai, Vava’u, Niutoputapu &amp;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Niuafo’ou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28600" lvl="1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Quarry Developments in Tonga</a:t>
            </a:r>
          </a:p>
          <a:p>
            <a:pPr lvl="1">
              <a:buFont typeface="Wingdings" pitchFamily="2" charset="2"/>
              <a:buChar char="v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Quarry developments have been existing for approximately 46 years now in the Kingdom of Tonga since 1977. </a:t>
            </a:r>
          </a:p>
          <a:p>
            <a:pPr marL="228600" lvl="1" indent="0">
              <a:buNone/>
            </a:pP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GIS &amp; Remote Sensing application for quarry management. </a:t>
            </a:r>
          </a:p>
          <a:p>
            <a:pPr marL="82296" indent="0"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presentation will be focusing on the procedures of using GIS &amp; Remote Sensing Application to monitor and sustainably manage quarry mining in Tonga</a:t>
            </a:r>
          </a:p>
        </p:txBody>
      </p:sp>
    </p:spTree>
    <p:extLst>
      <p:ext uri="{BB962C8B-B14F-4D97-AF65-F5344CB8AC3E}">
        <p14:creationId xmlns:p14="http://schemas.microsoft.com/office/powerpoint/2010/main" val="1399643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6613" y="833312"/>
            <a:ext cx="10269820" cy="5728855"/>
          </a:xfrm>
        </p:spPr>
        <p:txBody>
          <a:bodyPr>
            <a:normAutofit/>
          </a:bodyPr>
          <a:lstStyle/>
          <a:p>
            <a:r>
              <a:rPr lang="en-US" sz="2400" dirty="0"/>
              <a:t>Process of Issuing Quarry Permit in Tonga</a:t>
            </a:r>
          </a:p>
          <a:p>
            <a:pPr marL="82296" indent="0">
              <a:buNone/>
            </a:pPr>
            <a:endParaRPr lang="en-US" sz="24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07705922"/>
              </p:ext>
            </p:extLst>
          </p:nvPr>
        </p:nvGraphicFramePr>
        <p:xfrm>
          <a:off x="763398" y="1579420"/>
          <a:ext cx="11019893" cy="3990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7304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1CC62-C078-46E5-A9B0-FAED6183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1CA0-06A1-4EB9-9547-805F39DD9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12" y="3210705"/>
            <a:ext cx="4595785" cy="29377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Mapping Software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ArcGIS Pro – Used for volumetric analysis calculations and det55ermination of compliance of quarry operators with recommended maximum excavation depth.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8F1CA0-06A1-4EB9-9547-805F39DD9E70}"/>
              </a:ext>
            </a:extLst>
          </p:cNvPr>
          <p:cNvSpPr txBox="1">
            <a:spLocks/>
          </p:cNvSpPr>
          <p:nvPr/>
        </p:nvSpPr>
        <p:spPr>
          <a:xfrm>
            <a:off x="6630457" y="3210705"/>
            <a:ext cx="5399811" cy="2415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/>
              <a:t>Geospatial Layers used in Geospatial Analysis Activities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DEM Data</a:t>
            </a:r>
          </a:p>
          <a:p>
            <a:pPr lvl="1">
              <a:buFont typeface="Wingdings" pitchFamily="2" charset="2"/>
              <a:buChar char="v"/>
            </a:pPr>
            <a:r>
              <a:rPr lang="en-US" dirty="0"/>
              <a:t>Latest DEM data per Island groups:</a:t>
            </a:r>
          </a:p>
          <a:p>
            <a:pPr lvl="2">
              <a:buFont typeface="Wingdings" pitchFamily="2" charset="2"/>
              <a:buChar char="Ø"/>
            </a:pPr>
            <a:r>
              <a:rPr lang="en-US" sz="1600" dirty="0"/>
              <a:t> </a:t>
            </a:r>
            <a:r>
              <a:rPr lang="en-US" sz="1600" dirty="0" err="1"/>
              <a:t>Tongatapu</a:t>
            </a:r>
            <a:r>
              <a:rPr lang="en-US" sz="1600" dirty="0"/>
              <a:t> &amp; </a:t>
            </a:r>
            <a:r>
              <a:rPr lang="en-US" sz="1600" dirty="0" err="1"/>
              <a:t>Ha’apai</a:t>
            </a:r>
            <a:r>
              <a:rPr lang="en-US" sz="1600" dirty="0"/>
              <a:t> [</a:t>
            </a:r>
            <a:r>
              <a:rPr lang="en-US" sz="1600" dirty="0" err="1"/>
              <a:t>Lifuka</a:t>
            </a:r>
            <a:r>
              <a:rPr lang="en-US" sz="1600" dirty="0"/>
              <a:t>] – LIDAR 2011 (2m Resolution)</a:t>
            </a:r>
          </a:p>
          <a:p>
            <a:pPr lvl="2">
              <a:buFont typeface="Wingdings" pitchFamily="2" charset="2"/>
              <a:buChar char="Ø"/>
            </a:pPr>
            <a:r>
              <a:rPr lang="en-US" sz="1600" dirty="0"/>
              <a:t> ‘</a:t>
            </a:r>
            <a:r>
              <a:rPr lang="en-US" sz="1600" dirty="0" err="1"/>
              <a:t>Eua</a:t>
            </a:r>
            <a:r>
              <a:rPr lang="en-US" sz="1600" dirty="0"/>
              <a:t>, </a:t>
            </a:r>
            <a:r>
              <a:rPr lang="en-US" sz="1600" dirty="0" err="1"/>
              <a:t>Vava’u</a:t>
            </a:r>
            <a:r>
              <a:rPr lang="en-US" sz="1600" dirty="0"/>
              <a:t>, Niuatoputapu – Quick bird 2004 (10m Resolution)</a:t>
            </a:r>
            <a:endParaRPr lang="x-none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Quarry Allotment Layer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10m setback Layer</a:t>
            </a:r>
            <a:endParaRPr lang="x-non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2ACAF0-3A8C-434B-AAAD-046A0FA0EAC3}"/>
              </a:ext>
            </a:extLst>
          </p:cNvPr>
          <p:cNvSpPr txBox="1"/>
          <p:nvPr/>
        </p:nvSpPr>
        <p:spPr>
          <a:xfrm>
            <a:off x="161732" y="2358893"/>
            <a:ext cx="11868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following are software and data which were used to carry out geospatial analysis for quarry developments in Tonga</a:t>
            </a:r>
            <a:endParaRPr lang="en-TO" b="1" dirty="0"/>
          </a:p>
        </p:txBody>
      </p:sp>
    </p:spTree>
    <p:extLst>
      <p:ext uri="{BB962C8B-B14F-4D97-AF65-F5344CB8AC3E}">
        <p14:creationId xmlns:p14="http://schemas.microsoft.com/office/powerpoint/2010/main" val="2587843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9B69D-0918-40D1-8B8F-66A2C5828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185" y="2606416"/>
            <a:ext cx="8425679" cy="3338818"/>
          </a:xfrm>
        </p:spPr>
        <p:txBody>
          <a:bodyPr>
            <a:noAutofit/>
          </a:bodyPr>
          <a:lstStyle/>
          <a:p>
            <a:r>
              <a:rPr lang="en-US" sz="1600" dirty="0"/>
              <a:t>Data Acquisition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 Using of UAV (Dji Phantom 4) for Quarry Mapping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Processing Software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Pix4D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600" dirty="0"/>
          </a:p>
          <a:p>
            <a:r>
              <a:rPr lang="en-US" sz="1600" dirty="0"/>
              <a:t>Drone Data that is used for Quarry Mapping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DTM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DSM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Contour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Mosaic</a:t>
            </a:r>
            <a:endParaRPr lang="en-TO" sz="1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712E06-4FAC-4E95-9626-909F36A95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654299"/>
            <a:ext cx="7729728" cy="1188720"/>
          </a:xfrm>
        </p:spPr>
        <p:txBody>
          <a:bodyPr/>
          <a:lstStyle/>
          <a:p>
            <a:r>
              <a:rPr lang="en-US" dirty="0"/>
              <a:t>Cont.</a:t>
            </a:r>
            <a:endParaRPr lang="en-T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2C11C6-DF5A-4AB9-B537-541FBE2B22B4}"/>
              </a:ext>
            </a:extLst>
          </p:cNvPr>
          <p:cNvSpPr txBox="1"/>
          <p:nvPr/>
        </p:nvSpPr>
        <p:spPr>
          <a:xfrm>
            <a:off x="2231136" y="2091774"/>
            <a:ext cx="6432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Updating of the Quarry Analysis</a:t>
            </a:r>
            <a:endParaRPr lang="en-TO" sz="2000" b="1" dirty="0"/>
          </a:p>
        </p:txBody>
      </p:sp>
    </p:spTree>
    <p:extLst>
      <p:ext uri="{BB962C8B-B14F-4D97-AF65-F5344CB8AC3E}">
        <p14:creationId xmlns:p14="http://schemas.microsoft.com/office/powerpoint/2010/main" val="910408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6B6FA-A1E1-4420-9C29-2EF3730F0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Quarry Guidelines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5BB5E-93AC-4048-B38F-8C570DA20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266" y="2701149"/>
            <a:ext cx="9649460" cy="1736627"/>
          </a:xfrm>
        </p:spPr>
        <p:txBody>
          <a:bodyPr>
            <a:normAutofit/>
          </a:bodyPr>
          <a:lstStyle/>
          <a:p>
            <a:r>
              <a:rPr lang="en-US" dirty="0"/>
              <a:t>A setback of 10m from the boundary (land parcel)</a:t>
            </a:r>
          </a:p>
          <a:p>
            <a:r>
              <a:rPr lang="en-US" dirty="0"/>
              <a:t>5m average thickness of topsoil and mixed soil and coral layer (maximum height for benching)</a:t>
            </a:r>
          </a:p>
          <a:p>
            <a:r>
              <a:rPr lang="en-US" dirty="0"/>
              <a:t>3m depth limit to mean sea level (Maximum Excavation Depth)</a:t>
            </a:r>
          </a:p>
          <a:p>
            <a:pPr marL="0" indent="0">
              <a:buNone/>
            </a:pP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3870043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4251</TotalTime>
  <Words>1457</Words>
  <Application>Microsoft Office PowerPoint</Application>
  <PresentationFormat>Widescreen</PresentationFormat>
  <Paragraphs>232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Gill Sans MT</vt:lpstr>
      <vt:lpstr>Wingdings</vt:lpstr>
      <vt:lpstr>Wingdings 3</vt:lpstr>
      <vt:lpstr>Parcel</vt:lpstr>
      <vt:lpstr>PowerPoint Presentation</vt:lpstr>
      <vt:lpstr>Acknowledgement</vt:lpstr>
      <vt:lpstr>Agenda</vt:lpstr>
      <vt:lpstr>PowerPoint Presentation</vt:lpstr>
      <vt:lpstr>Introduction</vt:lpstr>
      <vt:lpstr>PowerPoint Presentation</vt:lpstr>
      <vt:lpstr>Methodology</vt:lpstr>
      <vt:lpstr>Cont.</vt:lpstr>
      <vt:lpstr>Quarry Guidelines</vt:lpstr>
      <vt:lpstr>Geospatial Analysis for Quarry Developments in Tonga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Depths to Water Level</vt:lpstr>
      <vt:lpstr>Monitoring the current status of quarry development using UAV </vt:lpstr>
      <vt:lpstr>PowerPoint Presentation</vt:lpstr>
      <vt:lpstr>Monitoring the current status of quarry development using UAV </vt:lpstr>
      <vt:lpstr>Monitoring the current status of quarry development using UAV </vt:lpstr>
      <vt:lpstr>Monitoring the current status of quarry development using UAV </vt:lpstr>
      <vt:lpstr>Monitoring the current status of quarry development using UAV </vt:lpstr>
      <vt:lpstr>Quarry Map with Volumetric Analysis Data </vt:lpstr>
      <vt:lpstr>Remaining Volume &amp; life time of quarry Developments per Island Group in Tonga</vt:lpstr>
      <vt:lpstr>Challenges</vt:lpstr>
      <vt:lpstr>Recommendation </vt:lpstr>
      <vt:lpstr>Conclusion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Sensing Application for Quarry Management in Tonga</dc:title>
  <dc:creator>GIS</dc:creator>
  <cp:lastModifiedBy>GIS</cp:lastModifiedBy>
  <cp:revision>109</cp:revision>
  <dcterms:created xsi:type="dcterms:W3CDTF">2021-11-10T02:36:11Z</dcterms:created>
  <dcterms:modified xsi:type="dcterms:W3CDTF">2023-11-27T20:49:54Z</dcterms:modified>
</cp:coreProperties>
</file>