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84" r:id="rId5"/>
    <p:sldMasterId id="2147483754" r:id="rId6"/>
    <p:sldMasterId id="2147483772" r:id="rId7"/>
    <p:sldMasterId id="2147483794" r:id="rId8"/>
    <p:sldMasterId id="2147483842" r:id="rId9"/>
  </p:sldMasterIdLst>
  <p:notesMasterIdLst>
    <p:notesMasterId r:id="rId25"/>
  </p:notesMasterIdLst>
  <p:sldIdLst>
    <p:sldId id="1562" r:id="rId10"/>
    <p:sldId id="1537" r:id="rId11"/>
    <p:sldId id="704" r:id="rId12"/>
    <p:sldId id="1541" r:id="rId13"/>
    <p:sldId id="1542" r:id="rId14"/>
    <p:sldId id="1543" r:id="rId15"/>
    <p:sldId id="1544" r:id="rId16"/>
    <p:sldId id="1545" r:id="rId17"/>
    <p:sldId id="1450" r:id="rId18"/>
    <p:sldId id="1436" r:id="rId19"/>
    <p:sldId id="1451" r:id="rId20"/>
    <p:sldId id="1563" r:id="rId21"/>
    <p:sldId id="1565" r:id="rId22"/>
    <p:sldId id="1485" r:id="rId23"/>
    <p:sldId id="7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279" userDrawn="1">
          <p15:clr>
            <a:srgbClr val="A4A3A4"/>
          </p15:clr>
        </p15:guide>
        <p15:guide id="4" pos="7242" userDrawn="1">
          <p15:clr>
            <a:srgbClr val="A4A3A4"/>
          </p15:clr>
        </p15:guide>
        <p15:guide id="5" orient="horz" pos="1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E4D77"/>
    <a:srgbClr val="558ED5"/>
    <a:srgbClr val="C36518"/>
    <a:srgbClr val="275791"/>
    <a:srgbClr val="9E272B"/>
    <a:srgbClr val="FFFFFF"/>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26DF6-44E5-4FF5-B16E-58E20E0E7C2B}" v="1" dt="2023-10-13T14:28:09.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6" autoAdjust="0"/>
    <p:restoredTop sz="93252" autoAdjust="0"/>
  </p:normalViewPr>
  <p:slideViewPr>
    <p:cSldViewPr snapToGrid="0">
      <p:cViewPr varScale="1">
        <p:scale>
          <a:sx n="62" d="100"/>
          <a:sy n="62" d="100"/>
        </p:scale>
        <p:origin x="1016" y="48"/>
      </p:cViewPr>
      <p:guideLst>
        <p:guide orient="horz" pos="2205"/>
        <p:guide pos="3840"/>
        <p:guide pos="279"/>
        <p:guide pos="7242"/>
        <p:guide orient="horz" pos="10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9743E-C4A9-4C63-AC98-F26B5551AA35}" type="datetimeFigureOut">
              <a:rPr lang="en-AU" smtClean="0"/>
              <a:t>27/11/2023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994BE-E0AB-4648-8CC6-B6B966B3D38B}" type="slidenum">
              <a:rPr lang="en-AU" smtClean="0"/>
              <a:t>‹#›</a:t>
            </a:fld>
            <a:endParaRPr lang="en-AU"/>
          </a:p>
        </p:txBody>
      </p:sp>
    </p:spTree>
    <p:extLst>
      <p:ext uri="{BB962C8B-B14F-4D97-AF65-F5344CB8AC3E}">
        <p14:creationId xmlns:p14="http://schemas.microsoft.com/office/powerpoint/2010/main" val="98730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osat-geodrr.cern.ch/apps/SLB/SeaLevelRi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osat-geodrr.cern.ch/portal/apps/dashboards/ca7acbbfe402480cb6d22d94cd76920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osat-geodrr.cern.ch/apps/FJI/i-tei-Qel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osat-geodrr.cern.ch/portal/apps/dashboards/ca7acbbfe402480cb6d22d94cd76920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osat-geodrr.cern.ch/apps/FJI/i-tei-Qe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Distinguished guests, PGRS users and fellow country representatives..</a:t>
            </a:r>
            <a:endParaRPr lang="en-SB" dirty="0"/>
          </a:p>
        </p:txBody>
      </p:sp>
      <p:sp>
        <p:nvSpPr>
          <p:cNvPr id="4" name="Slide Number Placeholder 3"/>
          <p:cNvSpPr>
            <a:spLocks noGrp="1"/>
          </p:cNvSpPr>
          <p:nvPr>
            <p:ph type="sldNum" sz="quarter" idx="5"/>
          </p:nvPr>
        </p:nvSpPr>
        <p:spPr/>
        <p:txBody>
          <a:bodyPr/>
          <a:lstStyle/>
          <a:p>
            <a:fld id="{6F0994BE-E0AB-4648-8CC6-B6B966B3D38B}" type="slidenum">
              <a:rPr lang="en-AU" smtClean="0"/>
              <a:t>1</a:t>
            </a:fld>
            <a:endParaRPr lang="en-AU"/>
          </a:p>
        </p:txBody>
      </p:sp>
    </p:spTree>
    <p:extLst>
      <p:ext uri="{BB962C8B-B14F-4D97-AF65-F5344CB8AC3E}">
        <p14:creationId xmlns:p14="http://schemas.microsoft.com/office/powerpoint/2010/main" val="120793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Example from Solomon - </a:t>
            </a:r>
            <a:r>
              <a:rPr lang="en-US" dirty="0">
                <a:hlinkClick r:id="rId3"/>
              </a:rPr>
              <a:t>Solomon Islands - Sea Level Rise and Critical Infrastructure (cern.ch)</a:t>
            </a:r>
            <a:endParaRPr lang="en-GB" sz="1200" dirty="0">
              <a:solidFill>
                <a:srgbClr val="3E8EDE"/>
              </a:solidFill>
            </a:endParaRPr>
          </a:p>
        </p:txBody>
      </p:sp>
      <p:sp>
        <p:nvSpPr>
          <p:cNvPr id="4" name="Slide Number Placeholder 3"/>
          <p:cNvSpPr>
            <a:spLocks noGrp="1"/>
          </p:cNvSpPr>
          <p:nvPr>
            <p:ph type="sldNum" sz="quarter" idx="5"/>
          </p:nvPr>
        </p:nvSpPr>
        <p:spPr/>
        <p:txBody>
          <a:bodyPr/>
          <a:lstStyle/>
          <a:p>
            <a:fld id="{6F0994BE-E0AB-4648-8CC6-B6B966B3D38B}" type="slidenum">
              <a:rPr lang="en-AU" smtClean="0"/>
              <a:t>11</a:t>
            </a:fld>
            <a:endParaRPr lang="en-AU"/>
          </a:p>
        </p:txBody>
      </p:sp>
    </p:spTree>
    <p:extLst>
      <p:ext uri="{BB962C8B-B14F-4D97-AF65-F5344CB8AC3E}">
        <p14:creationId xmlns:p14="http://schemas.microsoft.com/office/powerpoint/2010/main" val="308166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Vanuatu – DSS for DRM - https://unosat-geodrr.cern.ch/apps/VUT/DSS/</a:t>
            </a:r>
          </a:p>
        </p:txBody>
      </p:sp>
      <p:sp>
        <p:nvSpPr>
          <p:cNvPr id="4" name="Slide Number Placeholder 3"/>
          <p:cNvSpPr>
            <a:spLocks noGrp="1"/>
          </p:cNvSpPr>
          <p:nvPr>
            <p:ph type="sldNum" sz="quarter" idx="5"/>
          </p:nvPr>
        </p:nvSpPr>
        <p:spPr/>
        <p:txBody>
          <a:bodyPr/>
          <a:lstStyle/>
          <a:p>
            <a:fld id="{6F0994BE-E0AB-4648-8CC6-B6B966B3D38B}" type="slidenum">
              <a:rPr lang="en-AU" smtClean="0"/>
              <a:t>12</a:t>
            </a:fld>
            <a:endParaRPr lang="en-AU"/>
          </a:p>
        </p:txBody>
      </p:sp>
    </p:spTree>
    <p:extLst>
      <p:ext uri="{BB962C8B-B14F-4D97-AF65-F5344CB8AC3E}">
        <p14:creationId xmlns:p14="http://schemas.microsoft.com/office/powerpoint/2010/main" val="389895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B" dirty="0">
                <a:hlinkClick r:id="rId3"/>
              </a:rPr>
              <a:t>https://unosat-geodrr.cern.ch/portal/apps/dashboards/ca7acbbfe402480cb6d22d94cd76920e</a:t>
            </a:r>
            <a:endParaRPr lang="en-US" u="none" dirty="0">
              <a:solidFill>
                <a:srgbClr val="0563C1"/>
              </a:solidFill>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6F0994BE-E0AB-4648-8CC6-B6B966B3D38B}" type="slidenum">
              <a:rPr lang="en-AU" smtClean="0"/>
              <a:t>13</a:t>
            </a:fld>
            <a:endParaRPr lang="en-AU"/>
          </a:p>
        </p:txBody>
      </p:sp>
    </p:spTree>
    <p:extLst>
      <p:ext uri="{BB962C8B-B14F-4D97-AF65-F5344CB8AC3E}">
        <p14:creationId xmlns:p14="http://schemas.microsoft.com/office/powerpoint/2010/main" val="138654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9730D-1665-2347-8BA9-6D70A81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36067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1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Strengthening Capacities in the use of geospatial information for improved resilience in Asia-Pacific and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developed Geospatial Technologies for Climate Resilience – For Fiji, Vanuatu and Solomon Islands. In-country presence has built wider networks and solutions are more tailored towards country needs through trainings and technical backstopping support.</a:t>
            </a:r>
            <a:endParaRPr lang="LID4096"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9730D-1665-2347-8BA9-6D70A81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28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figures from Aleen?</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2F6A8-6C39-4B53-BA3A-4E67CF5D40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56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on the support services nationally, regionally and globally</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2F6A8-6C39-4B53-BA3A-4E67CF5D40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315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Highlights </a:t>
            </a:r>
            <a:endParaRPr lang="en-US" dirty="0"/>
          </a:p>
          <a:p>
            <a:r>
              <a:rPr lang="en-US" dirty="0"/>
              <a:t>- Post TC Events</a:t>
            </a:r>
          </a:p>
          <a:p>
            <a:r>
              <a:rPr lang="en-US" dirty="0"/>
              <a:t>- PG2023</a:t>
            </a:r>
          </a:p>
          <a:p>
            <a:r>
              <a:rPr lang="en-US" dirty="0"/>
              <a:t>- NEOC operations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2F6A8-6C39-4B53-BA3A-4E67CF5D40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6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Example from Fiji: </a:t>
            </a:r>
            <a:r>
              <a:rPr lang="en-GB" sz="1200" dirty="0">
                <a:hlinkClick r:id="rId3"/>
              </a:rPr>
              <a:t>https://unosat-geodrr.cern.ch/apps/FJI/i-tei-Qele/</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Arial"/>
                <a:cs typeface="Arial"/>
              </a:rPr>
              <a:t>	The app illustrates crop suitability areas in Viti </a:t>
            </a:r>
            <a:r>
              <a:rPr lang="en-US" sz="1200" dirty="0" err="1">
                <a:solidFill>
                  <a:schemeClr val="accent5"/>
                </a:solidFill>
                <a:latin typeface="Arial"/>
                <a:cs typeface="Arial"/>
              </a:rPr>
              <a:t>Levu</a:t>
            </a:r>
            <a:r>
              <a:rPr lang="en-US" sz="1200" dirty="0">
                <a:solidFill>
                  <a:schemeClr val="accent5"/>
                </a:solidFill>
                <a:latin typeface="Arial"/>
                <a:cs typeface="Arial"/>
              </a:rPr>
              <a:t> and Vanua </a:t>
            </a:r>
            <a:r>
              <a:rPr lang="en-US" sz="1200" dirty="0" err="1">
                <a:solidFill>
                  <a:schemeClr val="accent5"/>
                </a:solidFill>
                <a:latin typeface="Arial"/>
                <a:cs typeface="Arial"/>
              </a:rPr>
              <a:t>Levu</a:t>
            </a:r>
            <a:r>
              <a:rPr lang="en-US" sz="1200" dirty="0">
                <a:solidFill>
                  <a:schemeClr val="accent5"/>
                </a:solidFill>
                <a:latin typeface="Arial"/>
                <a:cs typeface="Arial"/>
              </a:rPr>
              <a:t> islands ~ </a:t>
            </a:r>
            <a:r>
              <a:rPr lang="en-US" sz="1200" dirty="0">
                <a:effectLst/>
                <a:latin typeface="Calibri" panose="020F0502020204030204" pitchFamily="34" charset="0"/>
                <a:ea typeface="Calibri" panose="020F0502020204030204" pitchFamily="34" charset="0"/>
                <a:cs typeface="Franklin Gothic Book" panose="020B0503020102020204" pitchFamily="34" charset="0"/>
              </a:rPr>
              <a:t>70,000 farming households to benefit from access to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Franklin Gothic Book" panose="020B0503020102020204" pitchFamily="34" charset="0"/>
            </a:endParaRP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a:ea typeface="+mn-ea"/>
                <a:cs typeface="Arial"/>
              </a:rPr>
              <a:t>SLR – Critical Infrastructure This interactive webapp can measure the impact of different sea level rise scenarios on housing and relevant infrastructure. The elevation dataset was derived from FABDEM (Forest And Buildings removed Copernicus DEM)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chemeClr val="tx1"/>
                </a:solidFill>
                <a:effectLst/>
                <a:uLnTx/>
                <a:uFillTx/>
                <a:latin typeface="Arial"/>
                <a:ea typeface="+mn-ea"/>
                <a:cs typeface="Arial"/>
              </a:rPr>
              <a:t>	Decision-makers can use the app to visualize areas highly impacted by  projected SLR by 2090, which assists with coastal adaptation planning</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a:ea typeface="+mn-ea"/>
                <a:cs typeface="Arial"/>
              </a:rPr>
              <a:t>TC Lola Dashboard - </a:t>
            </a:r>
            <a:r>
              <a:rPr lang="en-SB" dirty="0">
                <a:hlinkClick r:id="rId4"/>
              </a:rPr>
              <a:t>https://unosat-geodrr.cern.ch/portal/apps/dashboards/ca7acbbfe402480cb6d22d94cd76920e</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accent5"/>
                </a:solidFill>
                <a:effectLst/>
                <a:uLnTx/>
                <a:uFillTx/>
                <a:latin typeface="Arial"/>
                <a:ea typeface="+mn-ea"/>
                <a:cs typeface="Arial"/>
              </a:rPr>
              <a:t>	This dashboard for NDMO visualizes the impact of cyclone winds on properties in Vanuatu – prioritize essential resources</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2F6A8-6C39-4B53-BA3A-4E67CF5D40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18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Example from Fiji: </a:t>
            </a:r>
            <a:r>
              <a:rPr lang="en-GB" sz="1200" dirty="0">
                <a:hlinkClick r:id="rId3"/>
              </a:rPr>
              <a:t>https://unosat-geodrr.cern.ch/apps/FJI/i-tei-Qele/</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Franklin Gothic Book" panose="020B0503020102020204" pitchFamily="34" charset="0"/>
              </a:rPr>
              <a:t>70,000 farming household to benefit from access to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994BE-E0AB-4648-8CC6-B6B966B3D3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7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Courier New" panose="02070309020205020404" pitchFamily="49" charset="0"/>
              <a:buNone/>
            </a:pPr>
            <a:endParaRPr lang="en-US" sz="1800">
              <a:effectLst/>
              <a:latin typeface="Calibri" panose="020F0502020204030204" pitchFamily="34" charset="0"/>
              <a:ea typeface="Calibri" panose="020F0502020204030204" pitchFamily="34" charset="0"/>
              <a:cs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9730D-1665-2347-8BA9-6D70A8122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91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3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7" name="Picture Placeholder 2"/>
          <p:cNvSpPr>
            <a:spLocks noGrp="1"/>
          </p:cNvSpPr>
          <p:nvPr>
            <p:ph type="pic" sz="quarter" idx="11"/>
          </p:nvPr>
        </p:nvSpPr>
        <p:spPr>
          <a:xfrm>
            <a:off x="3454690" y="1382712"/>
            <a:ext cx="1706563" cy="1706563"/>
          </a:xfrm>
        </p:spPr>
        <p:txBody>
          <a:bodyPr/>
          <a:lstStyle/>
          <a:p>
            <a:endParaRPr lang="en-US"/>
          </a:p>
        </p:txBody>
      </p:sp>
      <p:sp>
        <p:nvSpPr>
          <p:cNvPr id="8" name="Picture Placeholder 2"/>
          <p:cNvSpPr>
            <a:spLocks noGrp="1"/>
          </p:cNvSpPr>
          <p:nvPr>
            <p:ph type="pic" sz="quarter" idx="12"/>
          </p:nvPr>
        </p:nvSpPr>
        <p:spPr>
          <a:xfrm>
            <a:off x="5348539" y="1382712"/>
            <a:ext cx="1706563" cy="1706563"/>
          </a:xfrm>
        </p:spPr>
        <p:txBody>
          <a:bodyPr/>
          <a:lstStyle/>
          <a:p>
            <a:endParaRPr lang="en-US"/>
          </a:p>
        </p:txBody>
      </p:sp>
      <p:sp>
        <p:nvSpPr>
          <p:cNvPr id="9" name="Picture Placeholder 2"/>
          <p:cNvSpPr>
            <a:spLocks noGrp="1"/>
          </p:cNvSpPr>
          <p:nvPr>
            <p:ph type="pic" sz="quarter" idx="13"/>
          </p:nvPr>
        </p:nvSpPr>
        <p:spPr>
          <a:xfrm>
            <a:off x="7242387" y="1382712"/>
            <a:ext cx="1706563" cy="1706563"/>
          </a:xfrm>
        </p:spPr>
        <p:txBody>
          <a:bodyPr/>
          <a:lstStyle/>
          <a:p>
            <a:endParaRPr lang="en-US"/>
          </a:p>
        </p:txBody>
      </p:sp>
      <p:sp>
        <p:nvSpPr>
          <p:cNvPr id="10" name="Picture Placeholder 2"/>
          <p:cNvSpPr>
            <a:spLocks noGrp="1"/>
          </p:cNvSpPr>
          <p:nvPr>
            <p:ph type="pic" sz="quarter" idx="14"/>
          </p:nvPr>
        </p:nvSpPr>
        <p:spPr>
          <a:xfrm>
            <a:off x="9136236" y="1382712"/>
            <a:ext cx="1706563" cy="1706563"/>
          </a:xfrm>
        </p:spPr>
        <p:txBody>
          <a:bodyPr/>
          <a:lstStyle/>
          <a:p>
            <a:endParaRPr lang="en-US"/>
          </a:p>
        </p:txBody>
      </p:sp>
      <p:sp>
        <p:nvSpPr>
          <p:cNvPr id="11" name="Picture Placeholder 2"/>
          <p:cNvSpPr>
            <a:spLocks noGrp="1"/>
          </p:cNvSpPr>
          <p:nvPr>
            <p:ph type="pic" sz="quarter" idx="15"/>
          </p:nvPr>
        </p:nvSpPr>
        <p:spPr>
          <a:xfrm>
            <a:off x="1560842" y="3254259"/>
            <a:ext cx="1706563" cy="1706563"/>
          </a:xfrm>
        </p:spPr>
        <p:txBody>
          <a:bodyPr/>
          <a:lstStyle/>
          <a:p>
            <a:endParaRPr lang="en-US"/>
          </a:p>
        </p:txBody>
      </p:sp>
      <p:sp>
        <p:nvSpPr>
          <p:cNvPr id="12" name="Picture Placeholder 2"/>
          <p:cNvSpPr>
            <a:spLocks noGrp="1"/>
          </p:cNvSpPr>
          <p:nvPr>
            <p:ph type="pic" sz="quarter" idx="16"/>
          </p:nvPr>
        </p:nvSpPr>
        <p:spPr>
          <a:xfrm>
            <a:off x="3454690"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7" y="3254258"/>
            <a:ext cx="1706563" cy="1706563"/>
          </a:xfrm>
        </p:spPr>
        <p:txBody>
          <a:bodyPr/>
          <a:lstStyle/>
          <a:p>
            <a:endParaRPr lang="en-US"/>
          </a:p>
        </p:txBody>
      </p:sp>
      <p:sp>
        <p:nvSpPr>
          <p:cNvPr id="15" name="Picture Placeholder 2"/>
          <p:cNvSpPr>
            <a:spLocks noGrp="1"/>
          </p:cNvSpPr>
          <p:nvPr>
            <p:ph type="pic" sz="quarter" idx="19"/>
          </p:nvPr>
        </p:nvSpPr>
        <p:spPr>
          <a:xfrm>
            <a:off x="9136236" y="3254258"/>
            <a:ext cx="1706563" cy="1706563"/>
          </a:xfrm>
        </p:spPr>
        <p:txBody>
          <a:bodyPr/>
          <a:lstStyle/>
          <a:p>
            <a:endParaRPr lang="en-US"/>
          </a:p>
        </p:txBody>
      </p:sp>
    </p:spTree>
    <p:extLst>
      <p:ext uri="{BB962C8B-B14F-4D97-AF65-F5344CB8AC3E}">
        <p14:creationId xmlns:p14="http://schemas.microsoft.com/office/powerpoint/2010/main" val="11017454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1"/>
            <a:ext cx="6096000" cy="6857997"/>
          </a:xfrm>
          <a:prstGeom prst="rect">
            <a:avLst/>
          </a:prstGeom>
          <a:noFill/>
          <a:ln>
            <a:noFill/>
          </a:ln>
          <a:effectLst/>
        </p:spPr>
        <p:txBody>
          <a:bodyPr/>
          <a:lstStyle/>
          <a:p>
            <a:r>
              <a:rPr lang="en-US"/>
              <a:t>Click icon to add picture</a:t>
            </a:r>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DAD83-1D19-597E-7ADE-4359B977D799}"/>
              </a:ext>
            </a:extLst>
          </p:cNvPr>
          <p:cNvCxnSpPr>
            <a:cxnSpLocks/>
          </p:cNvCxnSpPr>
          <p:nvPr userDrawn="1"/>
        </p:nvCxnSpPr>
        <p:spPr>
          <a:xfrm>
            <a:off x="365760" y="1304012"/>
            <a:ext cx="5347248"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908F2FC-931E-B787-07B1-4BC44290F07C}"/>
              </a:ext>
            </a:extLst>
          </p:cNvPr>
          <p:cNvSpPr txBox="1">
            <a:spLocks/>
          </p:cNvSpPr>
          <p:nvPr userDrawn="1"/>
        </p:nvSpPr>
        <p:spPr>
          <a:xfrm>
            <a:off x="419272" y="306173"/>
            <a:ext cx="4949190" cy="933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solidFill>
                <a:latin typeface="Arial Black" panose="020B0604020202020204" pitchFamily="34" charset="0"/>
                <a:ea typeface="+mj-ea"/>
                <a:cs typeface="Arial Black" panose="020B0604020202020204" pitchFamily="34" charset="0"/>
              </a:defRPr>
            </a:lvl1pPr>
          </a:lstStyle>
          <a:p>
            <a:r>
              <a:rPr lang="en-GB" sz="2800" dirty="0"/>
              <a:t>CLICK TO EDIT MASTER TITLE STYLE</a:t>
            </a:r>
            <a:endParaRPr lang="en-US" sz="2800" dirty="0"/>
          </a:p>
        </p:txBody>
      </p:sp>
      <p:sp>
        <p:nvSpPr>
          <p:cNvPr id="4" name="Rectangle 3">
            <a:extLst>
              <a:ext uri="{FF2B5EF4-FFF2-40B4-BE49-F238E27FC236}">
                <a16:creationId xmlns:a16="http://schemas.microsoft.com/office/drawing/2014/main" id="{58CFCB03-DEC9-AAC4-0AF4-56E6D4207B87}"/>
              </a:ext>
            </a:extLst>
          </p:cNvPr>
          <p:cNvSpPr/>
          <p:nvPr userDrawn="1"/>
        </p:nvSpPr>
        <p:spPr>
          <a:xfrm>
            <a:off x="6096000" y="0"/>
            <a:ext cx="6096000" cy="6858000"/>
          </a:xfrm>
          <a:prstGeom prst="rect">
            <a:avLst/>
          </a:prstGeom>
          <a:solidFill>
            <a:srgbClr val="082D42">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600" dirty="0"/>
          </a:p>
        </p:txBody>
      </p:sp>
    </p:spTree>
    <p:extLst>
      <p:ext uri="{BB962C8B-B14F-4D97-AF65-F5344CB8AC3E}">
        <p14:creationId xmlns:p14="http://schemas.microsoft.com/office/powerpoint/2010/main" val="2804858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0"/>
            <a:ext cx="6096000" cy="6506942"/>
          </a:xfrm>
          <a:prstGeom prst="rect">
            <a:avLst/>
          </a:prstGeom>
          <a:ln>
            <a:noFill/>
          </a:ln>
        </p:spPr>
        <p:txBody>
          <a:bodyPr/>
          <a:lstStyle/>
          <a:p>
            <a:endParaRPr lang="en-US"/>
          </a:p>
        </p:txBody>
      </p:sp>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userDrawn="1"/>
        </p:nvCxnSpPr>
        <p:spPr>
          <a:xfrm>
            <a:off x="365760" y="858535"/>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5E6133-A9E0-3D40-B4FF-0D808E9D25F7}"/>
              </a:ext>
            </a:extLst>
          </p:cNvPr>
          <p:cNvSpPr>
            <a:spLocks noGrp="1"/>
          </p:cNvSpPr>
          <p:nvPr>
            <p:ph type="ctrTitle" hasCustomPrompt="1"/>
          </p:nvPr>
        </p:nvSpPr>
        <p:spPr>
          <a:xfrm>
            <a:off x="365760" y="-4400"/>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Tree>
    <p:extLst>
      <p:ext uri="{BB962C8B-B14F-4D97-AF65-F5344CB8AC3E}">
        <p14:creationId xmlns:p14="http://schemas.microsoft.com/office/powerpoint/2010/main" val="6820089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userDrawn="1"/>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5E6133-A9E0-3D40-B4FF-0D808E9D25F7}"/>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Tree>
    <p:extLst>
      <p:ext uri="{BB962C8B-B14F-4D97-AF65-F5344CB8AC3E}">
        <p14:creationId xmlns:p14="http://schemas.microsoft.com/office/powerpoint/2010/main" val="5500203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3_Comparison">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542314"/>
          </a:xfrm>
          <a:prstGeom prst="rect">
            <a:avLst/>
          </a:prstGeom>
        </p:spPr>
        <p:txBody>
          <a:bodyPr/>
          <a:lstStyle/>
          <a:p>
            <a:endParaRPr lang="en-US"/>
          </a:p>
        </p:txBody>
      </p:sp>
    </p:spTree>
    <p:extLst>
      <p:ext uri="{BB962C8B-B14F-4D97-AF65-F5344CB8AC3E}">
        <p14:creationId xmlns:p14="http://schemas.microsoft.com/office/powerpoint/2010/main" val="116564940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userDrawn="1"/>
        </p:nvPicPr>
        <p:blipFill>
          <a:blip r:embed="rId3"/>
          <a:stretch>
            <a:fillRect/>
          </a:stretch>
        </p:blipFill>
        <p:spPr>
          <a:xfrm>
            <a:off x="1533358" y="420366"/>
            <a:ext cx="9125284" cy="6017267"/>
          </a:xfrm>
          <a:prstGeom prst="rect">
            <a:avLst/>
          </a:prstGeom>
        </p:spPr>
      </p:pic>
    </p:spTree>
    <p:extLst>
      <p:ext uri="{BB962C8B-B14F-4D97-AF65-F5344CB8AC3E}">
        <p14:creationId xmlns:p14="http://schemas.microsoft.com/office/powerpoint/2010/main" val="39754229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5" y="2293068"/>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3"/>
            <a:ext cx="2753606" cy="1973727"/>
          </a:xfrm>
          <a:prstGeom prst="rect">
            <a:avLst/>
          </a:prstGeom>
          <a:noFill/>
        </p:spPr>
        <p:txBody>
          <a:bodyPr/>
          <a:lstStyle/>
          <a:p>
            <a:r>
              <a:rPr lang="en-US"/>
              <a:t>Click icon to add picture</a:t>
            </a:r>
          </a:p>
        </p:txBody>
      </p:sp>
      <p:pic>
        <p:nvPicPr>
          <p:cNvPr id="24" name="Picture 23">
            <a:extLst>
              <a:ext uri="{FF2B5EF4-FFF2-40B4-BE49-F238E27FC236}">
                <a16:creationId xmlns:a16="http://schemas.microsoft.com/office/drawing/2014/main" id="{AC36D182-0EB9-BA46-9B4A-0D2D329DF9B2}"/>
              </a:ext>
            </a:extLst>
          </p:cNvPr>
          <p:cNvPicPr>
            <a:picLocks/>
          </p:cNvPicPr>
          <p:nvPr/>
        </p:nvPicPr>
        <p:blipFill>
          <a:blip r:embed="rId2"/>
          <a:stretch>
            <a:fillRect/>
          </a:stretch>
        </p:blipFill>
        <p:spPr>
          <a:xfrm flipH="1">
            <a:off x="838200"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6"/>
            <a:ext cx="2753606" cy="1973727"/>
          </a:xfrm>
          <a:prstGeom prst="rect">
            <a:avLst/>
          </a:prstGeom>
          <a:noFill/>
        </p:spPr>
        <p:txBody>
          <a:bodyPr/>
          <a:lstStyle/>
          <a:p>
            <a:r>
              <a:rPr lang="en-US"/>
              <a:t>Click icon to add picture</a:t>
            </a:r>
          </a:p>
        </p:txBody>
      </p:sp>
      <p:pic>
        <p:nvPicPr>
          <p:cNvPr id="27" name="Picture 26">
            <a:extLst>
              <a:ext uri="{FF2B5EF4-FFF2-40B4-BE49-F238E27FC236}">
                <a16:creationId xmlns:a16="http://schemas.microsoft.com/office/drawing/2014/main" id="{BAB6F7BF-6AB7-C640-837E-4AB59E525EF4}"/>
              </a:ext>
            </a:extLst>
          </p:cNvPr>
          <p:cNvPicPr>
            <a:picLocks/>
          </p:cNvPicPr>
          <p:nvPr/>
        </p:nvPicPr>
        <p:blipFill>
          <a:blip r:embed="rId2"/>
          <a:stretch>
            <a:fillRect/>
          </a:stretch>
        </p:blipFill>
        <p:spPr>
          <a:xfrm flipH="1">
            <a:off x="838200"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1" y="4712719"/>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0" y="4122663"/>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861929EE-B8C9-92C8-844E-327BCE8903EA}"/>
              </a:ext>
            </a:extLst>
          </p:cNvPr>
          <p:cNvPicPr>
            <a:picLocks/>
          </p:cNvPicPr>
          <p:nvPr userDrawn="1"/>
        </p:nvPicPr>
        <p:blipFill>
          <a:blip r:embed="rId2"/>
          <a:stretch>
            <a:fillRect/>
          </a:stretch>
        </p:blipFill>
        <p:spPr>
          <a:xfrm flipH="1">
            <a:off x="838200" y="1732204"/>
            <a:ext cx="70793" cy="1980000"/>
          </a:xfrm>
          <a:prstGeom prst="rect">
            <a:avLst/>
          </a:prstGeom>
          <a:solidFill>
            <a:srgbClr val="082D42"/>
          </a:solidFill>
          <a:ln>
            <a:solidFill>
              <a:srgbClr val="082D42"/>
            </a:solidFill>
          </a:ln>
        </p:spPr>
      </p:pic>
      <p:pic>
        <p:nvPicPr>
          <p:cNvPr id="4" name="Picture 3">
            <a:extLst>
              <a:ext uri="{FF2B5EF4-FFF2-40B4-BE49-F238E27FC236}">
                <a16:creationId xmlns:a16="http://schemas.microsoft.com/office/drawing/2014/main" id="{3C62ED11-03AF-5356-2BFD-48AE21FAC593}"/>
              </a:ext>
            </a:extLst>
          </p:cNvPr>
          <p:cNvPicPr>
            <a:picLocks/>
          </p:cNvPicPr>
          <p:nvPr userDrawn="1"/>
        </p:nvPicPr>
        <p:blipFill>
          <a:blip r:embed="rId2"/>
          <a:stretch>
            <a:fillRect/>
          </a:stretch>
        </p:blipFill>
        <p:spPr>
          <a:xfrm flipH="1">
            <a:off x="838200" y="4151847"/>
            <a:ext cx="70793" cy="1980000"/>
          </a:xfrm>
          <a:prstGeom prst="rect">
            <a:avLst/>
          </a:prstGeom>
          <a:solidFill>
            <a:srgbClr val="082D42"/>
          </a:solidFill>
          <a:ln>
            <a:solidFill>
              <a:srgbClr val="082D42"/>
            </a:solidFill>
          </a:ln>
        </p:spPr>
      </p:pic>
      <p:cxnSp>
        <p:nvCxnSpPr>
          <p:cNvPr id="5" name="Straight Connector 4">
            <a:extLst>
              <a:ext uri="{FF2B5EF4-FFF2-40B4-BE49-F238E27FC236}">
                <a16:creationId xmlns:a16="http://schemas.microsoft.com/office/drawing/2014/main" id="{C5CF2A2F-6525-0BB4-F419-28686D110B68}"/>
              </a:ext>
            </a:extLst>
          </p:cNvPr>
          <p:cNvCxnSpPr>
            <a:cxnSpLocks/>
          </p:cNvCxnSpPr>
          <p:nvPr userDrawn="1"/>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0"/>
            <a:ext cx="665632" cy="1058961"/>
          </a:xfrm>
          <a:prstGeom prst="rect">
            <a:avLst/>
          </a:prstGeom>
        </p:spPr>
      </p:pic>
    </p:spTree>
    <p:extLst>
      <p:ext uri="{BB962C8B-B14F-4D97-AF65-F5344CB8AC3E}">
        <p14:creationId xmlns:p14="http://schemas.microsoft.com/office/powerpoint/2010/main" val="12175468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28D1B37A-EA0E-62FE-DEC7-06F579C24CE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34458337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p:nvPr>
        </p:nvSpPr>
        <p:spPr>
          <a:xfrm>
            <a:off x="838200" y="4182412"/>
            <a:ext cx="9505950" cy="675304"/>
          </a:xfrm>
          <a:prstGeom prst="rect">
            <a:avLst/>
          </a:prstGeom>
        </p:spPr>
        <p:txBody>
          <a:bodyPr anchor="t"/>
          <a:lstStyle>
            <a:lvl1pPr marL="0" indent="0">
              <a:buNone/>
              <a:defRPr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p:nvPr>
        </p:nvSpPr>
        <p:spPr>
          <a:xfrm>
            <a:off x="838200" y="1599940"/>
            <a:ext cx="7840436" cy="2387600"/>
          </a:xfrm>
          <a:prstGeom prst="rect">
            <a:avLst/>
          </a:prstGeom>
        </p:spPr>
        <p:txBody>
          <a:bodyPr anchor="ctr"/>
          <a:lstStyle>
            <a:lvl1pPr algn="l">
              <a:defRPr sz="6000" baseline="0">
                <a:solidFill>
                  <a:schemeClr val="bg1"/>
                </a:solidFill>
              </a:defRPr>
            </a:lvl1pPr>
          </a:lstStyle>
          <a:p>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2" name="Picture 1">
            <a:extLst>
              <a:ext uri="{FF2B5EF4-FFF2-40B4-BE49-F238E27FC236}">
                <a16:creationId xmlns:a16="http://schemas.microsoft.com/office/drawing/2014/main" id="{DE26147A-0F17-43E2-9842-A6DFFF549EFC}"/>
              </a:ext>
            </a:extLst>
          </p:cNvPr>
          <p:cNvPicPr>
            <a:picLocks noChangeAspect="1"/>
          </p:cNvPicPr>
          <p:nvPr userDrawn="1"/>
        </p:nvPicPr>
        <p:blipFill>
          <a:blip r:embed="rId3"/>
          <a:srcRect/>
          <a:stretch/>
        </p:blipFill>
        <p:spPr>
          <a:xfrm>
            <a:off x="9285344" y="179330"/>
            <a:ext cx="2805301" cy="1410253"/>
          </a:xfrm>
          <a:prstGeom prst="rect">
            <a:avLst/>
          </a:prstGeom>
        </p:spPr>
      </p:pic>
    </p:spTree>
    <p:extLst>
      <p:ext uri="{BB962C8B-B14F-4D97-AF65-F5344CB8AC3E}">
        <p14:creationId xmlns:p14="http://schemas.microsoft.com/office/powerpoint/2010/main" val="29415473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56ED8C5E-3C71-FE43-B824-6DECF86C8C44}"/>
              </a:ext>
            </a:extLst>
          </p:cNvPr>
          <p:cNvPicPr>
            <a:picLocks noChangeAspect="1"/>
          </p:cNvPicPr>
          <p:nvPr userDrawn="1"/>
        </p:nvPicPr>
        <p:blipFill>
          <a:blip r:embed="rId3"/>
          <a:srcRect/>
          <a:stretch/>
        </p:blipFill>
        <p:spPr>
          <a:xfrm>
            <a:off x="811161" y="2222575"/>
            <a:ext cx="4241189" cy="2132088"/>
          </a:xfrm>
          <a:prstGeom prst="rect">
            <a:avLst/>
          </a:prstGeom>
        </p:spPr>
      </p:pic>
    </p:spTree>
    <p:extLst>
      <p:ext uri="{BB962C8B-B14F-4D97-AF65-F5344CB8AC3E}">
        <p14:creationId xmlns:p14="http://schemas.microsoft.com/office/powerpoint/2010/main" val="4501866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82197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pic>
        <p:nvPicPr>
          <p:cNvPr id="2" name="Picture 1" descr="A picture containing drawing&#10;&#10;Description automatically generated">
            <a:extLst>
              <a:ext uri="{FF2B5EF4-FFF2-40B4-BE49-F238E27FC236}">
                <a16:creationId xmlns:a16="http://schemas.microsoft.com/office/drawing/2014/main" id="{C3B6C6D1-6FA1-B6D5-13D8-8B689B296A0C}"/>
              </a:ext>
            </a:extLst>
          </p:cNvPr>
          <p:cNvPicPr>
            <a:picLocks noChangeAspect="1"/>
          </p:cNvPicPr>
          <p:nvPr userDrawn="1"/>
        </p:nvPicPr>
        <p:blipFill>
          <a:blip r:embed="rId2"/>
          <a:stretch>
            <a:fillRect/>
          </a:stretch>
        </p:blipFill>
        <p:spPr>
          <a:xfrm>
            <a:off x="10969037" y="-2282"/>
            <a:ext cx="1092975" cy="1288800"/>
          </a:xfrm>
          <a:prstGeom prst="rect">
            <a:avLst/>
          </a:prstGeom>
        </p:spPr>
      </p:pic>
      <p:sp>
        <p:nvSpPr>
          <p:cNvPr id="3" name="Oval 2">
            <a:extLst>
              <a:ext uri="{FF2B5EF4-FFF2-40B4-BE49-F238E27FC236}">
                <a16:creationId xmlns:a16="http://schemas.microsoft.com/office/drawing/2014/main" id="{84E0D841-A968-7EC8-CD9C-58C12676680B}"/>
              </a:ext>
            </a:extLst>
          </p:cNvPr>
          <p:cNvSpPr/>
          <p:nvPr userDrawn="1"/>
        </p:nvSpPr>
        <p:spPr>
          <a:xfrm>
            <a:off x="1392362"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Oval 3">
            <a:extLst>
              <a:ext uri="{FF2B5EF4-FFF2-40B4-BE49-F238E27FC236}">
                <a16:creationId xmlns:a16="http://schemas.microsoft.com/office/drawing/2014/main" id="{DBA8E5D2-EE07-3B75-A31B-9EF8EF7491AF}"/>
              </a:ext>
            </a:extLst>
          </p:cNvPr>
          <p:cNvSpPr/>
          <p:nvPr userDrawn="1"/>
        </p:nvSpPr>
        <p:spPr>
          <a:xfrm>
            <a:off x="3446014"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99976643-1E8B-6770-B114-877333ED2104}"/>
              </a:ext>
            </a:extLst>
          </p:cNvPr>
          <p:cNvSpPr/>
          <p:nvPr userDrawn="1"/>
        </p:nvSpPr>
        <p:spPr>
          <a:xfrm>
            <a:off x="5499666"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Oval 5">
            <a:extLst>
              <a:ext uri="{FF2B5EF4-FFF2-40B4-BE49-F238E27FC236}">
                <a16:creationId xmlns:a16="http://schemas.microsoft.com/office/drawing/2014/main" id="{EF79C44F-D76A-3CFF-43BC-2D12C472245B}"/>
              </a:ext>
            </a:extLst>
          </p:cNvPr>
          <p:cNvSpPr/>
          <p:nvPr userDrawn="1"/>
        </p:nvSpPr>
        <p:spPr>
          <a:xfrm>
            <a:off x="7553318"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F2EC9348-F4A6-07AE-3858-A2B59E33C38B}"/>
              </a:ext>
            </a:extLst>
          </p:cNvPr>
          <p:cNvSpPr/>
          <p:nvPr userDrawn="1"/>
        </p:nvSpPr>
        <p:spPr>
          <a:xfrm>
            <a:off x="9606970"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8" name="Straight Arrow Connector 7">
            <a:extLst>
              <a:ext uri="{FF2B5EF4-FFF2-40B4-BE49-F238E27FC236}">
                <a16:creationId xmlns:a16="http://schemas.microsoft.com/office/drawing/2014/main" id="{8E020FD8-9D3E-BCD2-60F6-20E9DEB4C90E}"/>
              </a:ext>
            </a:extLst>
          </p:cNvPr>
          <p:cNvCxnSpPr>
            <a:cxnSpLocks/>
            <a:stCxn id="3" idx="6"/>
            <a:endCxn id="4" idx="2"/>
          </p:cNvCxnSpPr>
          <p:nvPr userDrawn="1"/>
        </p:nvCxnSpPr>
        <p:spPr>
          <a:xfrm>
            <a:off x="2718242" y="278257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53037B-37EE-2A83-BE37-B9197462D2BE}"/>
              </a:ext>
            </a:extLst>
          </p:cNvPr>
          <p:cNvCxnSpPr>
            <a:cxnSpLocks/>
          </p:cNvCxnSpPr>
          <p:nvPr userDrawn="1"/>
        </p:nvCxnSpPr>
        <p:spPr>
          <a:xfrm>
            <a:off x="4771894" y="2777392"/>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4EB5D1-D3F9-7A41-2409-3463ACB97FA3}"/>
              </a:ext>
            </a:extLst>
          </p:cNvPr>
          <p:cNvCxnSpPr>
            <a:cxnSpLocks/>
          </p:cNvCxnSpPr>
          <p:nvPr userDrawn="1"/>
        </p:nvCxnSpPr>
        <p:spPr>
          <a:xfrm>
            <a:off x="6825546" y="276518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8B2292-C848-8B88-FA1E-A0663BC207DE}"/>
              </a:ext>
            </a:extLst>
          </p:cNvPr>
          <p:cNvCxnSpPr>
            <a:cxnSpLocks/>
          </p:cNvCxnSpPr>
          <p:nvPr userDrawn="1"/>
        </p:nvCxnSpPr>
        <p:spPr>
          <a:xfrm>
            <a:off x="8879198" y="2751113"/>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3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82D42">
            <a:alpha val="50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3" y="4501662"/>
            <a:ext cx="184731" cy="492443"/>
          </a:xfrm>
          <a:prstGeom prst="rect">
            <a:avLst/>
          </a:prstGeom>
          <a:noFill/>
        </p:spPr>
        <p:txBody>
          <a:bodyPr wrap="none" rtlCol="0">
            <a:spAutoFit/>
          </a:bodyPr>
          <a:lstStyle/>
          <a:p>
            <a:endParaRPr lang="en-US" sz="2600"/>
          </a:p>
        </p:txBody>
      </p:sp>
      <p:sp>
        <p:nvSpPr>
          <p:cNvPr id="2" name="TextBox 1">
            <a:extLst>
              <a:ext uri="{FF2B5EF4-FFF2-40B4-BE49-F238E27FC236}">
                <a16:creationId xmlns:a16="http://schemas.microsoft.com/office/drawing/2014/main" id="{FD292F7A-6AF7-4364-86E5-322FB7FF468D}"/>
              </a:ext>
            </a:extLst>
          </p:cNvPr>
          <p:cNvSpPr txBox="1"/>
          <p:nvPr userDrawn="1"/>
        </p:nvSpPr>
        <p:spPr>
          <a:xfrm>
            <a:off x="10170943" y="4501662"/>
            <a:ext cx="184731" cy="492443"/>
          </a:xfrm>
          <a:prstGeom prst="rect">
            <a:avLst/>
          </a:prstGeom>
          <a:noFill/>
        </p:spPr>
        <p:txBody>
          <a:bodyPr wrap="none" rtlCol="0">
            <a:spAutoFit/>
          </a:bodyPr>
          <a:lstStyle/>
          <a:p>
            <a:endParaRPr lang="en-US" sz="2600" dirty="0"/>
          </a:p>
        </p:txBody>
      </p:sp>
      <p:sp>
        <p:nvSpPr>
          <p:cNvPr id="3" name="Picture Placeholder 6">
            <a:extLst>
              <a:ext uri="{FF2B5EF4-FFF2-40B4-BE49-F238E27FC236}">
                <a16:creationId xmlns:a16="http://schemas.microsoft.com/office/drawing/2014/main" id="{12FDCE27-EA02-42DE-7D58-BA6DA7ACDC1C}"/>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7776757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cxnSp>
        <p:nvCxnSpPr>
          <p:cNvPr id="8" name="Straight Connector 7">
            <a:extLst>
              <a:ext uri="{FF2B5EF4-FFF2-40B4-BE49-F238E27FC236}">
                <a16:creationId xmlns:a16="http://schemas.microsoft.com/office/drawing/2014/main" id="{B12775DB-9824-EDD8-B1E3-C9D1A3F916CF}"/>
              </a:ext>
            </a:extLst>
          </p:cNvPr>
          <p:cNvCxnSpPr>
            <a:cxnSpLocks/>
          </p:cNvCxnSpPr>
          <p:nvPr userDrawn="1"/>
        </p:nvCxnSpPr>
        <p:spPr>
          <a:xfrm>
            <a:off x="365760" y="1304012"/>
            <a:ext cx="11509865" cy="0"/>
          </a:xfrm>
          <a:prstGeom prst="line">
            <a:avLst/>
          </a:prstGeom>
          <a:ln w="38100">
            <a:solidFill>
              <a:srgbClr val="031B26"/>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07E577B5-8980-FFA1-93AE-EEC11327484B}"/>
              </a:ext>
            </a:extLst>
          </p:cNvPr>
          <p:cNvPicPr>
            <a:picLocks noChangeAspect="1"/>
          </p:cNvPicPr>
          <p:nvPr userDrawn="1"/>
        </p:nvPicPr>
        <p:blipFill>
          <a:blip r:embed="rId2"/>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11597882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1"/>
            <a:ext cx="6096000" cy="6857997"/>
          </a:xfrm>
          <a:prstGeom prst="rect">
            <a:avLst/>
          </a:prstGeom>
          <a:noFill/>
          <a:ln>
            <a:noFill/>
          </a:ln>
          <a:effectLst/>
        </p:spPr>
        <p:txBody>
          <a:bodyPr/>
          <a:lstStyle/>
          <a:p>
            <a:r>
              <a:rPr lang="en-US"/>
              <a:t>Click icon to add picture</a:t>
            </a:r>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DAD83-1D19-597E-7ADE-4359B977D799}"/>
              </a:ext>
            </a:extLst>
          </p:cNvPr>
          <p:cNvCxnSpPr>
            <a:cxnSpLocks/>
          </p:cNvCxnSpPr>
          <p:nvPr userDrawn="1"/>
        </p:nvCxnSpPr>
        <p:spPr>
          <a:xfrm>
            <a:off x="365760" y="1304012"/>
            <a:ext cx="5347248"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908F2FC-931E-B787-07B1-4BC44290F07C}"/>
              </a:ext>
            </a:extLst>
          </p:cNvPr>
          <p:cNvSpPr txBox="1">
            <a:spLocks/>
          </p:cNvSpPr>
          <p:nvPr userDrawn="1"/>
        </p:nvSpPr>
        <p:spPr>
          <a:xfrm>
            <a:off x="419272" y="306172"/>
            <a:ext cx="4949190" cy="933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solidFill>
                <a:latin typeface="Arial Black" panose="020B0604020202020204" pitchFamily="34" charset="0"/>
                <a:ea typeface="+mj-ea"/>
                <a:cs typeface="Arial Black"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58CFCB03-DEC9-AAC4-0AF4-56E6D4207B87}"/>
              </a:ext>
            </a:extLst>
          </p:cNvPr>
          <p:cNvSpPr/>
          <p:nvPr userDrawn="1"/>
        </p:nvSpPr>
        <p:spPr>
          <a:xfrm>
            <a:off x="6096000" y="0"/>
            <a:ext cx="6096000" cy="6858000"/>
          </a:xfrm>
          <a:prstGeom prst="rect">
            <a:avLst/>
          </a:prstGeom>
          <a:solidFill>
            <a:srgbClr val="082D42">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562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82D42">
            <a:alpha val="50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FD292F7A-6AF7-4364-86E5-322FB7FF468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sp>
        <p:nvSpPr>
          <p:cNvPr id="3" name="Picture Placeholder 6">
            <a:extLst>
              <a:ext uri="{FF2B5EF4-FFF2-40B4-BE49-F238E27FC236}">
                <a16:creationId xmlns:a16="http://schemas.microsoft.com/office/drawing/2014/main" id="{12FDCE27-EA02-42DE-7D58-BA6DA7ACDC1C}"/>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3053718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Comparison">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3425148405"/>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5" y="2293068"/>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3"/>
            <a:ext cx="2753606" cy="1973727"/>
          </a:xfrm>
          <a:prstGeom prst="rect">
            <a:avLst/>
          </a:prstGeom>
          <a:noFill/>
        </p:spPr>
        <p:txBody>
          <a:bodyPr/>
          <a:lstStyle/>
          <a:p>
            <a:r>
              <a:rPr lang="en-US"/>
              <a:t>Click icon to add picture</a:t>
            </a:r>
          </a:p>
        </p:txBody>
      </p:sp>
      <p:pic>
        <p:nvPicPr>
          <p:cNvPr id="24" name="Picture 23">
            <a:extLst>
              <a:ext uri="{FF2B5EF4-FFF2-40B4-BE49-F238E27FC236}">
                <a16:creationId xmlns:a16="http://schemas.microsoft.com/office/drawing/2014/main" id="{AC36D182-0EB9-BA46-9B4A-0D2D329DF9B2}"/>
              </a:ext>
            </a:extLst>
          </p:cNvPr>
          <p:cNvPicPr>
            <a:picLocks/>
          </p:cNvPicPr>
          <p:nvPr/>
        </p:nvPicPr>
        <p:blipFill>
          <a:blip r:embed="rId2"/>
          <a:stretch>
            <a:fillRect/>
          </a:stretch>
        </p:blipFill>
        <p:spPr>
          <a:xfrm flipH="1">
            <a:off x="838200"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6"/>
            <a:ext cx="2753606" cy="1973727"/>
          </a:xfrm>
          <a:prstGeom prst="rect">
            <a:avLst/>
          </a:prstGeom>
          <a:noFill/>
        </p:spPr>
        <p:txBody>
          <a:bodyPr/>
          <a:lstStyle/>
          <a:p>
            <a:r>
              <a:rPr lang="en-US"/>
              <a:t>Click icon to add picture</a:t>
            </a:r>
          </a:p>
        </p:txBody>
      </p:sp>
      <p:pic>
        <p:nvPicPr>
          <p:cNvPr id="27" name="Picture 26">
            <a:extLst>
              <a:ext uri="{FF2B5EF4-FFF2-40B4-BE49-F238E27FC236}">
                <a16:creationId xmlns:a16="http://schemas.microsoft.com/office/drawing/2014/main" id="{BAB6F7BF-6AB7-C640-837E-4AB59E525EF4}"/>
              </a:ext>
            </a:extLst>
          </p:cNvPr>
          <p:cNvPicPr>
            <a:picLocks/>
          </p:cNvPicPr>
          <p:nvPr/>
        </p:nvPicPr>
        <p:blipFill>
          <a:blip r:embed="rId2"/>
          <a:stretch>
            <a:fillRect/>
          </a:stretch>
        </p:blipFill>
        <p:spPr>
          <a:xfrm flipH="1">
            <a:off x="838200"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1" y="4712719"/>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0" y="4122663"/>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861929EE-B8C9-92C8-844E-327BCE8903EA}"/>
              </a:ext>
            </a:extLst>
          </p:cNvPr>
          <p:cNvPicPr>
            <a:picLocks/>
          </p:cNvPicPr>
          <p:nvPr userDrawn="1"/>
        </p:nvPicPr>
        <p:blipFill>
          <a:blip r:embed="rId2"/>
          <a:stretch>
            <a:fillRect/>
          </a:stretch>
        </p:blipFill>
        <p:spPr>
          <a:xfrm flipH="1">
            <a:off x="838200" y="1732204"/>
            <a:ext cx="70793" cy="1980000"/>
          </a:xfrm>
          <a:prstGeom prst="rect">
            <a:avLst/>
          </a:prstGeom>
          <a:solidFill>
            <a:srgbClr val="082D42"/>
          </a:solidFill>
          <a:ln>
            <a:solidFill>
              <a:srgbClr val="082D42"/>
            </a:solidFill>
          </a:ln>
        </p:spPr>
      </p:pic>
      <p:pic>
        <p:nvPicPr>
          <p:cNvPr id="4" name="Picture 3">
            <a:extLst>
              <a:ext uri="{FF2B5EF4-FFF2-40B4-BE49-F238E27FC236}">
                <a16:creationId xmlns:a16="http://schemas.microsoft.com/office/drawing/2014/main" id="{3C62ED11-03AF-5356-2BFD-48AE21FAC593}"/>
              </a:ext>
            </a:extLst>
          </p:cNvPr>
          <p:cNvPicPr>
            <a:picLocks/>
          </p:cNvPicPr>
          <p:nvPr userDrawn="1"/>
        </p:nvPicPr>
        <p:blipFill>
          <a:blip r:embed="rId2"/>
          <a:stretch>
            <a:fillRect/>
          </a:stretch>
        </p:blipFill>
        <p:spPr>
          <a:xfrm flipH="1">
            <a:off x="838200" y="4151847"/>
            <a:ext cx="70793" cy="1980000"/>
          </a:xfrm>
          <a:prstGeom prst="rect">
            <a:avLst/>
          </a:prstGeom>
          <a:solidFill>
            <a:srgbClr val="082D42"/>
          </a:solidFill>
          <a:ln>
            <a:solidFill>
              <a:srgbClr val="082D42"/>
            </a:solidFill>
          </a:ln>
        </p:spPr>
      </p:pic>
      <p:cxnSp>
        <p:nvCxnSpPr>
          <p:cNvPr id="5" name="Straight Connector 4">
            <a:extLst>
              <a:ext uri="{FF2B5EF4-FFF2-40B4-BE49-F238E27FC236}">
                <a16:creationId xmlns:a16="http://schemas.microsoft.com/office/drawing/2014/main" id="{C5CF2A2F-6525-0BB4-F419-28686D110B68}"/>
              </a:ext>
            </a:extLst>
          </p:cNvPr>
          <p:cNvCxnSpPr>
            <a:cxnSpLocks/>
          </p:cNvCxnSpPr>
          <p:nvPr userDrawn="1"/>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FC628BF-414B-FDA7-B10E-885A2EEB3DDE}"/>
              </a:ext>
            </a:extLst>
          </p:cNvPr>
          <p:cNvPicPr>
            <a:picLocks noChangeAspect="1"/>
          </p:cNvPicPr>
          <p:nvPr userDrawn="1"/>
        </p:nvPicPr>
        <p:blipFill>
          <a:blip r:embed="rId3"/>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27508789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28D1B37A-EA0E-62FE-DEC7-06F579C24CE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03219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userDrawn="1"/>
        </p:nvPicPr>
        <p:blipFill>
          <a:blip r:embed="rId3"/>
          <a:stretch>
            <a:fillRect/>
          </a:stretch>
        </p:blipFill>
        <p:spPr>
          <a:xfrm>
            <a:off x="1422039" y="634082"/>
            <a:ext cx="9125284" cy="6017267"/>
          </a:xfrm>
          <a:prstGeom prst="rect">
            <a:avLst/>
          </a:prstGeom>
        </p:spPr>
      </p:pic>
    </p:spTree>
    <p:extLst>
      <p:ext uri="{BB962C8B-B14F-4D97-AF65-F5344CB8AC3E}">
        <p14:creationId xmlns:p14="http://schemas.microsoft.com/office/powerpoint/2010/main" val="2859114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pic>
        <p:nvPicPr>
          <p:cNvPr id="29" name="Picture 28" descr="A picture containing drawing&#10;&#10;Description automatically generated">
            <a:extLst>
              <a:ext uri="{FF2B5EF4-FFF2-40B4-BE49-F238E27FC236}">
                <a16:creationId xmlns:a16="http://schemas.microsoft.com/office/drawing/2014/main" id="{5D214736-0798-B441-9D44-D02AB6F86D88}"/>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Oval 1">
            <a:extLst>
              <a:ext uri="{FF2B5EF4-FFF2-40B4-BE49-F238E27FC236}">
                <a16:creationId xmlns:a16="http://schemas.microsoft.com/office/drawing/2014/main" id="{7FD3DE34-E3C8-CFAB-57CD-70C7C61A7AC9}"/>
              </a:ext>
            </a:extLst>
          </p:cNvPr>
          <p:cNvSpPr/>
          <p:nvPr userDrawn="1"/>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Oval 2">
            <a:extLst>
              <a:ext uri="{FF2B5EF4-FFF2-40B4-BE49-F238E27FC236}">
                <a16:creationId xmlns:a16="http://schemas.microsoft.com/office/drawing/2014/main" id="{81D28871-74E5-01C7-9F11-2C2DB11AC449}"/>
              </a:ext>
            </a:extLst>
          </p:cNvPr>
          <p:cNvSpPr/>
          <p:nvPr userDrawn="1"/>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55CA9736-568B-BF47-6F4E-F2FECE17D12A}"/>
              </a:ext>
            </a:extLst>
          </p:cNvPr>
          <p:cNvSpPr/>
          <p:nvPr userDrawn="1"/>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E1DE36DC-0C2F-DE9D-708E-95AC5B7DA79F}"/>
              </a:ext>
            </a:extLst>
          </p:cNvPr>
          <p:cNvSpPr/>
          <p:nvPr userDrawn="1"/>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97DF4F17-F1FC-8977-7C43-3688D21FCA0C}"/>
              </a:ext>
            </a:extLst>
          </p:cNvPr>
          <p:cNvSpPr/>
          <p:nvPr userDrawn="1"/>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userDrawn="1"/>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userDrawn="1"/>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userDrawn="1"/>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userDrawn="1"/>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9617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2C236F6A-1198-B246-81E4-8E5AAFAAA9B0}"/>
              </a:ext>
            </a:extLst>
          </p:cNvPr>
          <p:cNvPicPr>
            <a:picLocks noChangeAspect="1"/>
          </p:cNvPicPr>
          <p:nvPr/>
        </p:nvPicPr>
        <p:blipFill>
          <a:blip r:embed="rId3"/>
          <a:stretch>
            <a:fillRect/>
          </a:stretch>
        </p:blipFill>
        <p:spPr>
          <a:xfrm>
            <a:off x="10970973" y="1"/>
            <a:ext cx="1091039" cy="1286517"/>
          </a:xfrm>
          <a:prstGeom prst="rect">
            <a:avLst/>
          </a:prstGeom>
        </p:spPr>
      </p:pic>
      <p:cxnSp>
        <p:nvCxnSpPr>
          <p:cNvPr id="2" name="Straight Connector 1">
            <a:extLst>
              <a:ext uri="{FF2B5EF4-FFF2-40B4-BE49-F238E27FC236}">
                <a16:creationId xmlns:a16="http://schemas.microsoft.com/office/drawing/2014/main" id="{24AC2F5A-1AE6-3121-C2DC-ED30176885FE}"/>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03585A8E-9CC3-3EB1-967C-2160B59F9919}"/>
              </a:ext>
            </a:extLst>
          </p:cNvPr>
          <p:cNvPicPr>
            <a:picLocks noChangeAspect="1"/>
          </p:cNvPicPr>
          <p:nvPr userDrawn="1"/>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2718863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1" name="Picture 20" descr="A picture containing drawing&#10;&#10;Description automatically generated">
            <a:extLst>
              <a:ext uri="{FF2B5EF4-FFF2-40B4-BE49-F238E27FC236}">
                <a16:creationId xmlns:a16="http://schemas.microsoft.com/office/drawing/2014/main" id="{6D4F4767-0401-2D4B-B5AA-63E7929730F3}"/>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Rectangle 1">
            <a:extLst>
              <a:ext uri="{FF2B5EF4-FFF2-40B4-BE49-F238E27FC236}">
                <a16:creationId xmlns:a16="http://schemas.microsoft.com/office/drawing/2014/main" id="{B956816C-ADB4-74EE-F720-7FA8BBDDA1C0}"/>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B217E3-877E-B2C1-1603-49B4FB6E0012}"/>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54F1290F-9097-26DB-5480-7A7EF4BBBABB}"/>
              </a:ext>
            </a:extLst>
          </p:cNvPr>
          <p:cNvPicPr>
            <a:picLocks noChangeAspect="1"/>
          </p:cNvPicPr>
          <p:nvPr userDrawn="1"/>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1269330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mparison">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495791853"/>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0" name="Picture 19" descr="A picture containing drawing&#10;&#10;Description automatically generated">
            <a:extLst>
              <a:ext uri="{FF2B5EF4-FFF2-40B4-BE49-F238E27FC236}">
                <a16:creationId xmlns:a16="http://schemas.microsoft.com/office/drawing/2014/main" id="{52ADA873-0798-334A-8A69-979CCF91FC6A}"/>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Rectangle 1">
            <a:extLst>
              <a:ext uri="{FF2B5EF4-FFF2-40B4-BE49-F238E27FC236}">
                <a16:creationId xmlns:a16="http://schemas.microsoft.com/office/drawing/2014/main" id="{82443AD7-3074-C67F-2AF0-D85B65AF883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C0ADA8-C4F8-0A06-4B95-22C8ADD8071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B74B0E4C-8185-D98C-0EFA-D1A12AE4A5BA}"/>
              </a:ext>
            </a:extLst>
          </p:cNvPr>
          <p:cNvPicPr>
            <a:picLocks noChangeAspect="1"/>
          </p:cNvPicPr>
          <p:nvPr userDrawn="1"/>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717905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692" y="693888"/>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cxnSp>
        <p:nvCxnSpPr>
          <p:cNvPr id="3" name="Straight Connector 2">
            <a:extLst>
              <a:ext uri="{FF2B5EF4-FFF2-40B4-BE49-F238E27FC236}">
                <a16:creationId xmlns:a16="http://schemas.microsoft.com/office/drawing/2014/main" id="{46B79CC4-B311-6B7D-AB6C-817740E4CF44}"/>
              </a:ext>
            </a:extLst>
          </p:cNvPr>
          <p:cNvCxnSpPr>
            <a:cxnSpLocks/>
          </p:cNvCxnSpPr>
          <p:nvPr userDrawn="1"/>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3A7C77-9B4D-341D-8C6A-9306B48D9563}"/>
              </a:ext>
            </a:extLst>
          </p:cNvPr>
          <p:cNvSpPr txBox="1"/>
          <p:nvPr userDrawn="1"/>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4310881-55BD-6B5B-A396-7462B027C9B2}"/>
              </a:ext>
            </a:extLst>
          </p:cNvPr>
          <p:cNvSpPr txBox="1"/>
          <p:nvPr userDrawn="1"/>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pic>
        <p:nvPicPr>
          <p:cNvPr id="8" name="Picture 7">
            <a:extLst>
              <a:ext uri="{FF2B5EF4-FFF2-40B4-BE49-F238E27FC236}">
                <a16:creationId xmlns:a16="http://schemas.microsoft.com/office/drawing/2014/main" id="{0F7B8B88-9B58-4FDA-6E4C-ED3E8A14FB6E}"/>
              </a:ext>
            </a:extLst>
          </p:cNvPr>
          <p:cNvPicPr>
            <a:picLocks noChangeAspect="1"/>
          </p:cNvPicPr>
          <p:nvPr userDrawn="1"/>
        </p:nvPicPr>
        <p:blipFill>
          <a:blip r:embed="rId4"/>
          <a:srcRect/>
          <a:stretch/>
        </p:blipFill>
        <p:spPr>
          <a:xfrm>
            <a:off x="365760" y="5098034"/>
            <a:ext cx="2805301" cy="1410253"/>
          </a:xfrm>
          <a:prstGeom prst="rect">
            <a:avLst/>
          </a:prstGeom>
        </p:spPr>
      </p:pic>
      <p:sp>
        <p:nvSpPr>
          <p:cNvPr id="9" name="Title 1">
            <a:extLst>
              <a:ext uri="{FF2B5EF4-FFF2-40B4-BE49-F238E27FC236}">
                <a16:creationId xmlns:a16="http://schemas.microsoft.com/office/drawing/2014/main" id="{8AA385B8-F7D5-96AF-DB9B-51FD3251C84B}"/>
              </a:ext>
            </a:extLst>
          </p:cNvPr>
          <p:cNvSpPr txBox="1">
            <a:spLocks/>
          </p:cNvSpPr>
          <p:nvPr userDrawn="1"/>
        </p:nvSpPr>
        <p:spPr>
          <a:xfrm>
            <a:off x="1985554" y="860128"/>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a:t>@UNOSAT </a:t>
            </a:r>
            <a:br>
              <a:rPr lang="en-GB" sz="2400"/>
            </a:br>
            <a:r>
              <a:rPr lang="en-GB" sz="2400"/>
              <a:t>@UNITAR.unosat</a:t>
            </a:r>
          </a:p>
          <a:p>
            <a:pPr>
              <a:lnSpc>
                <a:spcPct val="200000"/>
              </a:lnSpc>
            </a:pPr>
            <a:r>
              <a:rPr lang="en-GB" sz="2400"/>
              <a:t>/UNOSAT</a:t>
            </a:r>
            <a:endParaRPr lang="en-US" sz="2400"/>
          </a:p>
        </p:txBody>
      </p:sp>
      <p:pic>
        <p:nvPicPr>
          <p:cNvPr id="12" name="Picture 11">
            <a:extLst>
              <a:ext uri="{FF2B5EF4-FFF2-40B4-BE49-F238E27FC236}">
                <a16:creationId xmlns:a16="http://schemas.microsoft.com/office/drawing/2014/main" id="{A67DF5C3-01F2-1F32-7384-3F2C11C672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13" name="Picture 12">
            <a:extLst>
              <a:ext uri="{FF2B5EF4-FFF2-40B4-BE49-F238E27FC236}">
                <a16:creationId xmlns:a16="http://schemas.microsoft.com/office/drawing/2014/main" id="{517C2041-8C6E-E1D3-12A4-857374CAC2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73223" y="2339520"/>
            <a:ext cx="391849" cy="391849"/>
          </a:xfrm>
          <a:prstGeom prst="rect">
            <a:avLst/>
          </a:prstGeom>
        </p:spPr>
      </p:pic>
      <p:pic>
        <p:nvPicPr>
          <p:cNvPr id="16" name="Picture 15">
            <a:extLst>
              <a:ext uri="{FF2B5EF4-FFF2-40B4-BE49-F238E27FC236}">
                <a16:creationId xmlns:a16="http://schemas.microsoft.com/office/drawing/2014/main" id="{A07696FC-8B55-022D-3DB9-97262806538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08943" y="2964366"/>
            <a:ext cx="542509" cy="542509"/>
          </a:xfrm>
          <a:prstGeom prst="rect">
            <a:avLst/>
          </a:prstGeom>
        </p:spPr>
      </p:pic>
    </p:spTree>
    <p:extLst>
      <p:ext uri="{BB962C8B-B14F-4D97-AF65-F5344CB8AC3E}">
        <p14:creationId xmlns:p14="http://schemas.microsoft.com/office/powerpoint/2010/main" val="13126275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41067" y="802264"/>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196533" y="0"/>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5353013" y="67956"/>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39366" y="-109708"/>
            <a:ext cx="856101" cy="1009486"/>
          </a:xfrm>
          <a:prstGeom prst="rect">
            <a:avLst/>
          </a:prstGeom>
        </p:spPr>
      </p:pic>
    </p:spTree>
    <p:extLst>
      <p:ext uri="{BB962C8B-B14F-4D97-AF65-F5344CB8AC3E}">
        <p14:creationId xmlns:p14="http://schemas.microsoft.com/office/powerpoint/2010/main" val="4253634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6" y="2293068"/>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4"/>
            <a:ext cx="2753606" cy="1973727"/>
          </a:xfrm>
          <a:prstGeom prst="rect">
            <a:avLst/>
          </a:prstGeom>
          <a:noFill/>
        </p:spPr>
        <p:txBody>
          <a:bodyPr/>
          <a:lstStyle/>
          <a:p>
            <a:r>
              <a:rPr lang="en-US" dirty="0"/>
              <a:t>Click icon to add picture</a:t>
            </a:r>
          </a:p>
        </p:txBody>
      </p:sp>
      <p:pic>
        <p:nvPicPr>
          <p:cNvPr id="24" name="Picture 23">
            <a:extLst>
              <a:ext uri="{FF2B5EF4-FFF2-40B4-BE49-F238E27FC236}">
                <a16:creationId xmlns:a16="http://schemas.microsoft.com/office/drawing/2014/main" id="{AC36D182-0EB9-BA46-9B4A-0D2D329DF9B2}"/>
              </a:ext>
            </a:extLst>
          </p:cNvPr>
          <p:cNvPicPr>
            <a:picLocks/>
          </p:cNvPicPr>
          <p:nvPr/>
        </p:nvPicPr>
        <p:blipFill>
          <a:blip r:embed="rId2"/>
          <a:stretch>
            <a:fillRect/>
          </a:stretch>
        </p:blipFill>
        <p:spPr>
          <a:xfrm flipH="1">
            <a:off x="838201"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7"/>
            <a:ext cx="2753606" cy="1973727"/>
          </a:xfrm>
          <a:prstGeom prst="rect">
            <a:avLst/>
          </a:prstGeom>
          <a:noFill/>
        </p:spPr>
        <p:txBody>
          <a:bodyPr/>
          <a:lstStyle/>
          <a:p>
            <a:r>
              <a:rPr lang="en-US" dirty="0"/>
              <a:t>Click icon to add picture</a:t>
            </a:r>
          </a:p>
        </p:txBody>
      </p:sp>
      <p:pic>
        <p:nvPicPr>
          <p:cNvPr id="27" name="Picture 26">
            <a:extLst>
              <a:ext uri="{FF2B5EF4-FFF2-40B4-BE49-F238E27FC236}">
                <a16:creationId xmlns:a16="http://schemas.microsoft.com/office/drawing/2014/main" id="{BAB6F7BF-6AB7-C640-837E-4AB59E525EF4}"/>
              </a:ext>
            </a:extLst>
          </p:cNvPr>
          <p:cNvPicPr>
            <a:picLocks/>
          </p:cNvPicPr>
          <p:nvPr/>
        </p:nvPicPr>
        <p:blipFill>
          <a:blip r:embed="rId2"/>
          <a:stretch>
            <a:fillRect/>
          </a:stretch>
        </p:blipFill>
        <p:spPr>
          <a:xfrm flipH="1">
            <a:off x="838201"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2" y="4712719"/>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p:nvCxnSpPr>
        <p:spPr>
          <a:xfrm>
            <a:off x="365761"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tx1"/>
                </a:solidFill>
              </a:defRPr>
            </a:lvl1pPr>
          </a:lstStyle>
          <a:p>
            <a:r>
              <a:rPr lang="en-GB" dirty="0"/>
              <a:t>CLICK TO EDIT MASTER TITLE STYLE</a:t>
            </a:r>
            <a:endParaRPr lang="en-US" dirty="0"/>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2" y="1723442"/>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1" y="4122664"/>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861929EE-B8C9-92C8-844E-327BCE8903EA}"/>
              </a:ext>
            </a:extLst>
          </p:cNvPr>
          <p:cNvPicPr>
            <a:picLocks/>
          </p:cNvPicPr>
          <p:nvPr userDrawn="1"/>
        </p:nvPicPr>
        <p:blipFill>
          <a:blip r:embed="rId2"/>
          <a:stretch>
            <a:fillRect/>
          </a:stretch>
        </p:blipFill>
        <p:spPr>
          <a:xfrm flipH="1">
            <a:off x="838201" y="1732204"/>
            <a:ext cx="70793" cy="1980000"/>
          </a:xfrm>
          <a:prstGeom prst="rect">
            <a:avLst/>
          </a:prstGeom>
          <a:solidFill>
            <a:srgbClr val="082D42"/>
          </a:solidFill>
          <a:ln>
            <a:solidFill>
              <a:srgbClr val="082D42"/>
            </a:solidFill>
          </a:ln>
        </p:spPr>
      </p:pic>
      <p:pic>
        <p:nvPicPr>
          <p:cNvPr id="4" name="Picture 3">
            <a:extLst>
              <a:ext uri="{FF2B5EF4-FFF2-40B4-BE49-F238E27FC236}">
                <a16:creationId xmlns:a16="http://schemas.microsoft.com/office/drawing/2014/main" id="{3C62ED11-03AF-5356-2BFD-48AE21FAC593}"/>
              </a:ext>
            </a:extLst>
          </p:cNvPr>
          <p:cNvPicPr>
            <a:picLocks/>
          </p:cNvPicPr>
          <p:nvPr userDrawn="1"/>
        </p:nvPicPr>
        <p:blipFill>
          <a:blip r:embed="rId2"/>
          <a:stretch>
            <a:fillRect/>
          </a:stretch>
        </p:blipFill>
        <p:spPr>
          <a:xfrm flipH="1">
            <a:off x="838201" y="4151847"/>
            <a:ext cx="70793" cy="1980000"/>
          </a:xfrm>
          <a:prstGeom prst="rect">
            <a:avLst/>
          </a:prstGeom>
          <a:solidFill>
            <a:srgbClr val="082D42"/>
          </a:solidFill>
          <a:ln>
            <a:solidFill>
              <a:srgbClr val="082D42"/>
            </a:solidFill>
          </a:ln>
        </p:spPr>
      </p:pic>
      <p:cxnSp>
        <p:nvCxnSpPr>
          <p:cNvPr id="5" name="Straight Connector 4">
            <a:extLst>
              <a:ext uri="{FF2B5EF4-FFF2-40B4-BE49-F238E27FC236}">
                <a16:creationId xmlns:a16="http://schemas.microsoft.com/office/drawing/2014/main" id="{C5CF2A2F-6525-0BB4-F419-28686D110B68}"/>
              </a:ext>
            </a:extLst>
          </p:cNvPr>
          <p:cNvCxnSpPr>
            <a:cxnSpLocks/>
          </p:cNvCxnSpPr>
          <p:nvPr userDrawn="1"/>
        </p:nvCxnSpPr>
        <p:spPr>
          <a:xfrm>
            <a:off x="365761"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FC628BF-414B-FDA7-B10E-885A2EEB3DDE}"/>
              </a:ext>
            </a:extLst>
          </p:cNvPr>
          <p:cNvPicPr>
            <a:picLocks noChangeAspect="1"/>
          </p:cNvPicPr>
          <p:nvPr userDrawn="1"/>
        </p:nvPicPr>
        <p:blipFill>
          <a:blip r:embed="rId3"/>
          <a:stretch>
            <a:fillRect/>
          </a:stretch>
        </p:blipFill>
        <p:spPr>
          <a:xfrm>
            <a:off x="10969038" y="-2282"/>
            <a:ext cx="1092975" cy="1288800"/>
          </a:xfrm>
          <a:prstGeom prst="rect">
            <a:avLst/>
          </a:prstGeom>
        </p:spPr>
      </p:pic>
    </p:spTree>
    <p:extLst>
      <p:ext uri="{BB962C8B-B14F-4D97-AF65-F5344CB8AC3E}">
        <p14:creationId xmlns:p14="http://schemas.microsoft.com/office/powerpoint/2010/main" val="271073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3" y="4501662"/>
            <a:ext cx="184731" cy="492443"/>
          </a:xfrm>
          <a:prstGeom prst="rect">
            <a:avLst/>
          </a:prstGeom>
          <a:noFill/>
        </p:spPr>
        <p:txBody>
          <a:bodyPr wrap="none" rtlCol="0">
            <a:spAutoFit/>
          </a:bodyPr>
          <a:lstStyle/>
          <a:p>
            <a:endParaRPr lang="en-US" sz="2600"/>
          </a:p>
        </p:txBody>
      </p:sp>
      <p:sp>
        <p:nvSpPr>
          <p:cNvPr id="2" name="TextBox 1">
            <a:extLst>
              <a:ext uri="{FF2B5EF4-FFF2-40B4-BE49-F238E27FC236}">
                <a16:creationId xmlns:a16="http://schemas.microsoft.com/office/drawing/2014/main" id="{28D1B37A-EA0E-62FE-DEC7-06F579C24CED}"/>
              </a:ext>
            </a:extLst>
          </p:cNvPr>
          <p:cNvSpPr txBox="1"/>
          <p:nvPr userDrawn="1"/>
        </p:nvSpPr>
        <p:spPr>
          <a:xfrm>
            <a:off x="10170943" y="4501662"/>
            <a:ext cx="184731" cy="492443"/>
          </a:xfrm>
          <a:prstGeom prst="rect">
            <a:avLst/>
          </a:prstGeom>
          <a:noFill/>
        </p:spPr>
        <p:txBody>
          <a:bodyPr wrap="none" rtlCol="0">
            <a:spAutoFit/>
          </a:bodyPr>
          <a:lstStyle/>
          <a:p>
            <a:endParaRPr lang="en-US" sz="2600" dirty="0"/>
          </a:p>
        </p:txBody>
      </p:sp>
    </p:spTree>
    <p:extLst>
      <p:ext uri="{BB962C8B-B14F-4D97-AF65-F5344CB8AC3E}">
        <p14:creationId xmlns:p14="http://schemas.microsoft.com/office/powerpoint/2010/main" val="2290734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userDrawn="1"/>
        </p:nvPicPr>
        <p:blipFill>
          <a:blip r:embed="rId3"/>
          <a:stretch>
            <a:fillRect/>
          </a:stretch>
        </p:blipFill>
        <p:spPr>
          <a:xfrm>
            <a:off x="1422039" y="634082"/>
            <a:ext cx="9125284" cy="6017267"/>
          </a:xfrm>
          <a:prstGeom prst="rect">
            <a:avLst/>
          </a:prstGeom>
        </p:spPr>
      </p:pic>
    </p:spTree>
    <p:extLst>
      <p:ext uri="{BB962C8B-B14F-4D97-AF65-F5344CB8AC3E}">
        <p14:creationId xmlns:p14="http://schemas.microsoft.com/office/powerpoint/2010/main" val="1232746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pic>
        <p:nvPicPr>
          <p:cNvPr id="29" name="Picture 28" descr="A picture containing drawing&#10;&#10;Description automatically generated">
            <a:extLst>
              <a:ext uri="{FF2B5EF4-FFF2-40B4-BE49-F238E27FC236}">
                <a16:creationId xmlns:a16="http://schemas.microsoft.com/office/drawing/2014/main" id="{5D214736-0798-B441-9D44-D02AB6F86D88}"/>
              </a:ext>
            </a:extLst>
          </p:cNvPr>
          <p:cNvPicPr>
            <a:picLocks noChangeAspect="1"/>
          </p:cNvPicPr>
          <p:nvPr/>
        </p:nvPicPr>
        <p:blipFill>
          <a:blip r:embed="rId3"/>
          <a:stretch>
            <a:fillRect/>
          </a:stretch>
        </p:blipFill>
        <p:spPr>
          <a:xfrm>
            <a:off x="10970974" y="2"/>
            <a:ext cx="1091039" cy="1286517"/>
          </a:xfrm>
          <a:prstGeom prst="rect">
            <a:avLst/>
          </a:prstGeom>
        </p:spPr>
      </p:pic>
      <p:sp>
        <p:nvSpPr>
          <p:cNvPr id="2" name="Oval 1">
            <a:extLst>
              <a:ext uri="{FF2B5EF4-FFF2-40B4-BE49-F238E27FC236}">
                <a16:creationId xmlns:a16="http://schemas.microsoft.com/office/drawing/2014/main" id="{7FD3DE34-E3C8-CFAB-57CD-70C7C61A7AC9}"/>
              </a:ext>
            </a:extLst>
          </p:cNvPr>
          <p:cNvSpPr/>
          <p:nvPr userDrawn="1"/>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3" name="Oval 2">
            <a:extLst>
              <a:ext uri="{FF2B5EF4-FFF2-40B4-BE49-F238E27FC236}">
                <a16:creationId xmlns:a16="http://schemas.microsoft.com/office/drawing/2014/main" id="{81D28871-74E5-01C7-9F11-2C2DB11AC449}"/>
              </a:ext>
            </a:extLst>
          </p:cNvPr>
          <p:cNvSpPr/>
          <p:nvPr userDrawn="1"/>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5" name="Oval 4">
            <a:extLst>
              <a:ext uri="{FF2B5EF4-FFF2-40B4-BE49-F238E27FC236}">
                <a16:creationId xmlns:a16="http://schemas.microsoft.com/office/drawing/2014/main" id="{55CA9736-568B-BF47-6F4E-F2FECE17D12A}"/>
              </a:ext>
            </a:extLst>
          </p:cNvPr>
          <p:cNvSpPr/>
          <p:nvPr userDrawn="1"/>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7" name="Oval 6">
            <a:extLst>
              <a:ext uri="{FF2B5EF4-FFF2-40B4-BE49-F238E27FC236}">
                <a16:creationId xmlns:a16="http://schemas.microsoft.com/office/drawing/2014/main" id="{E1DE36DC-0C2F-DE9D-708E-95AC5B7DA79F}"/>
              </a:ext>
            </a:extLst>
          </p:cNvPr>
          <p:cNvSpPr/>
          <p:nvPr userDrawn="1"/>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9" name="Oval 8">
            <a:extLst>
              <a:ext uri="{FF2B5EF4-FFF2-40B4-BE49-F238E27FC236}">
                <a16:creationId xmlns:a16="http://schemas.microsoft.com/office/drawing/2014/main" id="{97DF4F17-F1FC-8977-7C43-3688D21FCA0C}"/>
              </a:ext>
            </a:extLst>
          </p:cNvPr>
          <p:cNvSpPr/>
          <p:nvPr userDrawn="1"/>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userDrawn="1"/>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userDrawn="1"/>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userDrawn="1"/>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userDrawn="1"/>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8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2C236F6A-1198-B246-81E4-8E5AAFAAA9B0}"/>
              </a:ext>
            </a:extLst>
          </p:cNvPr>
          <p:cNvPicPr>
            <a:picLocks noChangeAspect="1"/>
          </p:cNvPicPr>
          <p:nvPr/>
        </p:nvPicPr>
        <p:blipFill>
          <a:blip r:embed="rId3"/>
          <a:stretch>
            <a:fillRect/>
          </a:stretch>
        </p:blipFill>
        <p:spPr>
          <a:xfrm>
            <a:off x="10970974" y="2"/>
            <a:ext cx="1091039" cy="1286517"/>
          </a:xfrm>
          <a:prstGeom prst="rect">
            <a:avLst/>
          </a:prstGeom>
        </p:spPr>
      </p:pic>
      <p:cxnSp>
        <p:nvCxnSpPr>
          <p:cNvPr id="2" name="Straight Connector 1">
            <a:extLst>
              <a:ext uri="{FF2B5EF4-FFF2-40B4-BE49-F238E27FC236}">
                <a16:creationId xmlns:a16="http://schemas.microsoft.com/office/drawing/2014/main" id="{24AC2F5A-1AE6-3121-C2DC-ED30176885FE}"/>
              </a:ext>
            </a:extLst>
          </p:cNvPr>
          <p:cNvCxnSpPr>
            <a:cxnSpLocks/>
          </p:cNvCxnSpPr>
          <p:nvPr userDrawn="1"/>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03585A8E-9CC3-3EB1-967C-2160B59F9919}"/>
              </a:ext>
            </a:extLst>
          </p:cNvPr>
          <p:cNvPicPr>
            <a:picLocks noChangeAspect="1"/>
          </p:cNvPicPr>
          <p:nvPr userDrawn="1"/>
        </p:nvPicPr>
        <p:blipFill>
          <a:blip r:embed="rId3"/>
          <a:stretch>
            <a:fillRect/>
          </a:stretch>
        </p:blipFill>
        <p:spPr>
          <a:xfrm>
            <a:off x="10970974" y="2"/>
            <a:ext cx="1091039" cy="1286517"/>
          </a:xfrm>
          <a:prstGeom prst="rect">
            <a:avLst/>
          </a:prstGeom>
        </p:spPr>
      </p:pic>
    </p:spTree>
    <p:extLst>
      <p:ext uri="{BB962C8B-B14F-4D97-AF65-F5344CB8AC3E}">
        <p14:creationId xmlns:p14="http://schemas.microsoft.com/office/powerpoint/2010/main" val="1878530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1"/>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6"/>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9"/>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1" name="Picture 20" descr="A picture containing drawing&#10;&#10;Description automatically generated">
            <a:extLst>
              <a:ext uri="{FF2B5EF4-FFF2-40B4-BE49-F238E27FC236}">
                <a16:creationId xmlns:a16="http://schemas.microsoft.com/office/drawing/2014/main" id="{6D4F4767-0401-2D4B-B5AA-63E7929730F3}"/>
              </a:ext>
            </a:extLst>
          </p:cNvPr>
          <p:cNvPicPr>
            <a:picLocks noChangeAspect="1"/>
          </p:cNvPicPr>
          <p:nvPr/>
        </p:nvPicPr>
        <p:blipFill>
          <a:blip r:embed="rId3"/>
          <a:stretch>
            <a:fillRect/>
          </a:stretch>
        </p:blipFill>
        <p:spPr>
          <a:xfrm>
            <a:off x="10970974" y="2"/>
            <a:ext cx="1091039" cy="1286517"/>
          </a:xfrm>
          <a:prstGeom prst="rect">
            <a:avLst/>
          </a:prstGeom>
        </p:spPr>
      </p:pic>
      <p:sp>
        <p:nvSpPr>
          <p:cNvPr id="2" name="Rectangle 1">
            <a:extLst>
              <a:ext uri="{FF2B5EF4-FFF2-40B4-BE49-F238E27FC236}">
                <a16:creationId xmlns:a16="http://schemas.microsoft.com/office/drawing/2014/main" id="{B956816C-ADB4-74EE-F720-7FA8BBDDA1C0}"/>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 name="Rectangle 2">
            <a:extLst>
              <a:ext uri="{FF2B5EF4-FFF2-40B4-BE49-F238E27FC236}">
                <a16:creationId xmlns:a16="http://schemas.microsoft.com/office/drawing/2014/main" id="{96B217E3-877E-B2C1-1603-49B4FB6E0012}"/>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userDrawn="1"/>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54F1290F-9097-26DB-5480-7A7EF4BBBABB}"/>
              </a:ext>
            </a:extLst>
          </p:cNvPr>
          <p:cNvPicPr>
            <a:picLocks noChangeAspect="1"/>
          </p:cNvPicPr>
          <p:nvPr userDrawn="1"/>
        </p:nvPicPr>
        <p:blipFill>
          <a:blip r:embed="rId3"/>
          <a:stretch>
            <a:fillRect/>
          </a:stretch>
        </p:blipFill>
        <p:spPr>
          <a:xfrm>
            <a:off x="10970974" y="2"/>
            <a:ext cx="1091039" cy="1286517"/>
          </a:xfrm>
          <a:prstGeom prst="rect">
            <a:avLst/>
          </a:prstGeom>
        </p:spPr>
      </p:pic>
    </p:spTree>
    <p:extLst>
      <p:ext uri="{BB962C8B-B14F-4D97-AF65-F5344CB8AC3E}">
        <p14:creationId xmlns:p14="http://schemas.microsoft.com/office/powerpoint/2010/main" val="1404260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6"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4"/>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7"/>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2"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2"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2" y="4091889"/>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0" name="Picture 19" descr="A picture containing drawing&#10;&#10;Description automatically generated">
            <a:extLst>
              <a:ext uri="{FF2B5EF4-FFF2-40B4-BE49-F238E27FC236}">
                <a16:creationId xmlns:a16="http://schemas.microsoft.com/office/drawing/2014/main" id="{52ADA873-0798-334A-8A69-979CCF91FC6A}"/>
              </a:ext>
            </a:extLst>
          </p:cNvPr>
          <p:cNvPicPr>
            <a:picLocks noChangeAspect="1"/>
          </p:cNvPicPr>
          <p:nvPr/>
        </p:nvPicPr>
        <p:blipFill>
          <a:blip r:embed="rId3"/>
          <a:stretch>
            <a:fillRect/>
          </a:stretch>
        </p:blipFill>
        <p:spPr>
          <a:xfrm>
            <a:off x="10970974" y="2"/>
            <a:ext cx="1091039" cy="1286517"/>
          </a:xfrm>
          <a:prstGeom prst="rect">
            <a:avLst/>
          </a:prstGeom>
        </p:spPr>
      </p:pic>
      <p:sp>
        <p:nvSpPr>
          <p:cNvPr id="2" name="Rectangle 1">
            <a:extLst>
              <a:ext uri="{FF2B5EF4-FFF2-40B4-BE49-F238E27FC236}">
                <a16:creationId xmlns:a16="http://schemas.microsoft.com/office/drawing/2014/main" id="{82443AD7-3074-C67F-2AF0-D85B65AF883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 name="Rectangle 2">
            <a:extLst>
              <a:ext uri="{FF2B5EF4-FFF2-40B4-BE49-F238E27FC236}">
                <a16:creationId xmlns:a16="http://schemas.microsoft.com/office/drawing/2014/main" id="{61C0ADA8-C4F8-0A06-4B95-22C8ADD8071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userDrawn="1"/>
        </p:nvCxnSpPr>
        <p:spPr>
          <a:xfrm>
            <a:off x="365761"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B74B0E4C-8185-D98C-0EFA-D1A12AE4A5BA}"/>
              </a:ext>
            </a:extLst>
          </p:cNvPr>
          <p:cNvPicPr>
            <a:picLocks noChangeAspect="1"/>
          </p:cNvPicPr>
          <p:nvPr userDrawn="1"/>
        </p:nvPicPr>
        <p:blipFill>
          <a:blip r:embed="rId3"/>
          <a:stretch>
            <a:fillRect/>
          </a:stretch>
        </p:blipFill>
        <p:spPr>
          <a:xfrm>
            <a:off x="10970974" y="2"/>
            <a:ext cx="1091039" cy="1286517"/>
          </a:xfrm>
          <a:prstGeom prst="rect">
            <a:avLst/>
          </a:prstGeom>
        </p:spPr>
      </p:pic>
    </p:spTree>
    <p:extLst>
      <p:ext uri="{BB962C8B-B14F-4D97-AF65-F5344CB8AC3E}">
        <p14:creationId xmlns:p14="http://schemas.microsoft.com/office/powerpoint/2010/main" val="397732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60842" y="1382713"/>
            <a:ext cx="1706563" cy="1706563"/>
          </a:xfrm>
        </p:spPr>
        <p:txBody>
          <a:bodyPr/>
          <a:lstStyle/>
          <a:p>
            <a:endParaRPr lang="en-US"/>
          </a:p>
        </p:txBody>
      </p:sp>
      <p:sp>
        <p:nvSpPr>
          <p:cNvPr id="4" name="Picture Placeholder 2"/>
          <p:cNvSpPr>
            <a:spLocks noGrp="1"/>
          </p:cNvSpPr>
          <p:nvPr>
            <p:ph type="pic" sz="quarter" idx="11"/>
          </p:nvPr>
        </p:nvSpPr>
        <p:spPr>
          <a:xfrm>
            <a:off x="3454690" y="1382712"/>
            <a:ext cx="1706563" cy="1706563"/>
          </a:xfrm>
        </p:spPr>
        <p:txBody>
          <a:bodyPr/>
          <a:lstStyle/>
          <a:p>
            <a:endParaRPr lang="en-US"/>
          </a:p>
        </p:txBody>
      </p:sp>
      <p:sp>
        <p:nvSpPr>
          <p:cNvPr id="5" name="Picture Placeholder 2"/>
          <p:cNvSpPr>
            <a:spLocks noGrp="1"/>
          </p:cNvSpPr>
          <p:nvPr>
            <p:ph type="pic" sz="quarter" idx="12"/>
          </p:nvPr>
        </p:nvSpPr>
        <p:spPr>
          <a:xfrm>
            <a:off x="5348539" y="1382712"/>
            <a:ext cx="1706563" cy="1706563"/>
          </a:xfrm>
        </p:spPr>
        <p:txBody>
          <a:bodyPr/>
          <a:lstStyle/>
          <a:p>
            <a:endParaRPr lang="en-US"/>
          </a:p>
        </p:txBody>
      </p:sp>
      <p:sp>
        <p:nvSpPr>
          <p:cNvPr id="6" name="Picture Placeholder 2"/>
          <p:cNvSpPr>
            <a:spLocks noGrp="1"/>
          </p:cNvSpPr>
          <p:nvPr>
            <p:ph type="pic" sz="quarter" idx="13"/>
          </p:nvPr>
        </p:nvSpPr>
        <p:spPr>
          <a:xfrm>
            <a:off x="7242387" y="1382712"/>
            <a:ext cx="1706563" cy="1706563"/>
          </a:xfrm>
        </p:spPr>
        <p:txBody>
          <a:bodyPr/>
          <a:lstStyle/>
          <a:p>
            <a:endParaRPr lang="en-US"/>
          </a:p>
        </p:txBody>
      </p:sp>
      <p:sp>
        <p:nvSpPr>
          <p:cNvPr id="7" name="Picture Placeholder 2"/>
          <p:cNvSpPr>
            <a:spLocks noGrp="1"/>
          </p:cNvSpPr>
          <p:nvPr>
            <p:ph type="pic" sz="quarter" idx="14"/>
          </p:nvPr>
        </p:nvSpPr>
        <p:spPr>
          <a:xfrm>
            <a:off x="9136236" y="1382712"/>
            <a:ext cx="1706563" cy="1706563"/>
          </a:xfrm>
        </p:spPr>
        <p:txBody>
          <a:bodyPr/>
          <a:lstStyle/>
          <a:p>
            <a:endParaRPr lang="en-US"/>
          </a:p>
        </p:txBody>
      </p:sp>
      <p:sp>
        <p:nvSpPr>
          <p:cNvPr id="8" name="Picture Placeholder 2"/>
          <p:cNvSpPr>
            <a:spLocks noGrp="1"/>
          </p:cNvSpPr>
          <p:nvPr>
            <p:ph type="pic" sz="quarter" idx="15"/>
          </p:nvPr>
        </p:nvSpPr>
        <p:spPr>
          <a:xfrm>
            <a:off x="1560842" y="3254259"/>
            <a:ext cx="1706563" cy="1706563"/>
          </a:xfrm>
        </p:spPr>
        <p:txBody>
          <a:bodyPr/>
          <a:lstStyle/>
          <a:p>
            <a:endParaRPr lang="en-US"/>
          </a:p>
        </p:txBody>
      </p:sp>
      <p:sp>
        <p:nvSpPr>
          <p:cNvPr id="9" name="Picture Placeholder 2"/>
          <p:cNvSpPr>
            <a:spLocks noGrp="1"/>
          </p:cNvSpPr>
          <p:nvPr>
            <p:ph type="pic" sz="quarter" idx="16"/>
          </p:nvPr>
        </p:nvSpPr>
        <p:spPr>
          <a:xfrm>
            <a:off x="3454690" y="3254258"/>
            <a:ext cx="1706563" cy="1706563"/>
          </a:xfrm>
        </p:spPr>
        <p:txBody>
          <a:bodyPr/>
          <a:lstStyle/>
          <a:p>
            <a:endParaRPr lang="en-US"/>
          </a:p>
        </p:txBody>
      </p:sp>
      <p:sp>
        <p:nvSpPr>
          <p:cNvPr id="10" name="Picture Placeholder 2"/>
          <p:cNvSpPr>
            <a:spLocks noGrp="1"/>
          </p:cNvSpPr>
          <p:nvPr>
            <p:ph type="pic" sz="quarter" idx="17"/>
          </p:nvPr>
        </p:nvSpPr>
        <p:spPr>
          <a:xfrm>
            <a:off x="5348539" y="3254258"/>
            <a:ext cx="1706563" cy="1706563"/>
          </a:xfrm>
        </p:spPr>
        <p:txBody>
          <a:bodyPr/>
          <a:lstStyle/>
          <a:p>
            <a:endParaRPr lang="en-US"/>
          </a:p>
        </p:txBody>
      </p:sp>
      <p:sp>
        <p:nvSpPr>
          <p:cNvPr id="11" name="Picture Placeholder 2"/>
          <p:cNvSpPr>
            <a:spLocks noGrp="1"/>
          </p:cNvSpPr>
          <p:nvPr>
            <p:ph type="pic" sz="quarter" idx="18"/>
          </p:nvPr>
        </p:nvSpPr>
        <p:spPr>
          <a:xfrm>
            <a:off x="7242387" y="3254258"/>
            <a:ext cx="1706563" cy="1706563"/>
          </a:xfrm>
        </p:spPr>
        <p:txBody>
          <a:bodyPr/>
          <a:lstStyle/>
          <a:p>
            <a:endParaRPr lang="en-US"/>
          </a:p>
        </p:txBody>
      </p:sp>
      <p:sp>
        <p:nvSpPr>
          <p:cNvPr id="13" name="Picture Placeholder 2"/>
          <p:cNvSpPr>
            <a:spLocks noGrp="1"/>
          </p:cNvSpPr>
          <p:nvPr>
            <p:ph type="pic" sz="quarter" idx="19"/>
          </p:nvPr>
        </p:nvSpPr>
        <p:spPr>
          <a:xfrm>
            <a:off x="9136236" y="3254258"/>
            <a:ext cx="1706563" cy="1706563"/>
          </a:xfrm>
        </p:spPr>
        <p:txBody>
          <a:bodyPr/>
          <a:lstStyle/>
          <a:p>
            <a:endParaRPr lang="en-US"/>
          </a:p>
        </p:txBody>
      </p:sp>
      <p:grpSp>
        <p:nvGrpSpPr>
          <p:cNvPr id="16" name="Group 15"/>
          <p:cNvGrpSpPr/>
          <p:nvPr userDrawn="1"/>
        </p:nvGrpSpPr>
        <p:grpSpPr>
          <a:xfrm>
            <a:off x="9717110" y="6218078"/>
            <a:ext cx="1639739" cy="505790"/>
            <a:chOff x="2443545" y="-4024257"/>
            <a:chExt cx="14644278" cy="4517136"/>
          </a:xfrm>
        </p:grpSpPr>
        <p:pic>
          <p:nvPicPr>
            <p:cNvPr id="17" name="Picture 16"/>
            <p:cNvPicPr>
              <a:picLocks noChangeAspect="1"/>
            </p:cNvPicPr>
            <p:nvPr/>
          </p:nvPicPr>
          <p:blipFill>
            <a:blip r:embed="rId2"/>
            <a:stretch>
              <a:fillRect/>
            </a:stretch>
          </p:blipFill>
          <p:spPr>
            <a:xfrm>
              <a:off x="2443545" y="-4024257"/>
              <a:ext cx="3810000" cy="3810000"/>
            </a:xfrm>
            <a:prstGeom prst="rect">
              <a:avLst/>
            </a:prstGeom>
          </p:spPr>
        </p:pic>
        <p:pic>
          <p:nvPicPr>
            <p:cNvPr id="18" name="Picture 2" descr="Image result for unitar unos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823" y="-3926721"/>
              <a:ext cx="11430000" cy="441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755738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692" y="693888"/>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p:nvCxnSpPr>
        <p:spPr>
          <a:xfrm>
            <a:off x="365761"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p:nvSpPr>
        <p:spPr>
          <a:xfrm>
            <a:off x="8489489"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p:nvSpPr>
        <p:spPr>
          <a:xfrm>
            <a:off x="3779830"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cxnSp>
        <p:nvCxnSpPr>
          <p:cNvPr id="3" name="Straight Connector 2">
            <a:extLst>
              <a:ext uri="{FF2B5EF4-FFF2-40B4-BE49-F238E27FC236}">
                <a16:creationId xmlns:a16="http://schemas.microsoft.com/office/drawing/2014/main" id="{46B79CC4-B311-6B7D-AB6C-817740E4CF44}"/>
              </a:ext>
            </a:extLst>
          </p:cNvPr>
          <p:cNvCxnSpPr>
            <a:cxnSpLocks/>
          </p:cNvCxnSpPr>
          <p:nvPr userDrawn="1"/>
        </p:nvCxnSpPr>
        <p:spPr>
          <a:xfrm>
            <a:off x="365761"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3A7C77-9B4D-341D-8C6A-9306B48D9563}"/>
              </a:ext>
            </a:extLst>
          </p:cNvPr>
          <p:cNvSpPr txBox="1"/>
          <p:nvPr userDrawn="1"/>
        </p:nvSpPr>
        <p:spPr>
          <a:xfrm>
            <a:off x="8489489" y="5341496"/>
            <a:ext cx="3386137" cy="923330"/>
          </a:xfrm>
          <a:prstGeom prst="rect">
            <a:avLst/>
          </a:prstGeom>
          <a:noFill/>
        </p:spPr>
        <p:txBody>
          <a:bodyPr wrap="square" rtlCol="0">
            <a:spAutoFit/>
          </a:bodyPr>
          <a:lstStyle/>
          <a:p>
            <a:pPr algn="r"/>
            <a:r>
              <a:rPr lang="fr-CH" sz="1800" kern="1200" dirty="0" err="1">
                <a:solidFill>
                  <a:schemeClr val="bg1"/>
                </a:solidFill>
                <a:effectLst/>
                <a:latin typeface="Arial" panose="020B0604020202020204" pitchFamily="34" charset="0"/>
                <a:ea typeface="+mn-ea"/>
                <a:cs typeface="Arial" panose="020B0604020202020204" pitchFamily="34" charset="0"/>
              </a:rPr>
              <a:t>T</a:t>
            </a:r>
            <a:r>
              <a:rPr lang="fr-CH" sz="1800" kern="1200" dirty="0">
                <a:solidFill>
                  <a:schemeClr val="bg1"/>
                </a:solidFill>
                <a:effectLst/>
                <a:latin typeface="Arial" panose="020B0604020202020204" pitchFamily="34" charset="0"/>
                <a:ea typeface="+mn-ea"/>
                <a:cs typeface="Arial" panose="020B0604020202020204" pitchFamily="34" charset="0"/>
              </a:rPr>
              <a:t> </a:t>
            </a:r>
            <a:r>
              <a:rPr lang="en-GB" sz="1800" kern="1200" dirty="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dirty="0">
                <a:solidFill>
                  <a:schemeClr val="bg1"/>
                </a:solidFill>
                <a:effectLst/>
                <a:latin typeface="Arial" panose="020B0604020202020204" pitchFamily="34" charset="0"/>
                <a:ea typeface="+mn-ea"/>
                <a:cs typeface="Arial" panose="020B0604020202020204" pitchFamily="34" charset="0"/>
              </a:rPr>
              <a:t>E </a:t>
            </a:r>
            <a:r>
              <a:rPr lang="fr-CH" sz="1800" kern="1200" dirty="0" err="1">
                <a:solidFill>
                  <a:schemeClr val="bg1"/>
                </a:solidFill>
                <a:effectLst/>
                <a:latin typeface="Arial" panose="020B0604020202020204" pitchFamily="34" charset="0"/>
                <a:ea typeface="+mn-ea"/>
                <a:cs typeface="Arial" panose="020B0604020202020204" pitchFamily="34" charset="0"/>
              </a:rPr>
              <a:t>unosat@unitar.org</a:t>
            </a:r>
            <a:endParaRPr lang="en-GB" sz="1800" kern="1200" dirty="0">
              <a:solidFill>
                <a:schemeClr val="bg1"/>
              </a:solidFill>
              <a:effectLst/>
              <a:latin typeface="Arial" panose="020B0604020202020204" pitchFamily="34" charset="0"/>
              <a:ea typeface="+mn-ea"/>
              <a:cs typeface="Arial" panose="020B0604020202020204" pitchFamily="34" charset="0"/>
            </a:endParaRPr>
          </a:p>
          <a:p>
            <a:pPr algn="r"/>
            <a:r>
              <a:rPr lang="fr-CH" sz="1800" kern="1200" dirty="0" err="1">
                <a:solidFill>
                  <a:schemeClr val="bg1"/>
                </a:solidFill>
                <a:effectLst/>
                <a:latin typeface="Arial" panose="020B0604020202020204" pitchFamily="34" charset="0"/>
                <a:ea typeface="+mn-ea"/>
                <a:cs typeface="Arial" panose="020B0604020202020204" pitchFamily="34" charset="0"/>
              </a:rPr>
              <a:t>www.unosat.org</a:t>
            </a:r>
            <a:endParaRPr lang="en-GB" sz="1800" kern="1200" dirty="0">
              <a:solidFill>
                <a:schemeClr val="bg1"/>
              </a:solidFill>
              <a:effectLst/>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4310881-55BD-6B5B-A396-7462B027C9B2}"/>
              </a:ext>
            </a:extLst>
          </p:cNvPr>
          <p:cNvSpPr txBox="1"/>
          <p:nvPr userDrawn="1"/>
        </p:nvSpPr>
        <p:spPr>
          <a:xfrm>
            <a:off x="3779830" y="5202997"/>
            <a:ext cx="4951215" cy="1200329"/>
          </a:xfrm>
          <a:prstGeom prst="rect">
            <a:avLst/>
          </a:prstGeom>
          <a:noFill/>
        </p:spPr>
        <p:txBody>
          <a:bodyPr wrap="square" rtlCol="0">
            <a:spAutoFit/>
          </a:bodyPr>
          <a:lstStyle/>
          <a:p>
            <a:r>
              <a:rPr lang="en-GB" sz="1800" b="1" kern="1200" dirty="0">
                <a:solidFill>
                  <a:schemeClr val="bg1"/>
                </a:solidFill>
                <a:effectLst/>
                <a:latin typeface="Arial" panose="020B0604020202020204" pitchFamily="34" charset="0"/>
                <a:ea typeface="+mn-ea"/>
                <a:cs typeface="Arial" panose="020B0604020202020204" pitchFamily="34" charset="0"/>
              </a:rPr>
              <a:t>UNOSAT, </a:t>
            </a:r>
            <a:r>
              <a:rPr lang="en-GB" sz="1800" b="0" kern="1200" dirty="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dirty="0">
                <a:solidFill>
                  <a:schemeClr val="bg1"/>
                </a:solidFill>
                <a:effectLst/>
                <a:latin typeface="Arial" panose="020B0604020202020204" pitchFamily="34" charset="0"/>
                <a:ea typeface="+mn-ea"/>
                <a:cs typeface="Arial" panose="020B0604020202020204" pitchFamily="34" charset="0"/>
              </a:rPr>
              <a:t>7 bis, Avenue de la </a:t>
            </a:r>
            <a:r>
              <a:rPr lang="en-GB" sz="1800" b="0" kern="1200" dirty="0" err="1">
                <a:solidFill>
                  <a:schemeClr val="bg1"/>
                </a:solidFill>
                <a:effectLst/>
                <a:latin typeface="Arial" panose="020B0604020202020204" pitchFamily="34" charset="0"/>
                <a:ea typeface="+mn-ea"/>
                <a:cs typeface="Arial" panose="020B0604020202020204" pitchFamily="34" charset="0"/>
              </a:rPr>
              <a:t>Paix</a:t>
            </a:r>
            <a:r>
              <a:rPr lang="en-GB" sz="1800" b="0" kern="1200" dirty="0">
                <a:solidFill>
                  <a:schemeClr val="bg1"/>
                </a:solidFill>
                <a:effectLst/>
                <a:latin typeface="Arial" panose="020B0604020202020204" pitchFamily="34" charset="0"/>
                <a:ea typeface="+mn-ea"/>
                <a:cs typeface="Arial" panose="020B0604020202020204" pitchFamily="34" charset="0"/>
              </a:rPr>
              <a:t>, CH-1202 Geneva 2, Switzerland</a:t>
            </a:r>
          </a:p>
        </p:txBody>
      </p:sp>
      <p:pic>
        <p:nvPicPr>
          <p:cNvPr id="8" name="Picture 7">
            <a:extLst>
              <a:ext uri="{FF2B5EF4-FFF2-40B4-BE49-F238E27FC236}">
                <a16:creationId xmlns:a16="http://schemas.microsoft.com/office/drawing/2014/main" id="{0F7B8B88-9B58-4FDA-6E4C-ED3E8A14FB6E}"/>
              </a:ext>
            </a:extLst>
          </p:cNvPr>
          <p:cNvPicPr>
            <a:picLocks noChangeAspect="1"/>
          </p:cNvPicPr>
          <p:nvPr userDrawn="1"/>
        </p:nvPicPr>
        <p:blipFill>
          <a:blip r:embed="rId4"/>
          <a:srcRect/>
          <a:stretch/>
        </p:blipFill>
        <p:spPr>
          <a:xfrm>
            <a:off x="365760" y="5087678"/>
            <a:ext cx="2805301" cy="1430967"/>
          </a:xfrm>
          <a:prstGeom prst="rect">
            <a:avLst/>
          </a:prstGeom>
        </p:spPr>
      </p:pic>
      <p:sp>
        <p:nvSpPr>
          <p:cNvPr id="9" name="Title 1">
            <a:extLst>
              <a:ext uri="{FF2B5EF4-FFF2-40B4-BE49-F238E27FC236}">
                <a16:creationId xmlns:a16="http://schemas.microsoft.com/office/drawing/2014/main" id="{8AA385B8-F7D5-96AF-DB9B-51FD3251C84B}"/>
              </a:ext>
            </a:extLst>
          </p:cNvPr>
          <p:cNvSpPr txBox="1">
            <a:spLocks/>
          </p:cNvSpPr>
          <p:nvPr userDrawn="1"/>
        </p:nvSpPr>
        <p:spPr>
          <a:xfrm>
            <a:off x="1985554" y="860129"/>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dirty="0"/>
              <a:t>@UNOSAT </a:t>
            </a:r>
            <a:br>
              <a:rPr lang="en-GB" sz="2400" dirty="0"/>
            </a:br>
            <a:r>
              <a:rPr lang="en-GB" sz="2400" dirty="0"/>
              <a:t>@UNITAR.unosat</a:t>
            </a:r>
          </a:p>
          <a:p>
            <a:pPr>
              <a:lnSpc>
                <a:spcPct val="200000"/>
              </a:lnSpc>
            </a:pPr>
            <a:r>
              <a:rPr lang="en-GB" sz="2400" dirty="0"/>
              <a:t>/UNOSAT</a:t>
            </a:r>
            <a:endParaRPr lang="en-US" sz="2400" dirty="0"/>
          </a:p>
        </p:txBody>
      </p:sp>
      <p:pic>
        <p:nvPicPr>
          <p:cNvPr id="12" name="Picture 11">
            <a:extLst>
              <a:ext uri="{FF2B5EF4-FFF2-40B4-BE49-F238E27FC236}">
                <a16:creationId xmlns:a16="http://schemas.microsoft.com/office/drawing/2014/main" id="{A67DF5C3-01F2-1F32-7384-3F2C11C672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13" name="Picture 12">
            <a:extLst>
              <a:ext uri="{FF2B5EF4-FFF2-40B4-BE49-F238E27FC236}">
                <a16:creationId xmlns:a16="http://schemas.microsoft.com/office/drawing/2014/main" id="{517C2041-8C6E-E1D3-12A4-857374CAC2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73224" y="2339521"/>
            <a:ext cx="391849" cy="391849"/>
          </a:xfrm>
          <a:prstGeom prst="rect">
            <a:avLst/>
          </a:prstGeom>
        </p:spPr>
      </p:pic>
      <p:pic>
        <p:nvPicPr>
          <p:cNvPr id="16" name="Picture 15">
            <a:extLst>
              <a:ext uri="{FF2B5EF4-FFF2-40B4-BE49-F238E27FC236}">
                <a16:creationId xmlns:a16="http://schemas.microsoft.com/office/drawing/2014/main" id="{A07696FC-8B55-022D-3DB9-97262806538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08944" y="2964367"/>
            <a:ext cx="542509" cy="542509"/>
          </a:xfrm>
          <a:prstGeom prst="rect">
            <a:avLst/>
          </a:prstGeom>
        </p:spPr>
      </p:pic>
    </p:spTree>
    <p:extLst>
      <p:ext uri="{BB962C8B-B14F-4D97-AF65-F5344CB8AC3E}">
        <p14:creationId xmlns:p14="http://schemas.microsoft.com/office/powerpoint/2010/main" val="328238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391981" y="842911"/>
            <a:ext cx="10515601" cy="1325564"/>
          </a:xfrm>
          <a:prstGeom prst="rect">
            <a:avLst/>
          </a:prstGeom>
        </p:spPr>
        <p:txBody>
          <a:bodyPr lIns="91399" tIns="91399" rIns="91399" bIns="91399"/>
          <a:lstStyle>
            <a:lvl1pPr algn="l" defTabSz="914400">
              <a:lnSpc>
                <a:spcPct val="90000"/>
              </a:lnSpc>
              <a:defRPr sz="4400" b="1">
                <a:latin typeface="Century Gothic"/>
                <a:ea typeface="Century Gothic"/>
                <a:cs typeface="Century Gothic"/>
                <a:sym typeface="Century Gothic"/>
              </a:defRPr>
            </a:lvl1pPr>
          </a:lstStyle>
          <a:p>
            <a:r>
              <a:t>Title Text</a:t>
            </a:r>
          </a:p>
        </p:txBody>
      </p:sp>
      <p:sp>
        <p:nvSpPr>
          <p:cNvPr id="131" name="Shape 21"/>
          <p:cNvSpPr/>
          <p:nvPr/>
        </p:nvSpPr>
        <p:spPr>
          <a:xfrm>
            <a:off x="0" y="-1"/>
            <a:ext cx="12192000" cy="572436"/>
          </a:xfrm>
          <a:prstGeom prst="rect">
            <a:avLst/>
          </a:prstGeom>
          <a:solidFill>
            <a:srgbClr val="3F7E44"/>
          </a:solidFill>
          <a:ln w="12700">
            <a:miter lim="400000"/>
          </a:ln>
        </p:spPr>
        <p:txBody>
          <a:bodyPr tIns="45720" bIns="45720" anchor="ctr"/>
          <a:lstStyle/>
          <a:p>
            <a:pPr marL="0" marR="0" lvl="0" indent="0" algn="ctr" defTabSz="914400" rtl="0" eaLnBrk="1" fontAlgn="auto" latinLnBrk="0" hangingPunct="0">
              <a:lnSpc>
                <a:spcPct val="100000"/>
              </a:lnSpc>
              <a:spcBef>
                <a:spcPts val="0"/>
              </a:spcBef>
              <a:spcAft>
                <a:spcPts val="0"/>
              </a:spcAft>
              <a:buClrTx/>
              <a:buSzTx/>
              <a:buFontTx/>
              <a:buNone/>
              <a:tabLst/>
              <a:defRPr sz="3600" b="0">
                <a:solidFill>
                  <a:srgbClr val="FFFFFF"/>
                </a:solidFill>
                <a:latin typeface="Calibri"/>
                <a:ea typeface="Calibri"/>
                <a:cs typeface="Calibri"/>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32" name="Shape 22"/>
          <p:cNvSpPr txBox="1"/>
          <p:nvPr/>
        </p:nvSpPr>
        <p:spPr>
          <a:xfrm>
            <a:off x="8224101" y="147527"/>
            <a:ext cx="2743201" cy="3077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00" tIns="45700" rIns="45700" bIns="45700">
            <a:spAutoFit/>
          </a:bodyPr>
          <a:lstStyle>
            <a:lvl1pPr algn="r" defTabSz="1828800">
              <a:defRPr sz="2800" b="0">
                <a:solidFill>
                  <a:srgbClr val="FFFFFF"/>
                </a:solidFill>
                <a:latin typeface="Century Gothic"/>
                <a:ea typeface="Century Gothic"/>
                <a:cs typeface="Century Gothic"/>
                <a:sym typeface="Century Gothic"/>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Century Gothic"/>
                <a:sym typeface="Century Gothic"/>
              </a:rPr>
              <a:t>COMMONSENSING</a:t>
            </a:r>
          </a:p>
        </p:txBody>
      </p:sp>
      <p:pic>
        <p:nvPicPr>
          <p:cNvPr id="133" name="Shape 23" descr="Shape 23"/>
          <p:cNvPicPr>
            <a:picLocks noChangeAspect="1"/>
          </p:cNvPicPr>
          <p:nvPr/>
        </p:nvPicPr>
        <p:blipFill>
          <a:blip r:embed="rId2"/>
          <a:stretch>
            <a:fillRect/>
          </a:stretch>
        </p:blipFill>
        <p:spPr>
          <a:xfrm>
            <a:off x="11060358" y="57193"/>
            <a:ext cx="965201" cy="936363"/>
          </a:xfrm>
          <a:prstGeom prst="rect">
            <a:avLst/>
          </a:prstGeom>
          <a:ln w="12700">
            <a:miter lim="400000"/>
          </a:ln>
        </p:spPr>
      </p:pic>
      <p:sp>
        <p:nvSpPr>
          <p:cNvPr id="134" name="Body Level One…"/>
          <p:cNvSpPr txBox="1">
            <a:spLocks noGrp="1"/>
          </p:cNvSpPr>
          <p:nvPr>
            <p:ph type="body" idx="1"/>
          </p:nvPr>
        </p:nvSpPr>
        <p:spPr>
          <a:xfrm>
            <a:off x="391982" y="2438949"/>
            <a:ext cx="10575321" cy="3319870"/>
          </a:xfrm>
          <a:prstGeom prst="rect">
            <a:avLst/>
          </a:prstGeom>
        </p:spPr>
        <p:txBody>
          <a:bodyPr lIns="91399" tIns="91399" rIns="91399" bIns="91399" anchor="t"/>
          <a:lstStyle>
            <a:lvl1pPr marL="431800" indent="-406400" defTabSz="914400">
              <a:lnSpc>
                <a:spcPct val="90000"/>
              </a:lnSpc>
              <a:spcBef>
                <a:spcPts val="1000"/>
              </a:spcBef>
              <a:buClr>
                <a:srgbClr val="000000"/>
              </a:buClr>
              <a:buSzPts val="5600"/>
              <a:buFont typeface="Arial"/>
              <a:defRPr sz="2800">
                <a:latin typeface="Quattrocento Sans"/>
                <a:ea typeface="Quattrocento Sans"/>
                <a:cs typeface="Quattrocento Sans"/>
                <a:sym typeface="Quattrocento Sans"/>
              </a:defRPr>
            </a:lvl1pPr>
            <a:lvl2pPr marL="711200" indent="-444500" defTabSz="914400">
              <a:lnSpc>
                <a:spcPct val="90000"/>
              </a:lnSpc>
              <a:spcBef>
                <a:spcPts val="1000"/>
              </a:spcBef>
              <a:buClr>
                <a:srgbClr val="000000"/>
              </a:buClr>
              <a:buSzPts val="5600"/>
              <a:buFont typeface="Arial"/>
              <a:defRPr sz="2800">
                <a:latin typeface="Quattrocento Sans"/>
                <a:ea typeface="Quattrocento Sans"/>
                <a:cs typeface="Quattrocento Sans"/>
                <a:sym typeface="Quattrocento Sans"/>
              </a:defRPr>
            </a:lvl2pPr>
            <a:lvl3pPr marL="1005840" indent="-497840" defTabSz="914400">
              <a:lnSpc>
                <a:spcPct val="90000"/>
              </a:lnSpc>
              <a:spcBef>
                <a:spcPts val="1000"/>
              </a:spcBef>
              <a:buClr>
                <a:srgbClr val="000000"/>
              </a:buClr>
              <a:buSzPts val="5600"/>
              <a:buFont typeface="Arial"/>
              <a:defRPr sz="2800">
                <a:latin typeface="Quattrocento Sans"/>
                <a:ea typeface="Quattrocento Sans"/>
                <a:cs typeface="Quattrocento Sans"/>
                <a:sym typeface="Quattrocento Sans"/>
              </a:defRPr>
            </a:lvl3pPr>
            <a:lvl4pPr marL="1276350" indent="-533400" defTabSz="914400">
              <a:lnSpc>
                <a:spcPct val="90000"/>
              </a:lnSpc>
              <a:spcBef>
                <a:spcPts val="1000"/>
              </a:spcBef>
              <a:buClr>
                <a:srgbClr val="000000"/>
              </a:buClr>
              <a:buSzPts val="5600"/>
              <a:buFont typeface="Arial"/>
              <a:defRPr sz="2800">
                <a:latin typeface="Quattrocento Sans"/>
                <a:ea typeface="Quattrocento Sans"/>
                <a:cs typeface="Quattrocento Sans"/>
                <a:sym typeface="Quattrocento Sans"/>
              </a:defRPr>
            </a:lvl4pPr>
            <a:lvl5pPr marL="1504950" indent="-533400" defTabSz="914400">
              <a:lnSpc>
                <a:spcPct val="90000"/>
              </a:lnSpc>
              <a:spcBef>
                <a:spcPts val="1000"/>
              </a:spcBef>
              <a:buClr>
                <a:srgbClr val="000000"/>
              </a:buClr>
              <a:buSzPts val="5600"/>
              <a:buFont typeface="Arial"/>
              <a:defRPr sz="2800">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10981665" y="6354288"/>
            <a:ext cx="372135" cy="369249"/>
          </a:xfrm>
          <a:prstGeom prst="rect">
            <a:avLst/>
          </a:prstGeom>
        </p:spPr>
        <p:txBody>
          <a:bodyPr lIns="91399" tIns="91399" rIns="91399" bIns="91399" anchor="ctr"/>
          <a:lstStyle>
            <a:lvl1pPr algn="r" defTabSz="914400">
              <a:defRPr>
                <a:solidFill>
                  <a:srgbClr val="888888"/>
                </a:solidFill>
                <a:latin typeface="Century Gothic"/>
                <a:ea typeface="Century Gothic"/>
                <a:cs typeface="Century Gothic"/>
                <a:sym typeface="Century Gothic"/>
              </a:defRPr>
            </a:lvl1pPr>
          </a:lstStyle>
          <a:p>
            <a:pPr hangingPunct="0"/>
            <a:fld id="{86CB4B4D-7CA3-9044-876B-883B54F8677D}" type="slidenum">
              <a:rPr lang="en-GB" kern="0" smtClean="0"/>
              <a:pPr hangingPunct="0"/>
              <a:t>‹#›</a:t>
            </a:fld>
            <a:endParaRPr lang="en-GB" kern="0"/>
          </a:p>
        </p:txBody>
      </p:sp>
    </p:spTree>
    <p:extLst>
      <p:ext uri="{BB962C8B-B14F-4D97-AF65-F5344CB8AC3E}">
        <p14:creationId xmlns:p14="http://schemas.microsoft.com/office/powerpoint/2010/main" val="396434416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12/06/2020</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2886F1-2859-2743-B845-757850F9F26A}"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41067" y="802264"/>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196533" y="0"/>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5353013" y="67956"/>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39366" y="-109708"/>
            <a:ext cx="856101" cy="1009486"/>
          </a:xfrm>
          <a:prstGeom prst="rect">
            <a:avLst/>
          </a:prstGeom>
        </p:spPr>
      </p:pic>
    </p:spTree>
    <p:extLst>
      <p:ext uri="{BB962C8B-B14F-4D97-AF65-F5344CB8AC3E}">
        <p14:creationId xmlns:p14="http://schemas.microsoft.com/office/powerpoint/2010/main" val="2409097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hasCustomPrompt="1"/>
          </p:nvPr>
        </p:nvSpPr>
        <p:spPr>
          <a:xfrm>
            <a:off x="838200" y="4182412"/>
            <a:ext cx="6012305" cy="675304"/>
          </a:xfrm>
          <a:prstGeom prst="rect">
            <a:avLst/>
          </a:prstGeom>
        </p:spPr>
        <p:txBody>
          <a:bodyPr anchor="t"/>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Subtitle</a:t>
            </a:r>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hasCustomPrompt="1"/>
          </p:nvPr>
        </p:nvSpPr>
        <p:spPr>
          <a:xfrm>
            <a:off x="838200" y="159994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3" name="Picture 2">
            <a:extLst>
              <a:ext uri="{FF2B5EF4-FFF2-40B4-BE49-F238E27FC236}">
                <a16:creationId xmlns:a16="http://schemas.microsoft.com/office/drawing/2014/main" id="{198BB258-5AA7-C09C-48A5-7949B99D888E}"/>
              </a:ext>
            </a:extLst>
          </p:cNvPr>
          <p:cNvPicPr>
            <a:picLocks noChangeAspect="1"/>
          </p:cNvPicPr>
          <p:nvPr userDrawn="1"/>
        </p:nvPicPr>
        <p:blipFill>
          <a:blip r:embed="rId3"/>
          <a:srcRect/>
          <a:stretch/>
        </p:blipFill>
        <p:spPr>
          <a:xfrm>
            <a:off x="9215907" y="168973"/>
            <a:ext cx="2805301" cy="1430967"/>
          </a:xfrm>
          <a:prstGeom prst="rect">
            <a:avLst/>
          </a:prstGeom>
        </p:spPr>
      </p:pic>
    </p:spTree>
    <p:extLst>
      <p:ext uri="{BB962C8B-B14F-4D97-AF65-F5344CB8AC3E}">
        <p14:creationId xmlns:p14="http://schemas.microsoft.com/office/powerpoint/2010/main" val="3682113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US"/>
              <a:t>Click to edit Master title style</a:t>
            </a:r>
          </a:p>
        </p:txBody>
      </p:sp>
      <p:pic>
        <p:nvPicPr>
          <p:cNvPr id="15" name="Picture 14">
            <a:extLst>
              <a:ext uri="{FF2B5EF4-FFF2-40B4-BE49-F238E27FC236}">
                <a16:creationId xmlns:a16="http://schemas.microsoft.com/office/drawing/2014/main" id="{56ED8C5E-3C71-FE43-B824-6DECF86C8C44}"/>
              </a:ext>
            </a:extLst>
          </p:cNvPr>
          <p:cNvPicPr>
            <a:picLocks noChangeAspect="1"/>
          </p:cNvPicPr>
          <p:nvPr/>
        </p:nvPicPr>
        <p:blipFill>
          <a:blip r:embed="rId3"/>
          <a:srcRect/>
          <a:stretch/>
        </p:blipFill>
        <p:spPr>
          <a:xfrm>
            <a:off x="811161" y="2206916"/>
            <a:ext cx="4241189" cy="2163406"/>
          </a:xfrm>
          <a:prstGeom prst="rect">
            <a:avLst/>
          </a:prstGeom>
        </p:spPr>
      </p:pic>
    </p:spTree>
    <p:extLst>
      <p:ext uri="{BB962C8B-B14F-4D97-AF65-F5344CB8AC3E}">
        <p14:creationId xmlns:p14="http://schemas.microsoft.com/office/powerpoint/2010/main" val="319926987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bg1"/>
        </a:solid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pic>
        <p:nvPicPr>
          <p:cNvPr id="2" name="Picture 1" descr="A picture containing drawing&#10;&#10;Description automatically generated">
            <a:extLst>
              <a:ext uri="{FF2B5EF4-FFF2-40B4-BE49-F238E27FC236}">
                <a16:creationId xmlns:a16="http://schemas.microsoft.com/office/drawing/2014/main" id="{C3B6C6D1-6FA1-B6D5-13D8-8B689B296A0C}"/>
              </a:ext>
            </a:extLst>
          </p:cNvPr>
          <p:cNvPicPr>
            <a:picLocks noChangeAspect="1"/>
          </p:cNvPicPr>
          <p:nvPr/>
        </p:nvPicPr>
        <p:blipFill>
          <a:blip r:embed="rId2"/>
          <a:stretch>
            <a:fillRect/>
          </a:stretch>
        </p:blipFill>
        <p:spPr>
          <a:xfrm>
            <a:off x="10969037" y="-2282"/>
            <a:ext cx="1092975" cy="1288800"/>
          </a:xfrm>
          <a:prstGeom prst="rect">
            <a:avLst/>
          </a:prstGeom>
        </p:spPr>
      </p:pic>
      <p:sp>
        <p:nvSpPr>
          <p:cNvPr id="3" name="Oval 2">
            <a:extLst>
              <a:ext uri="{FF2B5EF4-FFF2-40B4-BE49-F238E27FC236}">
                <a16:creationId xmlns:a16="http://schemas.microsoft.com/office/drawing/2014/main" id="{84E0D841-A968-7EC8-CD9C-58C12676680B}"/>
              </a:ext>
            </a:extLst>
          </p:cNvPr>
          <p:cNvSpPr/>
          <p:nvPr/>
        </p:nvSpPr>
        <p:spPr>
          <a:xfrm>
            <a:off x="1392362"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Oval 3">
            <a:extLst>
              <a:ext uri="{FF2B5EF4-FFF2-40B4-BE49-F238E27FC236}">
                <a16:creationId xmlns:a16="http://schemas.microsoft.com/office/drawing/2014/main" id="{DBA8E5D2-EE07-3B75-A31B-9EF8EF7491AF}"/>
              </a:ext>
            </a:extLst>
          </p:cNvPr>
          <p:cNvSpPr/>
          <p:nvPr/>
        </p:nvSpPr>
        <p:spPr>
          <a:xfrm>
            <a:off x="3446014"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99976643-1E8B-6770-B114-877333ED2104}"/>
              </a:ext>
            </a:extLst>
          </p:cNvPr>
          <p:cNvSpPr/>
          <p:nvPr/>
        </p:nvSpPr>
        <p:spPr>
          <a:xfrm>
            <a:off x="5499666"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Oval 5">
            <a:extLst>
              <a:ext uri="{FF2B5EF4-FFF2-40B4-BE49-F238E27FC236}">
                <a16:creationId xmlns:a16="http://schemas.microsoft.com/office/drawing/2014/main" id="{EF79C44F-D76A-3CFF-43BC-2D12C472245B}"/>
              </a:ext>
            </a:extLst>
          </p:cNvPr>
          <p:cNvSpPr/>
          <p:nvPr/>
        </p:nvSpPr>
        <p:spPr>
          <a:xfrm>
            <a:off x="7553318"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F2EC9348-F4A6-07AE-3858-A2B59E33C38B}"/>
              </a:ext>
            </a:extLst>
          </p:cNvPr>
          <p:cNvSpPr/>
          <p:nvPr/>
        </p:nvSpPr>
        <p:spPr>
          <a:xfrm>
            <a:off x="9606970"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8" name="Straight Arrow Connector 7">
            <a:extLst>
              <a:ext uri="{FF2B5EF4-FFF2-40B4-BE49-F238E27FC236}">
                <a16:creationId xmlns:a16="http://schemas.microsoft.com/office/drawing/2014/main" id="{8E020FD8-9D3E-BCD2-60F6-20E9DEB4C90E}"/>
              </a:ext>
            </a:extLst>
          </p:cNvPr>
          <p:cNvCxnSpPr>
            <a:cxnSpLocks/>
            <a:stCxn id="3" idx="6"/>
            <a:endCxn id="4" idx="2"/>
          </p:cNvCxnSpPr>
          <p:nvPr/>
        </p:nvCxnSpPr>
        <p:spPr>
          <a:xfrm>
            <a:off x="2718242" y="278257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53037B-37EE-2A83-BE37-B9197462D2BE}"/>
              </a:ext>
            </a:extLst>
          </p:cNvPr>
          <p:cNvCxnSpPr>
            <a:cxnSpLocks/>
          </p:cNvCxnSpPr>
          <p:nvPr/>
        </p:nvCxnSpPr>
        <p:spPr>
          <a:xfrm>
            <a:off x="4771894" y="2777392"/>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4EB5D1-D3F9-7A41-2409-3463ACB97FA3}"/>
              </a:ext>
            </a:extLst>
          </p:cNvPr>
          <p:cNvCxnSpPr>
            <a:cxnSpLocks/>
          </p:cNvCxnSpPr>
          <p:nvPr/>
        </p:nvCxnSpPr>
        <p:spPr>
          <a:xfrm>
            <a:off x="6825546" y="276518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8B2292-C848-8B88-FA1E-A0663BC207DE}"/>
              </a:ext>
            </a:extLst>
          </p:cNvPr>
          <p:cNvCxnSpPr>
            <a:cxnSpLocks/>
          </p:cNvCxnSpPr>
          <p:nvPr/>
        </p:nvCxnSpPr>
        <p:spPr>
          <a:xfrm>
            <a:off x="8879198" y="2751113"/>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11922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Comparis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cxnSp>
        <p:nvCxnSpPr>
          <p:cNvPr id="8" name="Straight Connector 7">
            <a:extLst>
              <a:ext uri="{FF2B5EF4-FFF2-40B4-BE49-F238E27FC236}">
                <a16:creationId xmlns:a16="http://schemas.microsoft.com/office/drawing/2014/main" id="{B12775DB-9824-EDD8-B1E3-C9D1A3F916CF}"/>
              </a:ext>
            </a:extLst>
          </p:cNvPr>
          <p:cNvCxnSpPr>
            <a:cxnSpLocks/>
          </p:cNvCxnSpPr>
          <p:nvPr/>
        </p:nvCxnSpPr>
        <p:spPr>
          <a:xfrm>
            <a:off x="365760" y="1304012"/>
            <a:ext cx="11509865" cy="0"/>
          </a:xfrm>
          <a:prstGeom prst="line">
            <a:avLst/>
          </a:prstGeom>
          <a:ln w="38100">
            <a:solidFill>
              <a:srgbClr val="031B26"/>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07E577B5-8980-FFA1-93AE-EEC11327484B}"/>
              </a:ext>
            </a:extLst>
          </p:cNvPr>
          <p:cNvPicPr>
            <a:picLocks noChangeAspect="1"/>
          </p:cNvPicPr>
          <p:nvPr/>
        </p:nvPicPr>
        <p:blipFill>
          <a:blip r:embed="rId2"/>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103247680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omparison">
    <p:bg>
      <p:bgPr>
        <a:solidFill>
          <a:schemeClr val="bg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1"/>
            <a:ext cx="6096000" cy="6857997"/>
          </a:xfrm>
          <a:prstGeom prst="rect">
            <a:avLst/>
          </a:prstGeom>
          <a:noFill/>
          <a:ln>
            <a:noFill/>
          </a:ln>
          <a:effectLst/>
        </p:spPr>
        <p:txBody>
          <a:bodyPr/>
          <a:lstStyle/>
          <a:p>
            <a:r>
              <a:rPr lang="en-US"/>
              <a:t>Click icon to add picture</a:t>
            </a:r>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DAD83-1D19-597E-7ADE-4359B977D799}"/>
              </a:ext>
            </a:extLst>
          </p:cNvPr>
          <p:cNvCxnSpPr>
            <a:cxnSpLocks/>
          </p:cNvCxnSpPr>
          <p:nvPr/>
        </p:nvCxnSpPr>
        <p:spPr>
          <a:xfrm>
            <a:off x="365760" y="1304012"/>
            <a:ext cx="5347248"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CFCB03-DEC9-AAC4-0AF4-56E6D4207B87}"/>
              </a:ext>
            </a:extLst>
          </p:cNvPr>
          <p:cNvSpPr/>
          <p:nvPr/>
        </p:nvSpPr>
        <p:spPr>
          <a:xfrm>
            <a:off x="6096000" y="0"/>
            <a:ext cx="6096000" cy="6858000"/>
          </a:xfrm>
          <a:prstGeom prst="rect">
            <a:avLst/>
          </a:prstGeom>
          <a:solidFill>
            <a:srgbClr val="082D42">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5375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Blank">
    <p:bg>
      <p:bgPr>
        <a:solidFill>
          <a:srgbClr val="082D42">
            <a:alpha val="50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FD292F7A-6AF7-4364-86E5-322FB7FF468D}"/>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3" name="Picture Placeholder 6">
            <a:extLst>
              <a:ext uri="{FF2B5EF4-FFF2-40B4-BE49-F238E27FC236}">
                <a16:creationId xmlns:a16="http://schemas.microsoft.com/office/drawing/2014/main" id="{12FDCE27-EA02-42DE-7D58-BA6DA7ACDC1C}"/>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249877302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8_Comparison">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1512272082"/>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34DA77B-25D4-40BB-865F-1E4EBE8C72AC}" type="datetime1">
              <a:rPr lang="en-US" smtClean="0">
                <a:solidFill>
                  <a:srgbClr val="3F3F3F">
                    <a:tint val="75000"/>
                  </a:srgbClr>
                </a:solidFill>
              </a:rPr>
              <a:pPr/>
              <a:t>11/27/2023</a:t>
            </a:fld>
            <a:endParaRPr lang="en-US" dirty="0">
              <a:solidFill>
                <a:srgbClr val="3F3F3F">
                  <a:tint val="75000"/>
                </a:srgb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solidFill>
                <a:srgbClr val="3F3F3F">
                  <a:tint val="75000"/>
                </a:srgbClr>
              </a:solidFill>
            </a:endParaRPr>
          </a:p>
        </p:txBody>
      </p:sp>
      <p:sp>
        <p:nvSpPr>
          <p:cNvPr id="6" name="Slide Number Placeholder 5"/>
          <p:cNvSpPr>
            <a:spLocks noGrp="1"/>
          </p:cNvSpPr>
          <p:nvPr>
            <p:ph type="sldNum" sz="quarter" idx="12"/>
          </p:nvPr>
        </p:nvSpPr>
        <p:spPr/>
        <p:txBody>
          <a:bodyPr/>
          <a:lstStyle/>
          <a:p>
            <a:fld id="{D5715925-C6AD-1F49-910A-9C91C98C4E7B}"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271644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5" y="2293068"/>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3"/>
            <a:ext cx="2753606" cy="1973727"/>
          </a:xfrm>
          <a:prstGeom prst="rect">
            <a:avLst/>
          </a:prstGeom>
          <a:noFill/>
        </p:spPr>
        <p:txBody>
          <a:bodyPr/>
          <a:lstStyle/>
          <a:p>
            <a:r>
              <a:rPr lang="en-US"/>
              <a:t>Click icon to add picture</a:t>
            </a:r>
          </a:p>
        </p:txBody>
      </p:sp>
      <p:pic>
        <p:nvPicPr>
          <p:cNvPr id="24" name="Picture 23">
            <a:extLst>
              <a:ext uri="{FF2B5EF4-FFF2-40B4-BE49-F238E27FC236}">
                <a16:creationId xmlns:a16="http://schemas.microsoft.com/office/drawing/2014/main" id="{AC36D182-0EB9-BA46-9B4A-0D2D329DF9B2}"/>
              </a:ext>
            </a:extLst>
          </p:cNvPr>
          <p:cNvPicPr>
            <a:picLocks/>
          </p:cNvPicPr>
          <p:nvPr/>
        </p:nvPicPr>
        <p:blipFill>
          <a:blip r:embed="rId2"/>
          <a:stretch>
            <a:fillRect/>
          </a:stretch>
        </p:blipFill>
        <p:spPr>
          <a:xfrm flipH="1">
            <a:off x="838200"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6"/>
            <a:ext cx="2753606" cy="1973727"/>
          </a:xfrm>
          <a:prstGeom prst="rect">
            <a:avLst/>
          </a:prstGeom>
          <a:noFill/>
        </p:spPr>
        <p:txBody>
          <a:bodyPr/>
          <a:lstStyle/>
          <a:p>
            <a:r>
              <a:rPr lang="en-US"/>
              <a:t>Click icon to add picture</a:t>
            </a:r>
          </a:p>
        </p:txBody>
      </p:sp>
      <p:pic>
        <p:nvPicPr>
          <p:cNvPr id="27" name="Picture 26">
            <a:extLst>
              <a:ext uri="{FF2B5EF4-FFF2-40B4-BE49-F238E27FC236}">
                <a16:creationId xmlns:a16="http://schemas.microsoft.com/office/drawing/2014/main" id="{BAB6F7BF-6AB7-C640-837E-4AB59E525EF4}"/>
              </a:ext>
            </a:extLst>
          </p:cNvPr>
          <p:cNvPicPr>
            <a:picLocks/>
          </p:cNvPicPr>
          <p:nvPr/>
        </p:nvPicPr>
        <p:blipFill>
          <a:blip r:embed="rId2"/>
          <a:stretch>
            <a:fillRect/>
          </a:stretch>
        </p:blipFill>
        <p:spPr>
          <a:xfrm flipH="1">
            <a:off x="838200"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1" y="4712719"/>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0" y="4122663"/>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861929EE-B8C9-92C8-844E-327BCE8903EA}"/>
              </a:ext>
            </a:extLst>
          </p:cNvPr>
          <p:cNvPicPr>
            <a:picLocks/>
          </p:cNvPicPr>
          <p:nvPr/>
        </p:nvPicPr>
        <p:blipFill>
          <a:blip r:embed="rId2"/>
          <a:stretch>
            <a:fillRect/>
          </a:stretch>
        </p:blipFill>
        <p:spPr>
          <a:xfrm flipH="1">
            <a:off x="838200" y="1732204"/>
            <a:ext cx="70793" cy="1980000"/>
          </a:xfrm>
          <a:prstGeom prst="rect">
            <a:avLst/>
          </a:prstGeom>
          <a:solidFill>
            <a:srgbClr val="082D42"/>
          </a:solidFill>
          <a:ln>
            <a:solidFill>
              <a:srgbClr val="082D42"/>
            </a:solidFill>
          </a:ln>
        </p:spPr>
      </p:pic>
      <p:pic>
        <p:nvPicPr>
          <p:cNvPr id="4" name="Picture 3">
            <a:extLst>
              <a:ext uri="{FF2B5EF4-FFF2-40B4-BE49-F238E27FC236}">
                <a16:creationId xmlns:a16="http://schemas.microsoft.com/office/drawing/2014/main" id="{3C62ED11-03AF-5356-2BFD-48AE21FAC593}"/>
              </a:ext>
            </a:extLst>
          </p:cNvPr>
          <p:cNvPicPr>
            <a:picLocks/>
          </p:cNvPicPr>
          <p:nvPr/>
        </p:nvPicPr>
        <p:blipFill>
          <a:blip r:embed="rId2"/>
          <a:stretch>
            <a:fillRect/>
          </a:stretch>
        </p:blipFill>
        <p:spPr>
          <a:xfrm flipH="1">
            <a:off x="838200" y="4151847"/>
            <a:ext cx="70793" cy="1980000"/>
          </a:xfrm>
          <a:prstGeom prst="rect">
            <a:avLst/>
          </a:prstGeom>
          <a:solidFill>
            <a:srgbClr val="082D42"/>
          </a:solidFill>
          <a:ln>
            <a:solidFill>
              <a:srgbClr val="082D42"/>
            </a:solidFill>
          </a:ln>
        </p:spPr>
      </p:pic>
      <p:cxnSp>
        <p:nvCxnSpPr>
          <p:cNvPr id="5" name="Straight Connector 4">
            <a:extLst>
              <a:ext uri="{FF2B5EF4-FFF2-40B4-BE49-F238E27FC236}">
                <a16:creationId xmlns:a16="http://schemas.microsoft.com/office/drawing/2014/main" id="{C5CF2A2F-6525-0BB4-F419-28686D110B68}"/>
              </a:ext>
            </a:extLst>
          </p:cNvPr>
          <p:cNvCxnSpPr>
            <a:cxnSpLocks/>
          </p:cNvCxnSpPr>
          <p:nvPr/>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FC628BF-414B-FDA7-B10E-885A2EEB3DDE}"/>
              </a:ext>
            </a:extLst>
          </p:cNvPr>
          <p:cNvPicPr>
            <a:picLocks noChangeAspect="1"/>
          </p:cNvPicPr>
          <p:nvPr/>
        </p:nvPicPr>
        <p:blipFill>
          <a:blip r:embed="rId3"/>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353771447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28D1B37A-EA0E-62FE-DEC7-06F579C24CED}"/>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DF48BD3A-E5D1-36B4-E901-087B2D1EBCB6}"/>
              </a:ext>
            </a:extLst>
          </p:cNvPr>
          <p:cNvSpPr txBox="1"/>
          <p:nvPr userDrawn="1"/>
        </p:nvSpPr>
        <p:spPr>
          <a:xfrm>
            <a:off x="10170942" y="4501662"/>
            <a:ext cx="184731" cy="369332"/>
          </a:xfrm>
          <a:prstGeom prst="rect">
            <a:avLst/>
          </a:prstGeom>
          <a:noFill/>
        </p:spPr>
        <p:txBody>
          <a:bodyPr wrap="none" rtlCol="0">
            <a:spAutoFit/>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0254E2DA-3F29-C1E7-1841-7E878BD64C69}"/>
              </a:ext>
            </a:extLst>
          </p:cNvPr>
          <p:cNvPicPr>
            <a:picLocks noChangeAspect="1"/>
          </p:cNvPicPr>
          <p:nvPr userDrawn="1"/>
        </p:nvPicPr>
        <p:blipFill>
          <a:blip r:embed="rId3"/>
          <a:stretch>
            <a:fillRect/>
          </a:stretch>
        </p:blipFill>
        <p:spPr>
          <a:xfrm>
            <a:off x="3020481" y="334536"/>
            <a:ext cx="6151035" cy="6188927"/>
          </a:xfrm>
          <a:prstGeom prst="rect">
            <a:avLst/>
          </a:prstGeom>
        </p:spPr>
      </p:pic>
    </p:spTree>
    <p:extLst>
      <p:ext uri="{BB962C8B-B14F-4D97-AF65-F5344CB8AC3E}">
        <p14:creationId xmlns:p14="http://schemas.microsoft.com/office/powerpoint/2010/main" val="3306960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p:nvPicPr>
        <p:blipFill>
          <a:blip r:embed="rId3"/>
          <a:stretch>
            <a:fillRect/>
          </a:stretch>
        </p:blipFill>
        <p:spPr>
          <a:xfrm>
            <a:off x="1422039" y="634082"/>
            <a:ext cx="9125284" cy="6017267"/>
          </a:xfrm>
          <a:prstGeom prst="rect">
            <a:avLst/>
          </a:prstGeom>
        </p:spPr>
      </p:pic>
      <p:pic>
        <p:nvPicPr>
          <p:cNvPr id="2" name="Picture 1" descr="A picture containing nature, photo, sitting, dark&#10;&#10;Description automatically generated">
            <a:extLst>
              <a:ext uri="{FF2B5EF4-FFF2-40B4-BE49-F238E27FC236}">
                <a16:creationId xmlns:a16="http://schemas.microsoft.com/office/drawing/2014/main" id="{1174AD4A-4454-0D81-227E-290504B012BB}"/>
              </a:ext>
            </a:extLst>
          </p:cNvPr>
          <p:cNvPicPr>
            <a:picLocks noChangeAspect="1"/>
          </p:cNvPicPr>
          <p:nvPr userDrawn="1"/>
        </p:nvPicPr>
        <p:blipFill>
          <a:blip r:embed="rId3"/>
          <a:stretch>
            <a:fillRect/>
          </a:stretch>
        </p:blipFill>
        <p:spPr>
          <a:xfrm>
            <a:off x="1533358" y="420366"/>
            <a:ext cx="9125284" cy="6017267"/>
          </a:xfrm>
          <a:prstGeom prst="rect">
            <a:avLst/>
          </a:prstGeom>
        </p:spPr>
      </p:pic>
    </p:spTree>
    <p:extLst>
      <p:ext uri="{BB962C8B-B14F-4D97-AF65-F5344CB8AC3E}">
        <p14:creationId xmlns:p14="http://schemas.microsoft.com/office/powerpoint/2010/main" val="4212508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pic>
        <p:nvPicPr>
          <p:cNvPr id="29" name="Picture 28" descr="A picture containing drawing&#10;&#10;Description automatically generated">
            <a:extLst>
              <a:ext uri="{FF2B5EF4-FFF2-40B4-BE49-F238E27FC236}">
                <a16:creationId xmlns:a16="http://schemas.microsoft.com/office/drawing/2014/main" id="{5D214736-0798-B441-9D44-D02AB6F86D88}"/>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Oval 1">
            <a:extLst>
              <a:ext uri="{FF2B5EF4-FFF2-40B4-BE49-F238E27FC236}">
                <a16:creationId xmlns:a16="http://schemas.microsoft.com/office/drawing/2014/main" id="{7FD3DE34-E3C8-CFAB-57CD-70C7C61A7AC9}"/>
              </a:ext>
            </a:extLst>
          </p:cNvPr>
          <p:cNvSpPr/>
          <p:nvPr/>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Oval 2">
            <a:extLst>
              <a:ext uri="{FF2B5EF4-FFF2-40B4-BE49-F238E27FC236}">
                <a16:creationId xmlns:a16="http://schemas.microsoft.com/office/drawing/2014/main" id="{81D28871-74E5-01C7-9F11-2C2DB11AC449}"/>
              </a:ext>
            </a:extLst>
          </p:cNvPr>
          <p:cNvSpPr/>
          <p:nvPr/>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55CA9736-568B-BF47-6F4E-F2FECE17D12A}"/>
              </a:ext>
            </a:extLst>
          </p:cNvPr>
          <p:cNvSpPr/>
          <p:nvPr/>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E1DE36DC-0C2F-DE9D-708E-95AC5B7DA79F}"/>
              </a:ext>
            </a:extLst>
          </p:cNvPr>
          <p:cNvSpPr/>
          <p:nvPr/>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97DF4F17-F1FC-8977-7C43-3688D21FCA0C}"/>
              </a:ext>
            </a:extLst>
          </p:cNvPr>
          <p:cNvSpPr/>
          <p:nvPr/>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87754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2C236F6A-1198-B246-81E4-8E5AAFAAA9B0}"/>
              </a:ext>
            </a:extLst>
          </p:cNvPr>
          <p:cNvPicPr>
            <a:picLocks noChangeAspect="1"/>
          </p:cNvPicPr>
          <p:nvPr/>
        </p:nvPicPr>
        <p:blipFill>
          <a:blip r:embed="rId3"/>
          <a:stretch>
            <a:fillRect/>
          </a:stretch>
        </p:blipFill>
        <p:spPr>
          <a:xfrm>
            <a:off x="10970973" y="1"/>
            <a:ext cx="1091039" cy="1286517"/>
          </a:xfrm>
          <a:prstGeom prst="rect">
            <a:avLst/>
          </a:prstGeom>
        </p:spPr>
      </p:pic>
      <p:cxnSp>
        <p:nvCxnSpPr>
          <p:cNvPr id="2" name="Straight Connector 1">
            <a:extLst>
              <a:ext uri="{FF2B5EF4-FFF2-40B4-BE49-F238E27FC236}">
                <a16:creationId xmlns:a16="http://schemas.microsoft.com/office/drawing/2014/main" id="{24AC2F5A-1AE6-3121-C2DC-ED30176885FE}"/>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rawing&#10;&#10;Description automatically generated">
            <a:extLst>
              <a:ext uri="{FF2B5EF4-FFF2-40B4-BE49-F238E27FC236}">
                <a16:creationId xmlns:a16="http://schemas.microsoft.com/office/drawing/2014/main" id="{03585A8E-9CC3-3EB1-967C-2160B59F9919}"/>
              </a:ext>
            </a:extLst>
          </p:cNvPr>
          <p:cNvPicPr>
            <a:picLocks noChangeAspect="1"/>
          </p:cNvPicPr>
          <p:nvPr/>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75936988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1" name="Picture 20" descr="A picture containing drawing&#10;&#10;Description automatically generated">
            <a:extLst>
              <a:ext uri="{FF2B5EF4-FFF2-40B4-BE49-F238E27FC236}">
                <a16:creationId xmlns:a16="http://schemas.microsoft.com/office/drawing/2014/main" id="{6D4F4767-0401-2D4B-B5AA-63E7929730F3}"/>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Rectangle 1">
            <a:extLst>
              <a:ext uri="{FF2B5EF4-FFF2-40B4-BE49-F238E27FC236}">
                <a16:creationId xmlns:a16="http://schemas.microsoft.com/office/drawing/2014/main" id="{B956816C-ADB4-74EE-F720-7FA8BBDDA1C0}"/>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B217E3-877E-B2C1-1603-49B4FB6E0012}"/>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54F1290F-9097-26DB-5480-7A7EF4BBBABB}"/>
              </a:ext>
            </a:extLst>
          </p:cNvPr>
          <p:cNvPicPr>
            <a:picLocks noChangeAspect="1"/>
          </p:cNvPicPr>
          <p:nvPr/>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402349040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0" name="Picture 19" descr="A picture containing drawing&#10;&#10;Description automatically generated">
            <a:extLst>
              <a:ext uri="{FF2B5EF4-FFF2-40B4-BE49-F238E27FC236}">
                <a16:creationId xmlns:a16="http://schemas.microsoft.com/office/drawing/2014/main" id="{52ADA873-0798-334A-8A69-979CCF91FC6A}"/>
              </a:ext>
            </a:extLst>
          </p:cNvPr>
          <p:cNvPicPr>
            <a:picLocks noChangeAspect="1"/>
          </p:cNvPicPr>
          <p:nvPr/>
        </p:nvPicPr>
        <p:blipFill>
          <a:blip r:embed="rId3"/>
          <a:stretch>
            <a:fillRect/>
          </a:stretch>
        </p:blipFill>
        <p:spPr>
          <a:xfrm>
            <a:off x="10970973" y="1"/>
            <a:ext cx="1091039" cy="1286517"/>
          </a:xfrm>
          <a:prstGeom prst="rect">
            <a:avLst/>
          </a:prstGeom>
        </p:spPr>
      </p:pic>
      <p:sp>
        <p:nvSpPr>
          <p:cNvPr id="2" name="Rectangle 1">
            <a:extLst>
              <a:ext uri="{FF2B5EF4-FFF2-40B4-BE49-F238E27FC236}">
                <a16:creationId xmlns:a16="http://schemas.microsoft.com/office/drawing/2014/main" id="{82443AD7-3074-C67F-2AF0-D85B65AF883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C0ADA8-C4F8-0A06-4B95-22C8ADD80719}"/>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B74B0E4C-8185-D98C-0EFA-D1A12AE4A5BA}"/>
              </a:ext>
            </a:extLst>
          </p:cNvPr>
          <p:cNvPicPr>
            <a:picLocks noChangeAspect="1"/>
          </p:cNvPicPr>
          <p:nvPr/>
        </p:nvPicPr>
        <p:blipFill>
          <a:blip r:embed="rId3"/>
          <a:stretch>
            <a:fillRect/>
          </a:stretch>
        </p:blipFill>
        <p:spPr>
          <a:xfrm>
            <a:off x="10970973" y="1"/>
            <a:ext cx="1091039" cy="1286517"/>
          </a:xfrm>
          <a:prstGeom prst="rect">
            <a:avLst/>
          </a:prstGeom>
        </p:spPr>
      </p:pic>
      <p:sp>
        <p:nvSpPr>
          <p:cNvPr id="6" name="Rectangle 5">
            <a:extLst>
              <a:ext uri="{FF2B5EF4-FFF2-40B4-BE49-F238E27FC236}">
                <a16:creationId xmlns:a16="http://schemas.microsoft.com/office/drawing/2014/main" id="{D5246E0A-AB4F-C66D-6479-DF450273F5CE}"/>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22304F-5F64-EAC7-3BB5-60F3D5606F7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F335FAE-8343-8F5A-C306-B6BEDDDF37D6}"/>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5D2270B8-6C65-51C6-1FAB-640DF26B5036}"/>
              </a:ext>
            </a:extLst>
          </p:cNvPr>
          <p:cNvPicPr>
            <a:picLocks noChangeAspect="1"/>
          </p:cNvPicPr>
          <p:nvPr userDrawn="1"/>
        </p:nvPicPr>
        <p:blipFill>
          <a:blip r:embed="rId3"/>
          <a:stretch>
            <a:fillRect/>
          </a:stretch>
        </p:blipFill>
        <p:spPr>
          <a:xfrm>
            <a:off x="10970973" y="1"/>
            <a:ext cx="1091039" cy="1286517"/>
          </a:xfrm>
          <a:prstGeom prst="rect">
            <a:avLst/>
          </a:prstGeom>
        </p:spPr>
      </p:pic>
    </p:spTree>
    <p:extLst>
      <p:ext uri="{BB962C8B-B14F-4D97-AF65-F5344CB8AC3E}">
        <p14:creationId xmlns:p14="http://schemas.microsoft.com/office/powerpoint/2010/main" val="3473265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92" y="693888"/>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cxnSp>
        <p:nvCxnSpPr>
          <p:cNvPr id="3" name="Straight Connector 2">
            <a:extLst>
              <a:ext uri="{FF2B5EF4-FFF2-40B4-BE49-F238E27FC236}">
                <a16:creationId xmlns:a16="http://schemas.microsoft.com/office/drawing/2014/main" id="{46B79CC4-B311-6B7D-AB6C-817740E4CF44}"/>
              </a:ext>
            </a:extLst>
          </p:cNvPr>
          <p:cNvCxnSpPr>
            <a:cxnSpLocks/>
          </p:cNvCxnSpPr>
          <p:nvPr/>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3A7C77-9B4D-341D-8C6A-9306B48D9563}"/>
              </a:ext>
            </a:extLst>
          </p:cNvPr>
          <p:cNvSpPr txBox="1"/>
          <p:nvPr/>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4310881-55BD-6B5B-A396-7462B027C9B2}"/>
              </a:ext>
            </a:extLst>
          </p:cNvPr>
          <p:cNvSpPr txBox="1"/>
          <p:nvPr/>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pic>
        <p:nvPicPr>
          <p:cNvPr id="8" name="Picture 7">
            <a:extLst>
              <a:ext uri="{FF2B5EF4-FFF2-40B4-BE49-F238E27FC236}">
                <a16:creationId xmlns:a16="http://schemas.microsoft.com/office/drawing/2014/main" id="{0F7B8B88-9B58-4FDA-6E4C-ED3E8A14FB6E}"/>
              </a:ext>
            </a:extLst>
          </p:cNvPr>
          <p:cNvPicPr>
            <a:picLocks noChangeAspect="1"/>
          </p:cNvPicPr>
          <p:nvPr/>
        </p:nvPicPr>
        <p:blipFill>
          <a:blip r:embed="rId4"/>
          <a:srcRect/>
          <a:stretch/>
        </p:blipFill>
        <p:spPr>
          <a:xfrm>
            <a:off x="365760" y="5061899"/>
            <a:ext cx="2805301" cy="1430967"/>
          </a:xfrm>
          <a:prstGeom prst="rect">
            <a:avLst/>
          </a:prstGeom>
        </p:spPr>
      </p:pic>
      <p:sp>
        <p:nvSpPr>
          <p:cNvPr id="9" name="Title 1">
            <a:extLst>
              <a:ext uri="{FF2B5EF4-FFF2-40B4-BE49-F238E27FC236}">
                <a16:creationId xmlns:a16="http://schemas.microsoft.com/office/drawing/2014/main" id="{8AA385B8-F7D5-96AF-DB9B-51FD3251C84B}"/>
              </a:ext>
            </a:extLst>
          </p:cNvPr>
          <p:cNvSpPr txBox="1">
            <a:spLocks/>
          </p:cNvSpPr>
          <p:nvPr/>
        </p:nvSpPr>
        <p:spPr>
          <a:xfrm>
            <a:off x="1985554" y="860128"/>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a:t>@UNOSAT </a:t>
            </a:r>
            <a:br>
              <a:rPr lang="en-GB" sz="2400"/>
            </a:br>
            <a:r>
              <a:rPr lang="en-GB" sz="2400"/>
              <a:t>@UNITAR.unosat</a:t>
            </a:r>
          </a:p>
          <a:p>
            <a:pPr>
              <a:lnSpc>
                <a:spcPct val="200000"/>
              </a:lnSpc>
            </a:pPr>
            <a:r>
              <a:rPr lang="en-GB" sz="2400"/>
              <a:t>/UNOSAT</a:t>
            </a:r>
            <a:endParaRPr lang="en-US" sz="2400"/>
          </a:p>
        </p:txBody>
      </p:sp>
      <p:pic>
        <p:nvPicPr>
          <p:cNvPr id="12" name="Picture 11">
            <a:extLst>
              <a:ext uri="{FF2B5EF4-FFF2-40B4-BE49-F238E27FC236}">
                <a16:creationId xmlns:a16="http://schemas.microsoft.com/office/drawing/2014/main" id="{A67DF5C3-01F2-1F32-7384-3F2C11C67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13" name="Picture 12">
            <a:extLst>
              <a:ext uri="{FF2B5EF4-FFF2-40B4-BE49-F238E27FC236}">
                <a16:creationId xmlns:a16="http://schemas.microsoft.com/office/drawing/2014/main" id="{517C2041-8C6E-E1D3-12A4-857374CAC2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3223" y="2339520"/>
            <a:ext cx="391849" cy="391849"/>
          </a:xfrm>
          <a:prstGeom prst="rect">
            <a:avLst/>
          </a:prstGeom>
        </p:spPr>
      </p:pic>
      <p:pic>
        <p:nvPicPr>
          <p:cNvPr id="16" name="Picture 15">
            <a:extLst>
              <a:ext uri="{FF2B5EF4-FFF2-40B4-BE49-F238E27FC236}">
                <a16:creationId xmlns:a16="http://schemas.microsoft.com/office/drawing/2014/main" id="{A07696FC-8B55-022D-3DB9-9726280653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08943" y="2964366"/>
            <a:ext cx="542509" cy="542509"/>
          </a:xfrm>
          <a:prstGeom prst="rect">
            <a:avLst/>
          </a:prstGeom>
        </p:spPr>
      </p:pic>
    </p:spTree>
    <p:extLst>
      <p:ext uri="{BB962C8B-B14F-4D97-AF65-F5344CB8AC3E}">
        <p14:creationId xmlns:p14="http://schemas.microsoft.com/office/powerpoint/2010/main" val="1746696934"/>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F282BF-2856-E143-B582-F0D8F466E2AB}"/>
              </a:ext>
            </a:extLst>
          </p:cNvPr>
          <p:cNvSpPr/>
          <p:nvPr userDrawn="1"/>
        </p:nvSpPr>
        <p:spPr>
          <a:xfrm>
            <a:off x="1" y="0"/>
            <a:ext cx="12192000" cy="6858000"/>
          </a:xfrm>
          <a:prstGeom prst="rect">
            <a:avLst/>
          </a:prstGeom>
          <a:solidFill>
            <a:srgbClr val="3E8EDE">
              <a:alpha val="7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B086C0-5DB7-C34D-B0F5-27E3A949DFF5}"/>
              </a:ext>
            </a:extLst>
          </p:cNvPr>
          <p:cNvSpPr>
            <a:spLocks noGrp="1"/>
          </p:cNvSpPr>
          <p:nvPr>
            <p:ph type="ctrTitle"/>
          </p:nvPr>
        </p:nvSpPr>
        <p:spPr>
          <a:xfrm>
            <a:off x="3838909" y="2889298"/>
            <a:ext cx="6183085" cy="2387600"/>
          </a:xfrm>
        </p:spPr>
        <p:txBody>
          <a:bodyPr anchor="ctr"/>
          <a:lstStyle>
            <a:lvl1pPr algn="l">
              <a:defRPr sz="6000">
                <a:solidFill>
                  <a:schemeClr val="bg1"/>
                </a:solidFill>
              </a:defRPr>
            </a:lvl1pPr>
          </a:lstStyle>
          <a:p>
            <a:r>
              <a:rPr lang="en-GB"/>
              <a:t>Click to edit Master title style</a:t>
            </a:r>
            <a:endParaRPr lang="en-US"/>
          </a:p>
        </p:txBody>
      </p:sp>
      <p:pic>
        <p:nvPicPr>
          <p:cNvPr id="13" name="Picture 12" descr="A picture containing drawing&#10;&#10;Description automatically generated">
            <a:extLst>
              <a:ext uri="{FF2B5EF4-FFF2-40B4-BE49-F238E27FC236}">
                <a16:creationId xmlns:a16="http://schemas.microsoft.com/office/drawing/2014/main" id="{695A1E85-E1D1-3C4D-B874-BC83CD296C05}"/>
              </a:ext>
            </a:extLst>
          </p:cNvPr>
          <p:cNvPicPr>
            <a:picLocks noChangeAspect="1"/>
          </p:cNvPicPr>
          <p:nvPr userDrawn="1"/>
        </p:nvPicPr>
        <p:blipFill>
          <a:blip r:embed="rId2"/>
          <a:stretch>
            <a:fillRect/>
          </a:stretch>
        </p:blipFill>
        <p:spPr>
          <a:xfrm>
            <a:off x="3689008" y="1193599"/>
            <a:ext cx="2808684" cy="1695699"/>
          </a:xfrm>
          <a:prstGeom prst="rect">
            <a:avLst/>
          </a:prstGeom>
        </p:spPr>
      </p:pic>
      <p:sp>
        <p:nvSpPr>
          <p:cNvPr id="5" name="Date Placeholder 3">
            <a:extLst>
              <a:ext uri="{FF2B5EF4-FFF2-40B4-BE49-F238E27FC236}">
                <a16:creationId xmlns:a16="http://schemas.microsoft.com/office/drawing/2014/main" id="{0280A13C-3D86-D440-AE17-AD098BA090C8}"/>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6" name="Footer Placeholder 4">
            <a:extLst>
              <a:ext uri="{FF2B5EF4-FFF2-40B4-BE49-F238E27FC236}">
                <a16:creationId xmlns:a16="http://schemas.microsoft.com/office/drawing/2014/main" id="{BC143649-2655-EC46-A7D2-96C79F261578}"/>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CDE0930-9DE2-B244-9107-B2A133560922}"/>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1231264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28D1B37A-EA0E-62FE-DEC7-06F579C24CE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cxnSp>
        <p:nvCxnSpPr>
          <p:cNvPr id="3" name="Straight Connector 2">
            <a:extLst>
              <a:ext uri="{FF2B5EF4-FFF2-40B4-BE49-F238E27FC236}">
                <a16:creationId xmlns:a16="http://schemas.microsoft.com/office/drawing/2014/main" id="{B0586426-93DC-FAF3-2265-9F16016FCC3F}"/>
              </a:ext>
            </a:extLst>
          </p:cNvPr>
          <p:cNvCxnSpPr>
            <a:cxnSpLocks/>
          </p:cNvCxnSpPr>
          <p:nvPr userDrawn="1"/>
        </p:nvCxnSpPr>
        <p:spPr>
          <a:xfrm>
            <a:off x="365760" y="1304012"/>
            <a:ext cx="50825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14">
            <a:extLst>
              <a:ext uri="{FF2B5EF4-FFF2-40B4-BE49-F238E27FC236}">
                <a16:creationId xmlns:a16="http://schemas.microsoft.com/office/drawing/2014/main" id="{2C56D82C-152A-63DB-7001-27B95CFA9DFD}"/>
              </a:ext>
            </a:extLst>
          </p:cNvPr>
          <p:cNvSpPr>
            <a:spLocks noGrp="1"/>
          </p:cNvSpPr>
          <p:nvPr>
            <p:ph type="pic" sz="quarter" idx="14"/>
          </p:nvPr>
        </p:nvSpPr>
        <p:spPr>
          <a:xfrm>
            <a:off x="6096000" y="-4"/>
            <a:ext cx="6096000" cy="6857997"/>
          </a:xfrm>
          <a:prstGeom prst="rect">
            <a:avLst/>
          </a:prstGeom>
          <a:noFill/>
          <a:ln>
            <a:noFill/>
          </a:ln>
          <a:effectLst/>
        </p:spPr>
        <p:txBody>
          <a:bodyPr/>
          <a:lstStyle/>
          <a:p>
            <a:r>
              <a:rPr lang="en-US"/>
              <a:t>Click icon to add picture</a:t>
            </a:r>
          </a:p>
        </p:txBody>
      </p:sp>
      <p:sp>
        <p:nvSpPr>
          <p:cNvPr id="9" name="Title 1">
            <a:extLst>
              <a:ext uri="{FF2B5EF4-FFF2-40B4-BE49-F238E27FC236}">
                <a16:creationId xmlns:a16="http://schemas.microsoft.com/office/drawing/2014/main" id="{FF150B91-C5B6-BE84-CC0E-C2AC56C2CC9D}"/>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4395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7" name="Group 6"/>
          <p:cNvGrpSpPr/>
          <p:nvPr userDrawn="1"/>
        </p:nvGrpSpPr>
        <p:grpSpPr>
          <a:xfrm>
            <a:off x="-138474" y="-99388"/>
            <a:ext cx="12502681" cy="720079"/>
            <a:chOff x="-103857" y="-99391"/>
            <a:chExt cx="9377011" cy="720079"/>
          </a:xfrm>
        </p:grpSpPr>
        <p:sp>
          <p:nvSpPr>
            <p:cNvPr id="8" name="Rectangle 7"/>
            <p:cNvSpPr/>
            <p:nvPr/>
          </p:nvSpPr>
          <p:spPr>
            <a:xfrm>
              <a:off x="-103857" y="-99391"/>
              <a:ext cx="9351714" cy="648071"/>
            </a:xfrm>
            <a:prstGeom prst="rect">
              <a:avLst/>
            </a:prstGeom>
            <a:solidFill>
              <a:srgbClr val="3E8E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a:solidFill>
                  <a:prstClr val="white"/>
                </a:solidFill>
              </a:endParaRPr>
            </a:p>
          </p:txBody>
        </p:sp>
        <p:cxnSp>
          <p:nvCxnSpPr>
            <p:cNvPr id="9" name="Straight Connector 8"/>
            <p:cNvCxnSpPr/>
            <p:nvPr/>
          </p:nvCxnSpPr>
          <p:spPr>
            <a:xfrm>
              <a:off x="-64967" y="620688"/>
              <a:ext cx="9338121" cy="0"/>
            </a:xfrm>
            <a:prstGeom prst="line">
              <a:avLst/>
            </a:prstGeom>
            <a:ln w="38100" cmpd="sng">
              <a:solidFill>
                <a:srgbClr val="3E8EDE"/>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lobe_White.png"/>
            <p:cNvPicPr>
              <a:picLocks noChangeAspect="1"/>
            </p:cNvPicPr>
            <p:nvPr/>
          </p:nvPicPr>
          <p:blipFill rotWithShape="1">
            <a:blip r:embed="rId2" cstate="print">
              <a:alphaModFix amt="29000"/>
              <a:extLst>
                <a:ext uri="{28A0092B-C50C-407E-A947-70E740481C1C}">
                  <a14:useLocalDpi xmlns:a14="http://schemas.microsoft.com/office/drawing/2010/main" val="0"/>
                </a:ext>
              </a:extLst>
            </a:blip>
            <a:srcRect t="26812" b="53685"/>
            <a:stretch/>
          </p:blipFill>
          <p:spPr>
            <a:xfrm>
              <a:off x="5505872" y="-99391"/>
              <a:ext cx="3358468" cy="648072"/>
            </a:xfrm>
            <a:prstGeom prst="rect">
              <a:avLst/>
            </a:prstGeom>
          </p:spPr>
        </p:pic>
      </p:grpSp>
      <p:sp>
        <p:nvSpPr>
          <p:cNvPr id="11" name="Title 1"/>
          <p:cNvSpPr>
            <a:spLocks noGrp="1"/>
          </p:cNvSpPr>
          <p:nvPr>
            <p:ph type="title" hasCustomPrompt="1"/>
          </p:nvPr>
        </p:nvSpPr>
        <p:spPr>
          <a:xfrm>
            <a:off x="609600" y="-59549"/>
            <a:ext cx="5994400" cy="624417"/>
          </a:xfrm>
        </p:spPr>
        <p:txBody>
          <a:bodyPr>
            <a:normAutofit/>
          </a:bodyPr>
          <a:lstStyle>
            <a:lvl1pPr algn="l">
              <a:defRPr sz="1800">
                <a:solidFill>
                  <a:schemeClr val="bg1"/>
                </a:solidFill>
                <a:latin typeface="+mn-lt"/>
              </a:defRPr>
            </a:lvl1pPr>
          </a:lstStyle>
          <a:p>
            <a:r>
              <a:rPr lang="en-US" dirty="0"/>
              <a:t>Name of the chapter</a:t>
            </a:r>
          </a:p>
        </p:txBody>
      </p:sp>
      <p:sp>
        <p:nvSpPr>
          <p:cNvPr id="12" name="Slide Number Placeholder 5"/>
          <p:cNvSpPr>
            <a:spLocks noGrp="1"/>
          </p:cNvSpPr>
          <p:nvPr>
            <p:ph type="sldNum" sz="quarter" idx="12"/>
          </p:nvPr>
        </p:nvSpPr>
        <p:spPr>
          <a:xfrm>
            <a:off x="8737600" y="6324601"/>
            <a:ext cx="2844800" cy="215444"/>
          </a:xfrm>
        </p:spPr>
        <p:txBody>
          <a:bodyPr/>
          <a:lstStyle/>
          <a:p>
            <a:fld id="{54B4606E-EBF0-41FC-AFBD-463BD9449987}" type="slidenum">
              <a:rPr lang="en-US" smtClean="0">
                <a:solidFill>
                  <a:srgbClr val="3F3F3F">
                    <a:tint val="75000"/>
                  </a:srgbClr>
                </a:solidFill>
              </a:rPr>
              <a:pPr/>
              <a:t>‹#›</a:t>
            </a:fld>
            <a:endParaRPr lang="en-US">
              <a:solidFill>
                <a:srgbClr val="3F3F3F">
                  <a:tint val="75000"/>
                </a:srgbClr>
              </a:solidFill>
            </a:endParaRPr>
          </a:p>
        </p:txBody>
      </p:sp>
      <p:cxnSp>
        <p:nvCxnSpPr>
          <p:cNvPr id="13" name="Straight Connector 12"/>
          <p:cNvCxnSpPr/>
          <p:nvPr userDrawn="1"/>
        </p:nvCxnSpPr>
        <p:spPr>
          <a:xfrm>
            <a:off x="-120350" y="6406396"/>
            <a:ext cx="12450828" cy="0"/>
          </a:xfrm>
          <a:prstGeom prst="line">
            <a:avLst/>
          </a:prstGeom>
          <a:ln w="38100" cmpd="sng">
            <a:solidFill>
              <a:srgbClr val="3E8EDE"/>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20350" y="6597352"/>
            <a:ext cx="12450828" cy="0"/>
          </a:xfrm>
          <a:prstGeom prst="line">
            <a:avLst/>
          </a:prstGeom>
          <a:ln w="381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ew_UNITAR_Vertical_Logo_Simple_Pantone279C-01.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6323" y="6260853"/>
            <a:ext cx="989111" cy="597149"/>
          </a:xfrm>
          <a:prstGeom prst="rect">
            <a:avLst/>
          </a:prstGeom>
        </p:spPr>
      </p:pic>
    </p:spTree>
    <p:extLst>
      <p:ext uri="{BB962C8B-B14F-4D97-AF65-F5344CB8AC3E}">
        <p14:creationId xmlns:p14="http://schemas.microsoft.com/office/powerpoint/2010/main" val="334499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3E8EDE"/>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userDrawn="1"/>
        </p:nvSpPr>
        <p:spPr>
          <a:xfrm>
            <a:off x="10170942" y="4501662"/>
            <a:ext cx="184731" cy="369332"/>
          </a:xfrm>
          <a:prstGeom prst="rect">
            <a:avLst/>
          </a:prstGeom>
          <a:noFill/>
        </p:spPr>
        <p:txBody>
          <a:bodyPr wrap="none" rtlCol="0">
            <a:spAutoFit/>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37E4730B-DAF1-3841-B21D-9819C176D3AA}"/>
              </a:ext>
            </a:extLst>
          </p:cNvPr>
          <p:cNvPicPr>
            <a:picLocks noChangeAspect="1"/>
          </p:cNvPicPr>
          <p:nvPr userDrawn="1"/>
        </p:nvPicPr>
        <p:blipFill>
          <a:blip r:embed="rId2"/>
          <a:stretch>
            <a:fillRect/>
          </a:stretch>
        </p:blipFill>
        <p:spPr>
          <a:xfrm>
            <a:off x="3020481" y="334536"/>
            <a:ext cx="6151035" cy="6188927"/>
          </a:xfrm>
          <a:prstGeom prst="rect">
            <a:avLst/>
          </a:prstGeom>
        </p:spPr>
      </p:pic>
    </p:spTree>
    <p:extLst>
      <p:ext uri="{BB962C8B-B14F-4D97-AF65-F5344CB8AC3E}">
        <p14:creationId xmlns:p14="http://schemas.microsoft.com/office/powerpoint/2010/main" val="531111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userDrawn="1"/>
        </p:nvSpPr>
        <p:spPr>
          <a:xfrm>
            <a:off x="10170942" y="4501662"/>
            <a:ext cx="184731" cy="369332"/>
          </a:xfrm>
          <a:prstGeom prst="rect">
            <a:avLst/>
          </a:prstGeom>
          <a:noFill/>
        </p:spPr>
        <p:txBody>
          <a:bodyPr wrap="none" rtlCol="0">
            <a:spAutoFit/>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0D1BFF5F-4E52-E241-83DD-A1A6A1042211}"/>
              </a:ext>
            </a:extLst>
          </p:cNvPr>
          <p:cNvPicPr>
            <a:picLocks noChangeAspect="1"/>
          </p:cNvPicPr>
          <p:nvPr userDrawn="1"/>
        </p:nvPicPr>
        <p:blipFill>
          <a:blip r:embed="rId2"/>
          <a:stretch>
            <a:fillRect/>
          </a:stretch>
        </p:blipFill>
        <p:spPr>
          <a:xfrm>
            <a:off x="3014205" y="331379"/>
            <a:ext cx="6157312" cy="6195242"/>
          </a:xfrm>
          <a:prstGeom prst="rect">
            <a:avLst/>
          </a:prstGeom>
        </p:spPr>
      </p:pic>
    </p:spTree>
    <p:extLst>
      <p:ext uri="{BB962C8B-B14F-4D97-AF65-F5344CB8AC3E}">
        <p14:creationId xmlns:p14="http://schemas.microsoft.com/office/powerpoint/2010/main" val="2878312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hasCustomPrompt="1"/>
          </p:nvPr>
        </p:nvSpPr>
        <p:spPr>
          <a:xfrm>
            <a:off x="838200" y="4182412"/>
            <a:ext cx="6012305" cy="675304"/>
          </a:xfrm>
        </p:spPr>
        <p:txBody>
          <a:bodyPr anchor="t"/>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Subtitle</a:t>
            </a:r>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hasCustomPrompt="1"/>
          </p:nvPr>
        </p:nvSpPr>
        <p:spPr>
          <a:xfrm>
            <a:off x="838200" y="1599940"/>
            <a:ext cx="6183085" cy="2387600"/>
          </a:xfrm>
        </p:spPr>
        <p:txBody>
          <a:bodyPr anchor="ctr"/>
          <a:lstStyle>
            <a:lvl1pPr algn="l">
              <a:defRPr sz="6000">
                <a:solidFill>
                  <a:schemeClr val="bg1"/>
                </a:solidFill>
              </a:defRPr>
            </a:lvl1pPr>
          </a:lstStyle>
          <a:p>
            <a:r>
              <a:rPr lang="en-GB"/>
              <a:t>CLICK TO EDIT MASTER TITLE STYLE</a:t>
            </a:r>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11" name="Picture 10" descr="A picture containing drawing&#10;&#10;Description automatically generated">
            <a:extLst>
              <a:ext uri="{FF2B5EF4-FFF2-40B4-BE49-F238E27FC236}">
                <a16:creationId xmlns:a16="http://schemas.microsoft.com/office/drawing/2014/main" id="{9973E4EA-D6B8-2542-8362-F016C5617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3316" y="0"/>
            <a:ext cx="2805301" cy="1695699"/>
          </a:xfrm>
          <a:prstGeom prst="rect">
            <a:avLst/>
          </a:prstGeom>
        </p:spPr>
      </p:pic>
    </p:spTree>
    <p:extLst>
      <p:ext uri="{BB962C8B-B14F-4D97-AF65-F5344CB8AC3E}">
        <p14:creationId xmlns:p14="http://schemas.microsoft.com/office/powerpoint/2010/main" val="4271419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F282BF-2856-E143-B582-F0D8F466E2AB}"/>
              </a:ext>
            </a:extLst>
          </p:cNvPr>
          <p:cNvSpPr/>
          <p:nvPr userDrawn="1"/>
        </p:nvSpPr>
        <p:spPr>
          <a:xfrm>
            <a:off x="1" y="0"/>
            <a:ext cx="12192000" cy="6858000"/>
          </a:xfrm>
          <a:prstGeom prst="rect">
            <a:avLst/>
          </a:prstGeom>
          <a:solidFill>
            <a:srgbClr val="3E8EDE">
              <a:alpha val="7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B086C0-5DB7-C34D-B0F5-27E3A949DFF5}"/>
              </a:ext>
            </a:extLst>
          </p:cNvPr>
          <p:cNvSpPr>
            <a:spLocks noGrp="1"/>
          </p:cNvSpPr>
          <p:nvPr>
            <p:ph type="ctrTitle"/>
          </p:nvPr>
        </p:nvSpPr>
        <p:spPr>
          <a:xfrm>
            <a:off x="3838909" y="2889298"/>
            <a:ext cx="6183085" cy="2387600"/>
          </a:xfrm>
        </p:spPr>
        <p:txBody>
          <a:bodyPr anchor="ctr"/>
          <a:lstStyle>
            <a:lvl1pPr algn="l">
              <a:defRPr sz="6000">
                <a:solidFill>
                  <a:schemeClr val="bg1"/>
                </a:solidFill>
              </a:defRPr>
            </a:lvl1pPr>
          </a:lstStyle>
          <a:p>
            <a:r>
              <a:rPr lang="en-GB"/>
              <a:t>Click to edit Master title style</a:t>
            </a:r>
            <a:endParaRPr lang="en-US"/>
          </a:p>
        </p:txBody>
      </p:sp>
      <p:pic>
        <p:nvPicPr>
          <p:cNvPr id="13" name="Picture 12" descr="A picture containing drawing&#10;&#10;Description automatically generated">
            <a:extLst>
              <a:ext uri="{FF2B5EF4-FFF2-40B4-BE49-F238E27FC236}">
                <a16:creationId xmlns:a16="http://schemas.microsoft.com/office/drawing/2014/main" id="{695A1E85-E1D1-3C4D-B874-BC83CD296C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9008" y="1193599"/>
            <a:ext cx="2808684" cy="1695699"/>
          </a:xfrm>
          <a:prstGeom prst="rect">
            <a:avLst/>
          </a:prstGeom>
        </p:spPr>
      </p:pic>
      <p:sp>
        <p:nvSpPr>
          <p:cNvPr id="5" name="Date Placeholder 3">
            <a:extLst>
              <a:ext uri="{FF2B5EF4-FFF2-40B4-BE49-F238E27FC236}">
                <a16:creationId xmlns:a16="http://schemas.microsoft.com/office/drawing/2014/main" id="{0280A13C-3D86-D440-AE17-AD098BA090C8}"/>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6" name="Footer Placeholder 4">
            <a:extLst>
              <a:ext uri="{FF2B5EF4-FFF2-40B4-BE49-F238E27FC236}">
                <a16:creationId xmlns:a16="http://schemas.microsoft.com/office/drawing/2014/main" id="{BC143649-2655-EC46-A7D2-96C79F261578}"/>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CDE0930-9DE2-B244-9107-B2A133560922}"/>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1953424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solidFill>
            <a:schemeClr val="bg1">
              <a:lumMod val="50000"/>
              <a:alpha val="70196"/>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99CDD9-380B-454D-BB34-342CAF5106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p:spPr>
        <p:txBody>
          <a:bodyPr anchor="ctr"/>
          <a:lstStyle>
            <a:lvl1pPr algn="l">
              <a:defRPr sz="6000">
                <a:solidFill>
                  <a:schemeClr val="bg1"/>
                </a:solidFill>
              </a:defRPr>
            </a:lvl1pPr>
          </a:lstStyle>
          <a:p>
            <a:r>
              <a:rPr lang="en-GB"/>
              <a:t>Click to edit Master title style</a:t>
            </a:r>
            <a:endParaRPr lang="en-US"/>
          </a:p>
        </p:txBody>
      </p:sp>
      <p:pic>
        <p:nvPicPr>
          <p:cNvPr id="15" name="Picture 14" descr="A picture containing drawing&#10;&#10;Description automatically generated">
            <a:extLst>
              <a:ext uri="{FF2B5EF4-FFF2-40B4-BE49-F238E27FC236}">
                <a16:creationId xmlns:a16="http://schemas.microsoft.com/office/drawing/2014/main" id="{56ED8C5E-3C71-FE43-B824-6DECF86C8C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161" y="2008344"/>
            <a:ext cx="4241189" cy="2560551"/>
          </a:xfrm>
          <a:prstGeom prst="rect">
            <a:avLst/>
          </a:prstGeom>
        </p:spPr>
      </p:pic>
    </p:spTree>
    <p:extLst>
      <p:ext uri="{BB962C8B-B14F-4D97-AF65-F5344CB8AC3E}">
        <p14:creationId xmlns:p14="http://schemas.microsoft.com/office/powerpoint/2010/main" val="2912152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3"/>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2" name="Text Placeholder 28">
            <a:extLst>
              <a:ext uri="{FF2B5EF4-FFF2-40B4-BE49-F238E27FC236}">
                <a16:creationId xmlns:a16="http://schemas.microsoft.com/office/drawing/2014/main" id="{B6140073-AF52-D147-A6B5-C7B2BDE19500}"/>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33" name="Picture 32" descr="A picture containing drawing&#10;&#10;Description automatically generated">
            <a:extLst>
              <a:ext uri="{FF2B5EF4-FFF2-40B4-BE49-F238E27FC236}">
                <a16:creationId xmlns:a16="http://schemas.microsoft.com/office/drawing/2014/main" id="{A6C2560C-5BEA-3942-8F1E-811B83BA6D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9037" y="-2282"/>
            <a:ext cx="1092975" cy="1288800"/>
          </a:xfrm>
          <a:prstGeom prst="rect">
            <a:avLst/>
          </a:prstGeom>
        </p:spPr>
      </p:pic>
      <p:sp>
        <p:nvSpPr>
          <p:cNvPr id="34" name="Date Placeholder 3">
            <a:extLst>
              <a:ext uri="{FF2B5EF4-FFF2-40B4-BE49-F238E27FC236}">
                <a16:creationId xmlns:a16="http://schemas.microsoft.com/office/drawing/2014/main" id="{938FA798-1B8C-B34B-9109-27204115E390}"/>
              </a:ext>
            </a:extLst>
          </p:cNvPr>
          <p:cNvSpPr>
            <a:spLocks noGrp="1"/>
          </p:cNvSpPr>
          <p:nvPr>
            <p:ph type="dt" sz="half" idx="10"/>
          </p:nvPr>
        </p:nvSpPr>
        <p:spPr>
          <a:xfrm>
            <a:off x="838200" y="6525533"/>
            <a:ext cx="2743200" cy="365125"/>
          </a:xfrm>
        </p:spPr>
        <p:txBody>
          <a:bodyPr/>
          <a:lstStyle>
            <a:lvl1pPr>
              <a:defRPr sz="1050">
                <a:solidFill>
                  <a:schemeClr val="tx1"/>
                </a:solidFill>
              </a:defRPr>
            </a:lvl1pPr>
          </a:lstStyle>
          <a:p>
            <a:r>
              <a:rPr lang="en-GB"/>
              <a:t>12/06/2020</a:t>
            </a:r>
            <a:endParaRPr lang="en-US"/>
          </a:p>
        </p:txBody>
      </p:sp>
      <p:sp>
        <p:nvSpPr>
          <p:cNvPr id="35" name="Footer Placeholder 4">
            <a:extLst>
              <a:ext uri="{FF2B5EF4-FFF2-40B4-BE49-F238E27FC236}">
                <a16:creationId xmlns:a16="http://schemas.microsoft.com/office/drawing/2014/main" id="{8699FFC3-095C-3441-B249-037C9B650558}"/>
              </a:ext>
            </a:extLst>
          </p:cNvPr>
          <p:cNvSpPr>
            <a:spLocks noGrp="1"/>
          </p:cNvSpPr>
          <p:nvPr>
            <p:ph type="ftr" sz="quarter" idx="11"/>
          </p:nvPr>
        </p:nvSpPr>
        <p:spPr>
          <a:xfrm>
            <a:off x="4038600" y="6525533"/>
            <a:ext cx="4114800" cy="365125"/>
          </a:xfrm>
        </p:spPr>
        <p:txBody>
          <a:bodyPr/>
          <a:lstStyle>
            <a:lvl1pPr>
              <a:defRPr sz="1050">
                <a:solidFill>
                  <a:schemeClr val="tx1"/>
                </a:solidFill>
              </a:defRPr>
            </a:lvl1pPr>
          </a:lstStyle>
          <a:p>
            <a:endParaRPr lang="en-US"/>
          </a:p>
        </p:txBody>
      </p:sp>
      <p:sp>
        <p:nvSpPr>
          <p:cNvPr id="36" name="Slide Number Placeholder 5">
            <a:extLst>
              <a:ext uri="{FF2B5EF4-FFF2-40B4-BE49-F238E27FC236}">
                <a16:creationId xmlns:a16="http://schemas.microsoft.com/office/drawing/2014/main" id="{91ECA249-3D5F-074F-BB74-941B773BD036}"/>
              </a:ext>
            </a:extLst>
          </p:cNvPr>
          <p:cNvSpPr>
            <a:spLocks noGrp="1"/>
          </p:cNvSpPr>
          <p:nvPr>
            <p:ph type="sldNum" sz="quarter" idx="12"/>
          </p:nvPr>
        </p:nvSpPr>
        <p:spPr>
          <a:xfrm>
            <a:off x="8610600" y="6525533"/>
            <a:ext cx="2743200" cy="365125"/>
          </a:xfrm>
        </p:spPr>
        <p:txBody>
          <a:bodyPr/>
          <a:lstStyle>
            <a:lvl1pPr>
              <a:defRPr sz="1050">
                <a:solidFill>
                  <a:schemeClr val="tx1"/>
                </a:solidFill>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2554894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41067" y="802264"/>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196533" y="0"/>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5353013" y="67956"/>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39366" y="-109708"/>
            <a:ext cx="856101" cy="1009486"/>
          </a:xfrm>
          <a:prstGeom prst="rect">
            <a:avLst/>
          </a:prstGeom>
        </p:spPr>
      </p:pic>
    </p:spTree>
    <p:extLst>
      <p:ext uri="{BB962C8B-B14F-4D97-AF65-F5344CB8AC3E}">
        <p14:creationId xmlns:p14="http://schemas.microsoft.com/office/powerpoint/2010/main" val="2762912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0"/>
            <a:ext cx="6096000" cy="6506942"/>
          </a:xfrm>
          <a:ln>
            <a:noFill/>
          </a:ln>
        </p:spPr>
        <p:txBody>
          <a:bodyPr/>
          <a:lstStyle/>
          <a:p>
            <a:endParaRPr lang="en-US"/>
          </a:p>
        </p:txBody>
      </p:sp>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userDrawn="1"/>
        </p:nvCxnSpPr>
        <p:spPr>
          <a:xfrm>
            <a:off x="365760" y="858535"/>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5E6133-A9E0-3D40-B4FF-0D808E9D25F7}"/>
              </a:ext>
            </a:extLst>
          </p:cNvPr>
          <p:cNvSpPr>
            <a:spLocks noGrp="1"/>
          </p:cNvSpPr>
          <p:nvPr>
            <p:ph type="ctrTitle" hasCustomPrompt="1"/>
          </p:nvPr>
        </p:nvSpPr>
        <p:spPr>
          <a:xfrm>
            <a:off x="365760" y="-4400"/>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Tree>
    <p:extLst>
      <p:ext uri="{BB962C8B-B14F-4D97-AF65-F5344CB8AC3E}">
        <p14:creationId xmlns:p14="http://schemas.microsoft.com/office/powerpoint/2010/main" val="4071621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userDrawn="1"/>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5E6133-A9E0-3D40-B4FF-0D808E9D25F7}"/>
              </a:ext>
            </a:extLst>
          </p:cNvPr>
          <p:cNvSpPr>
            <a:spLocks noGrp="1"/>
          </p:cNvSpPr>
          <p:nvPr>
            <p:ph type="ctrTitle" hasCustomPrompt="1"/>
          </p:nvPr>
        </p:nvSpPr>
        <p:spPr>
          <a:xfrm>
            <a:off x="379413" y="265573"/>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Tree>
    <p:extLst>
      <p:ext uri="{BB962C8B-B14F-4D97-AF65-F5344CB8AC3E}">
        <p14:creationId xmlns:p14="http://schemas.microsoft.com/office/powerpoint/2010/main" val="1712529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mparison">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542314"/>
          </a:xfrm>
        </p:spPr>
        <p:txBody>
          <a:bodyPr/>
          <a:lstStyle/>
          <a:p>
            <a:endParaRPr lang="en-US"/>
          </a:p>
        </p:txBody>
      </p:sp>
    </p:spTree>
    <p:extLst>
      <p:ext uri="{BB962C8B-B14F-4D97-AF65-F5344CB8AC3E}">
        <p14:creationId xmlns:p14="http://schemas.microsoft.com/office/powerpoint/2010/main" val="341439279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1F3-CB24-21A4-7A9C-A6B57CB4EF1A}"/>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090F28E2-AFFA-27E2-1F87-95BF3B391B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C87F26E0-4994-1BCD-E9F5-6B62E8F8599C}"/>
              </a:ext>
            </a:extLst>
          </p:cNvPr>
          <p:cNvSpPr>
            <a:spLocks noGrp="1"/>
          </p:cNvSpPr>
          <p:nvPr>
            <p:ph type="dt" sz="half" idx="10"/>
          </p:nvPr>
        </p:nvSpPr>
        <p:spPr/>
        <p:txBody>
          <a:bodyPr/>
          <a:lstStyle/>
          <a:p>
            <a:fld id="{8143E8D9-62D9-4847-A916-EDF674CF9C01}" type="datetimeFigureOut">
              <a:rPr lang="th-TH" smtClean="0"/>
              <a:t>27/11/66</a:t>
            </a:fld>
            <a:endParaRPr lang="th-TH"/>
          </a:p>
        </p:txBody>
      </p:sp>
      <p:sp>
        <p:nvSpPr>
          <p:cNvPr id="5" name="Footer Placeholder 4">
            <a:extLst>
              <a:ext uri="{FF2B5EF4-FFF2-40B4-BE49-F238E27FC236}">
                <a16:creationId xmlns:a16="http://schemas.microsoft.com/office/drawing/2014/main" id="{E3210D79-E428-2F83-27AD-7C911B510CDA}"/>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9B4236C4-A436-1D35-9C9E-3ADA2FA17E59}"/>
              </a:ext>
            </a:extLst>
          </p:cNvPr>
          <p:cNvSpPr>
            <a:spLocks noGrp="1"/>
          </p:cNvSpPr>
          <p:nvPr>
            <p:ph type="sldNum" sz="quarter" idx="12"/>
          </p:nvPr>
        </p:nvSpPr>
        <p:spPr/>
        <p:txBody>
          <a:bodyPr/>
          <a:lstStyle/>
          <a:p>
            <a:fld id="{4568E97B-EB82-43BF-87F9-087CEA3F3C6D}" type="slidenum">
              <a:rPr lang="th-TH" smtClean="0"/>
              <a:t>‹#›</a:t>
            </a:fld>
            <a:endParaRPr lang="th-TH"/>
          </a:p>
        </p:txBody>
      </p:sp>
    </p:spTree>
    <p:extLst>
      <p:ext uri="{BB962C8B-B14F-4D97-AF65-F5344CB8AC3E}">
        <p14:creationId xmlns:p14="http://schemas.microsoft.com/office/powerpoint/2010/main" val="1991618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A36D3F-A462-9F44-9A45-02DDF6AA9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23" name="Date Placeholder 3">
            <a:extLst>
              <a:ext uri="{FF2B5EF4-FFF2-40B4-BE49-F238E27FC236}">
                <a16:creationId xmlns:a16="http://schemas.microsoft.com/office/drawing/2014/main" id="{979AAC92-C0DA-174A-961F-358A750DC3BF}"/>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24" name="Footer Placeholder 4">
            <a:extLst>
              <a:ext uri="{FF2B5EF4-FFF2-40B4-BE49-F238E27FC236}">
                <a16:creationId xmlns:a16="http://schemas.microsoft.com/office/drawing/2014/main" id="{57AEFEFC-7092-B147-A17F-8D1A32A08CC9}"/>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25" name="Slide Number Placeholder 5">
            <a:extLst>
              <a:ext uri="{FF2B5EF4-FFF2-40B4-BE49-F238E27FC236}">
                <a16:creationId xmlns:a16="http://schemas.microsoft.com/office/drawing/2014/main" id="{CE6E0A48-FC6E-9D4D-ACF2-748F0B2B4E91}"/>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
        <p:nvSpPr>
          <p:cNvPr id="27" name="Text Placeholder 13">
            <a:extLst>
              <a:ext uri="{FF2B5EF4-FFF2-40B4-BE49-F238E27FC236}">
                <a16:creationId xmlns:a16="http://schemas.microsoft.com/office/drawing/2014/main" id="{520C826F-9657-AA4C-9FDB-2824106D7077}"/>
              </a:ext>
            </a:extLst>
          </p:cNvPr>
          <p:cNvSpPr>
            <a:spLocks noGrp="1"/>
          </p:cNvSpPr>
          <p:nvPr>
            <p:ph type="body" sz="quarter" idx="13"/>
          </p:nvPr>
        </p:nvSpPr>
        <p:spPr>
          <a:xfrm>
            <a:off x="838200" y="2743200"/>
            <a:ext cx="4511675" cy="3238251"/>
          </a:xfr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Picture Placeholder 19">
            <a:extLst>
              <a:ext uri="{FF2B5EF4-FFF2-40B4-BE49-F238E27FC236}">
                <a16:creationId xmlns:a16="http://schemas.microsoft.com/office/drawing/2014/main" id="{262C8D7A-8118-244B-9B34-8AB932EA861C}"/>
              </a:ext>
            </a:extLst>
          </p:cNvPr>
          <p:cNvSpPr>
            <a:spLocks noGrp="1"/>
          </p:cNvSpPr>
          <p:nvPr>
            <p:ph type="pic" sz="quarter" idx="14"/>
          </p:nvPr>
        </p:nvSpPr>
        <p:spPr>
          <a:xfrm>
            <a:off x="5913793" y="1662113"/>
            <a:ext cx="5440007" cy="4319587"/>
          </a:xfrm>
        </p:spPr>
        <p:txBody>
          <a:bodyPr/>
          <a:lstStyle/>
          <a:p>
            <a:endParaRPr lang="en-US"/>
          </a:p>
        </p:txBody>
      </p:sp>
      <p:pic>
        <p:nvPicPr>
          <p:cNvPr id="29" name="Picture 28">
            <a:extLst>
              <a:ext uri="{FF2B5EF4-FFF2-40B4-BE49-F238E27FC236}">
                <a16:creationId xmlns:a16="http://schemas.microsoft.com/office/drawing/2014/main" id="{918882A5-5E3C-C94D-947F-3E9298F930DA}"/>
              </a:ext>
            </a:extLst>
          </p:cNvPr>
          <p:cNvPicPr>
            <a:picLocks/>
          </p:cNvPicPr>
          <p:nvPr userDrawn="1"/>
        </p:nvPicPr>
        <p:blipFill>
          <a:blip r:embed="rId2"/>
          <a:stretch>
            <a:fillRect/>
          </a:stretch>
        </p:blipFill>
        <p:spPr>
          <a:xfrm flipH="1">
            <a:off x="5840598" y="1661864"/>
            <a:ext cx="70793" cy="4319587"/>
          </a:xfrm>
          <a:prstGeom prst="rect">
            <a:avLst/>
          </a:prstGeom>
        </p:spPr>
      </p:pic>
      <p:cxnSp>
        <p:nvCxnSpPr>
          <p:cNvPr id="31" name="Straight Connector 30">
            <a:extLst>
              <a:ext uri="{FF2B5EF4-FFF2-40B4-BE49-F238E27FC236}">
                <a16:creationId xmlns:a16="http://schemas.microsoft.com/office/drawing/2014/main" id="{93147398-BF70-A447-A2D1-DDE96BC10D2E}"/>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93F75C50-A71C-2248-BD20-0A9B5F8E0F66}"/>
              </a:ext>
            </a:extLst>
          </p:cNvPr>
          <p:cNvSpPr>
            <a:spLocks noGrp="1"/>
          </p:cNvSpPr>
          <p:nvPr>
            <p:ph type="ctrTitle" hasCustomPrompt="1"/>
          </p:nvPr>
        </p:nvSpPr>
        <p:spPr>
          <a:xfrm>
            <a:off x="379413" y="265573"/>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4" name="Text Placeholder 28">
            <a:extLst>
              <a:ext uri="{FF2B5EF4-FFF2-40B4-BE49-F238E27FC236}">
                <a16:creationId xmlns:a16="http://schemas.microsoft.com/office/drawing/2014/main" id="{30438083-05B8-EE4C-8E93-034DD7D4BCCF}"/>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37" name="Text Placeholder 13">
            <a:extLst>
              <a:ext uri="{FF2B5EF4-FFF2-40B4-BE49-F238E27FC236}">
                <a16:creationId xmlns:a16="http://schemas.microsoft.com/office/drawing/2014/main" id="{952E867A-7C63-BB43-BF7D-B8BF0549A2F1}"/>
              </a:ext>
            </a:extLst>
          </p:cNvPr>
          <p:cNvSpPr>
            <a:spLocks noGrp="1"/>
          </p:cNvSpPr>
          <p:nvPr>
            <p:ph type="body" sz="quarter" idx="18"/>
          </p:nvPr>
        </p:nvSpPr>
        <p:spPr>
          <a:xfrm>
            <a:off x="823210" y="1661864"/>
            <a:ext cx="4526665" cy="796524"/>
          </a:xfrm>
        </p:spPr>
        <p:txBody>
          <a:bodyPr anchor="b">
            <a:normAutofit/>
          </a:bodyPr>
          <a:lstStyle>
            <a:lvl1pPr marL="0" indent="0">
              <a:lnSpc>
                <a:spcPct val="100000"/>
              </a:lnSpc>
              <a:buNone/>
              <a:defRPr sz="2000" b="1">
                <a:solidFill>
                  <a:schemeClr val="tx1"/>
                </a:solidFill>
              </a:defRPr>
            </a:lvl1pPr>
            <a:lvl2pPr marL="457200" indent="0">
              <a:buNone/>
              <a:defRPr sz="1800" b="1">
                <a:solidFill>
                  <a:schemeClr val="tx1"/>
                </a:solidFill>
              </a:defRPr>
            </a:lvl2pPr>
            <a:lvl3pPr marL="914400" indent="0">
              <a:buNone/>
              <a:defRPr sz="1600" b="1">
                <a:solidFill>
                  <a:schemeClr val="tx1"/>
                </a:solidFill>
              </a:defRPr>
            </a:lvl3pPr>
            <a:lvl4pPr marL="1371600" indent="0">
              <a:buNone/>
              <a:defRPr sz="1400" b="1">
                <a:solidFill>
                  <a:schemeClr val="tx1"/>
                </a:solidFill>
              </a:defRPr>
            </a:lvl4pPr>
            <a:lvl5pPr marL="1828800" indent="0">
              <a:buNone/>
              <a:defRPr sz="1400" b="1">
                <a:solidFill>
                  <a:schemeClr val="tx1"/>
                </a:solidFill>
              </a:defRPr>
            </a:lvl5pPr>
          </a:lstStyle>
          <a:p>
            <a:pPr lvl="0"/>
            <a:r>
              <a:rPr lang="en-GB"/>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B2EA9468-074D-4945-BFD6-0BBB06536C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2491240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7D984B-A916-A84F-A197-91892FF038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18" name="Date Placeholder 3">
            <a:extLst>
              <a:ext uri="{FF2B5EF4-FFF2-40B4-BE49-F238E27FC236}">
                <a16:creationId xmlns:a16="http://schemas.microsoft.com/office/drawing/2014/main" id="{0949AF08-538B-8148-9DC7-B2AA64667208}"/>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19" name="Footer Placeholder 4">
            <a:extLst>
              <a:ext uri="{FF2B5EF4-FFF2-40B4-BE49-F238E27FC236}">
                <a16:creationId xmlns:a16="http://schemas.microsoft.com/office/drawing/2014/main" id="{BDA22780-BBC9-DA46-9AEE-96A46C046619}"/>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20" name="Slide Number Placeholder 5">
            <a:extLst>
              <a:ext uri="{FF2B5EF4-FFF2-40B4-BE49-F238E27FC236}">
                <a16:creationId xmlns:a16="http://schemas.microsoft.com/office/drawing/2014/main" id="{F5C97BBB-C6D7-3246-8B6D-33B54CBCF774}"/>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5" y="2293068"/>
            <a:ext cx="7423575" cy="1413104"/>
          </a:xfr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3"/>
            <a:ext cx="2753606" cy="1973727"/>
          </a:xfrm>
        </p:spPr>
        <p:txBody>
          <a:bodyPr/>
          <a:lstStyle/>
          <a:p>
            <a:endParaRPr lang="en-US"/>
          </a:p>
        </p:txBody>
      </p:sp>
      <p:pic>
        <p:nvPicPr>
          <p:cNvPr id="24" name="Picture 23">
            <a:extLst>
              <a:ext uri="{FF2B5EF4-FFF2-40B4-BE49-F238E27FC236}">
                <a16:creationId xmlns:a16="http://schemas.microsoft.com/office/drawing/2014/main" id="{AC36D182-0EB9-BA46-9B4A-0D2D329DF9B2}"/>
              </a:ext>
            </a:extLst>
          </p:cNvPr>
          <p:cNvPicPr>
            <a:picLocks/>
          </p:cNvPicPr>
          <p:nvPr userDrawn="1"/>
        </p:nvPicPr>
        <p:blipFill>
          <a:blip r:embed="rId2"/>
          <a:stretch>
            <a:fillRect/>
          </a:stretch>
        </p:blipFill>
        <p:spPr>
          <a:xfrm flipH="1">
            <a:off x="838200"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6"/>
            <a:ext cx="2753606" cy="1973727"/>
          </a:xfrm>
        </p:spPr>
        <p:txBody>
          <a:bodyPr/>
          <a:lstStyle/>
          <a:p>
            <a:endParaRPr lang="en-US"/>
          </a:p>
        </p:txBody>
      </p:sp>
      <p:pic>
        <p:nvPicPr>
          <p:cNvPr id="27" name="Picture 26">
            <a:extLst>
              <a:ext uri="{FF2B5EF4-FFF2-40B4-BE49-F238E27FC236}">
                <a16:creationId xmlns:a16="http://schemas.microsoft.com/office/drawing/2014/main" id="{BAB6F7BF-6AB7-C640-837E-4AB59E525EF4}"/>
              </a:ext>
            </a:extLst>
          </p:cNvPr>
          <p:cNvPicPr>
            <a:picLocks/>
          </p:cNvPicPr>
          <p:nvPr userDrawn="1"/>
        </p:nvPicPr>
        <p:blipFill>
          <a:blip r:embed="rId2"/>
          <a:stretch>
            <a:fillRect/>
          </a:stretch>
        </p:blipFill>
        <p:spPr>
          <a:xfrm flipH="1">
            <a:off x="838200"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1" y="4712719"/>
            <a:ext cx="7423575" cy="1413104"/>
          </a:xfr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3"/>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3" name="Text Placeholder 28">
            <a:extLst>
              <a:ext uri="{FF2B5EF4-FFF2-40B4-BE49-F238E27FC236}">
                <a16:creationId xmlns:a16="http://schemas.microsoft.com/office/drawing/2014/main" id="{4956A9F2-731F-9440-88A5-CDECB31BADD6}"/>
              </a:ext>
            </a:extLst>
          </p:cNvPr>
          <p:cNvSpPr>
            <a:spLocks noGrp="1"/>
          </p:cNvSpPr>
          <p:nvPr>
            <p:ph type="body" sz="quarter" idx="17" hasCustomPrompt="1"/>
          </p:nvPr>
        </p:nvSpPr>
        <p:spPr>
          <a:xfrm>
            <a:off x="5578096" y="633413"/>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1" y="1723442"/>
            <a:ext cx="7423575" cy="481667"/>
          </a:xfr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GB"/>
              <a:t>Click to edit Master text styles</a:t>
            </a:r>
            <a:endParaRPr lang="en-US"/>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0" y="4122663"/>
            <a:ext cx="7423575" cy="481667"/>
          </a:xfr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GB"/>
              <a:t>Click to edit Master text styles</a:t>
            </a:r>
            <a:endParaRPr lang="en-US"/>
          </a:p>
        </p:txBody>
      </p:sp>
      <p:pic>
        <p:nvPicPr>
          <p:cNvPr id="21" name="Picture 20" descr="A picture containing drawing&#10;&#10;Description automatically generated">
            <a:extLst>
              <a:ext uri="{FF2B5EF4-FFF2-40B4-BE49-F238E27FC236}">
                <a16:creationId xmlns:a16="http://schemas.microsoft.com/office/drawing/2014/main" id="{0C0CD35E-D66F-E24E-9841-CC4080F941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2286217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9CF37C-A7AE-0A48-9592-10AF3B8A1A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42314"/>
            <a:ext cx="12192000" cy="315685"/>
          </a:xfrm>
          <a:prstGeom prst="rect">
            <a:avLst/>
          </a:prstGeom>
        </p:spPr>
      </p:pic>
      <p:sp>
        <p:nvSpPr>
          <p:cNvPr id="13" name="Date Placeholder 3">
            <a:extLst>
              <a:ext uri="{FF2B5EF4-FFF2-40B4-BE49-F238E27FC236}">
                <a16:creationId xmlns:a16="http://schemas.microsoft.com/office/drawing/2014/main" id="{99FE14E2-EDA1-8847-937F-B2B4DAA36F3C}"/>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14" name="Footer Placeholder 4">
            <a:extLst>
              <a:ext uri="{FF2B5EF4-FFF2-40B4-BE49-F238E27FC236}">
                <a16:creationId xmlns:a16="http://schemas.microsoft.com/office/drawing/2014/main" id="{26FB9D0F-4A08-174F-887F-B1ACB115BF33}"/>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E8262B72-6471-254D-8907-8CB8472AA732}"/>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
        <p:nvSpPr>
          <p:cNvPr id="17" name="Text Placeholder 13">
            <a:extLst>
              <a:ext uri="{FF2B5EF4-FFF2-40B4-BE49-F238E27FC236}">
                <a16:creationId xmlns:a16="http://schemas.microsoft.com/office/drawing/2014/main" id="{2AD588AD-4B69-B04C-9CD4-0E87216F537F}"/>
              </a:ext>
            </a:extLst>
          </p:cNvPr>
          <p:cNvSpPr>
            <a:spLocks noGrp="1"/>
          </p:cNvSpPr>
          <p:nvPr>
            <p:ph type="body" sz="quarter" idx="13"/>
          </p:nvPr>
        </p:nvSpPr>
        <p:spPr>
          <a:xfrm>
            <a:off x="838200" y="2743200"/>
            <a:ext cx="7315200" cy="3238251"/>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Picture Placeholder 19">
            <a:extLst>
              <a:ext uri="{FF2B5EF4-FFF2-40B4-BE49-F238E27FC236}">
                <a16:creationId xmlns:a16="http://schemas.microsoft.com/office/drawing/2014/main" id="{13CF357F-60F3-224A-AD54-A7F0B06FB9D5}"/>
              </a:ext>
            </a:extLst>
          </p:cNvPr>
          <p:cNvSpPr>
            <a:spLocks noGrp="1"/>
          </p:cNvSpPr>
          <p:nvPr>
            <p:ph type="pic" sz="quarter" idx="14"/>
          </p:nvPr>
        </p:nvSpPr>
        <p:spPr>
          <a:xfrm>
            <a:off x="8616754" y="1661865"/>
            <a:ext cx="2737046" cy="1973727"/>
          </a:xfrm>
        </p:spPr>
        <p:txBody>
          <a:bodyPr/>
          <a:lstStyle/>
          <a:p>
            <a:endParaRPr lang="en-US"/>
          </a:p>
        </p:txBody>
      </p:sp>
      <p:pic>
        <p:nvPicPr>
          <p:cNvPr id="21" name="Picture 20">
            <a:extLst>
              <a:ext uri="{FF2B5EF4-FFF2-40B4-BE49-F238E27FC236}">
                <a16:creationId xmlns:a16="http://schemas.microsoft.com/office/drawing/2014/main" id="{0E4307DE-D996-434C-A0B2-D08808F94A26}"/>
              </a:ext>
            </a:extLst>
          </p:cNvPr>
          <p:cNvPicPr>
            <a:picLocks/>
          </p:cNvPicPr>
          <p:nvPr userDrawn="1"/>
        </p:nvPicPr>
        <p:blipFill>
          <a:blip r:embed="rId2"/>
          <a:stretch>
            <a:fillRect/>
          </a:stretch>
        </p:blipFill>
        <p:spPr>
          <a:xfrm flipH="1">
            <a:off x="8543559" y="1661616"/>
            <a:ext cx="70793" cy="1980000"/>
          </a:xfrm>
          <a:prstGeom prst="rect">
            <a:avLst/>
          </a:prstGeom>
        </p:spPr>
      </p:pic>
      <p:sp>
        <p:nvSpPr>
          <p:cNvPr id="23" name="Picture Placeholder 19">
            <a:extLst>
              <a:ext uri="{FF2B5EF4-FFF2-40B4-BE49-F238E27FC236}">
                <a16:creationId xmlns:a16="http://schemas.microsoft.com/office/drawing/2014/main" id="{D4AF5F3F-FFAA-164E-A98E-D6E6F9DBB5D3}"/>
              </a:ext>
            </a:extLst>
          </p:cNvPr>
          <p:cNvSpPr>
            <a:spLocks noGrp="1"/>
          </p:cNvSpPr>
          <p:nvPr>
            <p:ph type="pic" sz="quarter" idx="15"/>
          </p:nvPr>
        </p:nvSpPr>
        <p:spPr>
          <a:xfrm>
            <a:off x="8616754" y="4081508"/>
            <a:ext cx="2737046" cy="1973727"/>
          </a:xfrm>
        </p:spPr>
        <p:txBody>
          <a:bodyPr/>
          <a:lstStyle/>
          <a:p>
            <a:endParaRPr lang="en-US"/>
          </a:p>
        </p:txBody>
      </p:sp>
      <p:pic>
        <p:nvPicPr>
          <p:cNvPr id="24" name="Picture 23">
            <a:extLst>
              <a:ext uri="{FF2B5EF4-FFF2-40B4-BE49-F238E27FC236}">
                <a16:creationId xmlns:a16="http://schemas.microsoft.com/office/drawing/2014/main" id="{6E594C86-0647-8F4F-ADD8-C8780C42AAF6}"/>
              </a:ext>
            </a:extLst>
          </p:cNvPr>
          <p:cNvPicPr>
            <a:picLocks/>
          </p:cNvPicPr>
          <p:nvPr userDrawn="1"/>
        </p:nvPicPr>
        <p:blipFill>
          <a:blip r:embed="rId2"/>
          <a:stretch>
            <a:fillRect/>
          </a:stretch>
        </p:blipFill>
        <p:spPr>
          <a:xfrm flipH="1">
            <a:off x="8543559" y="4081259"/>
            <a:ext cx="70793" cy="1980000"/>
          </a:xfrm>
          <a:prstGeom prst="rect">
            <a:avLst/>
          </a:prstGeom>
        </p:spPr>
      </p:pic>
      <p:cxnSp>
        <p:nvCxnSpPr>
          <p:cNvPr id="25" name="Straight Connector 24">
            <a:extLst>
              <a:ext uri="{FF2B5EF4-FFF2-40B4-BE49-F238E27FC236}">
                <a16:creationId xmlns:a16="http://schemas.microsoft.com/office/drawing/2014/main" id="{46D9F8FA-DB6C-A646-B08A-CAFA54B3B9FE}"/>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20548022-B625-524C-B2DB-E5EAB9C6DF71}"/>
              </a:ext>
            </a:extLst>
          </p:cNvPr>
          <p:cNvSpPr>
            <a:spLocks noGrp="1"/>
          </p:cNvSpPr>
          <p:nvPr>
            <p:ph type="ctrTitle" hasCustomPrompt="1"/>
          </p:nvPr>
        </p:nvSpPr>
        <p:spPr>
          <a:xfrm>
            <a:off x="379413" y="265573"/>
            <a:ext cx="4949190" cy="933357"/>
          </a:xfr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28" name="Text Placeholder 28">
            <a:extLst>
              <a:ext uri="{FF2B5EF4-FFF2-40B4-BE49-F238E27FC236}">
                <a16:creationId xmlns:a16="http://schemas.microsoft.com/office/drawing/2014/main" id="{F51261B3-41B4-674E-9F7E-344548C47B0F}"/>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29" name="Text Placeholder 13">
            <a:extLst>
              <a:ext uri="{FF2B5EF4-FFF2-40B4-BE49-F238E27FC236}">
                <a16:creationId xmlns:a16="http://schemas.microsoft.com/office/drawing/2014/main" id="{1DAD0A09-A8EE-EF40-B20A-03D850E70F98}"/>
              </a:ext>
            </a:extLst>
          </p:cNvPr>
          <p:cNvSpPr>
            <a:spLocks noGrp="1"/>
          </p:cNvSpPr>
          <p:nvPr>
            <p:ph type="body" sz="quarter" idx="17"/>
          </p:nvPr>
        </p:nvSpPr>
        <p:spPr>
          <a:xfrm>
            <a:off x="823210" y="1661864"/>
            <a:ext cx="7330190" cy="796524"/>
          </a:xfrm>
        </p:spPr>
        <p:txBody>
          <a:bodyPr anchor="b">
            <a:normAutofit/>
          </a:bodyPr>
          <a:lstStyle>
            <a:lvl1pPr marL="0" indent="0">
              <a:buNone/>
              <a:defRPr sz="2000" b="1">
                <a:solidFill>
                  <a:schemeClr val="tx1"/>
                </a:solidFill>
              </a:defRPr>
            </a:lvl1pPr>
            <a:lvl2pPr marL="457200" indent="0">
              <a:buNone/>
              <a:defRPr sz="1800" b="1">
                <a:solidFill>
                  <a:schemeClr val="tx1"/>
                </a:solidFill>
              </a:defRPr>
            </a:lvl2pPr>
            <a:lvl3pPr marL="914400" indent="0">
              <a:buNone/>
              <a:defRPr sz="1600" b="1">
                <a:solidFill>
                  <a:schemeClr val="tx1"/>
                </a:solidFill>
              </a:defRPr>
            </a:lvl3pPr>
            <a:lvl4pPr marL="1371600" indent="0">
              <a:buNone/>
              <a:defRPr sz="1400" b="1">
                <a:solidFill>
                  <a:schemeClr val="tx1"/>
                </a:solidFill>
              </a:defRPr>
            </a:lvl4pPr>
            <a:lvl5pPr marL="1828800" indent="0">
              <a:buNone/>
              <a:defRPr sz="1400" b="1">
                <a:solidFill>
                  <a:schemeClr val="tx1"/>
                </a:solidFill>
              </a:defRPr>
            </a:lvl5pPr>
          </a:lstStyle>
          <a:p>
            <a:pPr lvl="0"/>
            <a:r>
              <a:rPr lang="en-GB"/>
              <a:t>Click to edit Master text styles</a:t>
            </a:r>
          </a:p>
        </p:txBody>
      </p:sp>
      <p:pic>
        <p:nvPicPr>
          <p:cNvPr id="18" name="Picture 17" descr="A picture containing drawing&#10;&#10;Description automatically generated">
            <a:extLst>
              <a:ext uri="{FF2B5EF4-FFF2-40B4-BE49-F238E27FC236}">
                <a16:creationId xmlns:a16="http://schemas.microsoft.com/office/drawing/2014/main" id="{A336D1E4-CBBA-734E-AE52-229EED6AEA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3541352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userDrawn="1"/>
        </p:nvPicPr>
        <p:blipFill>
          <a:blip r:embed="rId3"/>
          <a:stretch>
            <a:fillRect/>
          </a:stretch>
        </p:blipFill>
        <p:spPr>
          <a:xfrm>
            <a:off x="1533358" y="420366"/>
            <a:ext cx="9125284" cy="6017267"/>
          </a:xfrm>
          <a:prstGeom prst="rect">
            <a:avLst/>
          </a:prstGeom>
        </p:spPr>
      </p:pic>
    </p:spTree>
    <p:extLst>
      <p:ext uri="{BB962C8B-B14F-4D97-AF65-F5344CB8AC3E}">
        <p14:creationId xmlns:p14="http://schemas.microsoft.com/office/powerpoint/2010/main" val="2214055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p:spPr>
        <p:txBody>
          <a:bodyPr anchor="ctr">
            <a:normAutofit/>
          </a:bodyPr>
          <a:lstStyle>
            <a:lvl1pPr algn="l">
              <a:defRPr sz="2800">
                <a:solidFill>
                  <a:schemeClr val="bg1"/>
                </a:solidFill>
              </a:defRPr>
            </a:lvl1pPr>
          </a:lstStyle>
          <a:p>
            <a:r>
              <a:rPr lang="en-GB"/>
              <a:t>CLICK TO EDIT MASTER TITLE STYLE</a:t>
            </a:r>
            <a:endParaRPr lang="en-US"/>
          </a:p>
        </p:txBody>
      </p:sp>
      <p:sp>
        <p:nvSpPr>
          <p:cNvPr id="8" name="Text Placeholder 28">
            <a:extLst>
              <a:ext uri="{FF2B5EF4-FFF2-40B4-BE49-F238E27FC236}">
                <a16:creationId xmlns:a16="http://schemas.microsoft.com/office/drawing/2014/main" id="{76FF895F-EAC1-1844-8D2A-54EF8E6A9684}"/>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pic>
        <p:nvPicPr>
          <p:cNvPr id="29" name="Picture 28" descr="A picture containing drawing&#10;&#10;Description automatically generated">
            <a:extLst>
              <a:ext uri="{FF2B5EF4-FFF2-40B4-BE49-F238E27FC236}">
                <a16:creationId xmlns:a16="http://schemas.microsoft.com/office/drawing/2014/main" id="{5D214736-0798-B441-9D44-D02AB6F86D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0973" y="1"/>
            <a:ext cx="1091039" cy="1286517"/>
          </a:xfrm>
          <a:prstGeom prst="rect">
            <a:avLst/>
          </a:prstGeom>
        </p:spPr>
      </p:pic>
    </p:spTree>
    <p:extLst>
      <p:ext uri="{BB962C8B-B14F-4D97-AF65-F5344CB8AC3E}">
        <p14:creationId xmlns:p14="http://schemas.microsoft.com/office/powerpoint/2010/main" val="4207777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Date Placeholder 3">
            <a:extLst>
              <a:ext uri="{FF2B5EF4-FFF2-40B4-BE49-F238E27FC236}">
                <a16:creationId xmlns:a16="http://schemas.microsoft.com/office/drawing/2014/main" id="{9609C9CB-2DFA-3A43-9FAC-D6124564B34E}"/>
              </a:ext>
            </a:extLst>
          </p:cNvPr>
          <p:cNvSpPr>
            <a:spLocks noGrp="1"/>
          </p:cNvSpPr>
          <p:nvPr>
            <p:ph type="dt" sz="half" idx="10"/>
          </p:nvPr>
        </p:nvSpPr>
        <p:spPr>
          <a:xfrm>
            <a:off x="838200" y="6525533"/>
            <a:ext cx="2743200" cy="365125"/>
          </a:xfrm>
        </p:spPr>
        <p:txBody>
          <a:bodyPr/>
          <a:lstStyle>
            <a:lvl1pPr>
              <a:defRPr>
                <a:solidFill>
                  <a:schemeClr val="bg1"/>
                </a:solidFill>
              </a:defRPr>
            </a:lvl1pPr>
          </a:lstStyle>
          <a:p>
            <a:r>
              <a:rPr lang="en-GB"/>
              <a:t>12/06/2020</a:t>
            </a:r>
            <a:endParaRPr lang="en-US"/>
          </a:p>
        </p:txBody>
      </p:sp>
      <p:sp>
        <p:nvSpPr>
          <p:cNvPr id="22" name="Footer Placeholder 4">
            <a:extLst>
              <a:ext uri="{FF2B5EF4-FFF2-40B4-BE49-F238E27FC236}">
                <a16:creationId xmlns:a16="http://schemas.microsoft.com/office/drawing/2014/main" id="{6E5E6EFC-F420-0F4E-99DD-9AEA21F9A650}"/>
              </a:ext>
            </a:extLst>
          </p:cNvPr>
          <p:cNvSpPr>
            <a:spLocks noGrp="1"/>
          </p:cNvSpPr>
          <p:nvPr>
            <p:ph type="ftr" sz="quarter" idx="11"/>
          </p:nvPr>
        </p:nvSpPr>
        <p:spPr>
          <a:xfrm>
            <a:off x="4038600" y="6525533"/>
            <a:ext cx="4114800" cy="365125"/>
          </a:xfrm>
        </p:spPr>
        <p:txBody>
          <a:bodyPr/>
          <a:lstStyle>
            <a:lvl1pPr>
              <a:defRPr>
                <a:solidFill>
                  <a:schemeClr val="bg1"/>
                </a:solidFill>
              </a:defRPr>
            </a:lvl1pPr>
          </a:lstStyle>
          <a:p>
            <a:endParaRPr lang="en-US"/>
          </a:p>
        </p:txBody>
      </p:sp>
      <p:sp>
        <p:nvSpPr>
          <p:cNvPr id="23" name="Slide Number Placeholder 5">
            <a:extLst>
              <a:ext uri="{FF2B5EF4-FFF2-40B4-BE49-F238E27FC236}">
                <a16:creationId xmlns:a16="http://schemas.microsoft.com/office/drawing/2014/main" id="{6878E83A-1F59-934C-9A9F-2D0FF277BFD2}"/>
              </a:ext>
            </a:extLst>
          </p:cNvPr>
          <p:cNvSpPr>
            <a:spLocks noGrp="1"/>
          </p:cNvSpPr>
          <p:nvPr>
            <p:ph type="sldNum" sz="quarter" idx="12"/>
          </p:nvPr>
        </p:nvSpPr>
        <p:spPr>
          <a:xfrm>
            <a:off x="8610600" y="6525533"/>
            <a:ext cx="2743200" cy="365125"/>
          </a:xfrm>
        </p:spPr>
        <p:txBody>
          <a:bodyPr/>
          <a:lstStyle>
            <a:lvl1pPr>
              <a:defRPr>
                <a:solidFill>
                  <a:schemeClr val="bg1"/>
                </a:solidFill>
              </a:defRPr>
            </a:lvl1pPr>
          </a:lstStyle>
          <a:p>
            <a:fld id="{152886F1-2859-2743-B845-757850F9F26A}" type="slidenum">
              <a:rPr lang="en-US" smtClean="0"/>
              <a:pPr/>
              <a:t>‹#›</a:t>
            </a:fld>
            <a:endParaRPr lang="en-US"/>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p:spPr>
        <p:txBody>
          <a:bodyPr anchor="ctr">
            <a:normAutofit/>
          </a:bodyPr>
          <a:lstStyle>
            <a:lvl1pPr algn="l">
              <a:defRPr sz="2800">
                <a:solidFill>
                  <a:schemeClr val="bg1"/>
                </a:solidFill>
              </a:defRPr>
            </a:lvl1pPr>
          </a:lstStyle>
          <a:p>
            <a:r>
              <a:rPr lang="en-GB"/>
              <a:t>CLICK TO EDIT MASTER TITLE STYLE</a:t>
            </a:r>
            <a:endParaRPr lang="en-US"/>
          </a:p>
        </p:txBody>
      </p:sp>
      <p:sp>
        <p:nvSpPr>
          <p:cNvPr id="30" name="Text Placeholder 28">
            <a:extLst>
              <a:ext uri="{FF2B5EF4-FFF2-40B4-BE49-F238E27FC236}">
                <a16:creationId xmlns:a16="http://schemas.microsoft.com/office/drawing/2014/main" id="{20F2B157-1A5A-2F4D-B88E-AE6A5FD9EC95}"/>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pic>
        <p:nvPicPr>
          <p:cNvPr id="10" name="Picture 9" descr="A picture containing drawing&#10;&#10;Description automatically generated">
            <a:extLst>
              <a:ext uri="{FF2B5EF4-FFF2-40B4-BE49-F238E27FC236}">
                <a16:creationId xmlns:a16="http://schemas.microsoft.com/office/drawing/2014/main" id="{2C236F6A-1198-B246-81E4-8E5AAFAAA9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0973" y="1"/>
            <a:ext cx="1091039" cy="1286517"/>
          </a:xfrm>
          <a:prstGeom prst="rect">
            <a:avLst/>
          </a:prstGeom>
        </p:spPr>
      </p:pic>
    </p:spTree>
    <p:extLst>
      <p:ext uri="{BB962C8B-B14F-4D97-AF65-F5344CB8AC3E}">
        <p14:creationId xmlns:p14="http://schemas.microsoft.com/office/powerpoint/2010/main" val="1792326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3E8EDE"/>
        </a:solidFill>
        <a:effectLst/>
      </p:bgPr>
    </p:bg>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B1DD75EF-7C74-5444-B8FD-87A85481F60D}"/>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12" name="Footer Placeholder 4">
            <a:extLst>
              <a:ext uri="{FF2B5EF4-FFF2-40B4-BE49-F238E27FC236}">
                <a16:creationId xmlns:a16="http://schemas.microsoft.com/office/drawing/2014/main" id="{354A562B-4287-1C4F-A3A4-B98DCD9D37AB}"/>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8D5A324E-97C4-8F46-AEED-2091EE4C3EC8}"/>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p:spPr>
        <p:txBody>
          <a:bodyPr/>
          <a:lstStyle>
            <a:lvl1pPr>
              <a:defRPr>
                <a:solidFill>
                  <a:schemeClr val="bg1"/>
                </a:solidFill>
              </a:defRPr>
            </a:lvl1pPr>
          </a:lstStyle>
          <a:p>
            <a:endParaRPr lang="en-US"/>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p:spPr>
        <p:txBody>
          <a:bodyPr/>
          <a:lstStyle>
            <a:lvl1pPr>
              <a:defRPr>
                <a:solidFill>
                  <a:schemeClr val="bg1"/>
                </a:solidFill>
              </a:defRPr>
            </a:lvl1pPr>
          </a:lstStyle>
          <a:p>
            <a:endParaRPr lang="en-US"/>
          </a:p>
        </p:txBody>
      </p:sp>
      <p:sp>
        <p:nvSpPr>
          <p:cNvPr id="25" name="Rectangle 24">
            <a:extLst>
              <a:ext uri="{FF2B5EF4-FFF2-40B4-BE49-F238E27FC236}">
                <a16:creationId xmlns:a16="http://schemas.microsoft.com/office/drawing/2014/main" id="{249D3E8B-562E-C74E-971A-0D8B8A9D67DC}"/>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8">
            <a:extLst>
              <a:ext uri="{FF2B5EF4-FFF2-40B4-BE49-F238E27FC236}">
                <a16:creationId xmlns:a16="http://schemas.microsoft.com/office/drawing/2014/main" id="{03D4BB4A-08E2-DC4E-A5D6-A7C2985543FD}"/>
              </a:ext>
            </a:extLst>
          </p:cNvPr>
          <p:cNvSpPr>
            <a:spLocks noGrp="1"/>
          </p:cNvSpPr>
          <p:nvPr>
            <p:ph type="body" sz="quarter" idx="16" hasCustomPrompt="1"/>
          </p:nvPr>
        </p:nvSpPr>
        <p:spPr>
          <a:xfrm>
            <a:off x="5578096" y="633413"/>
            <a:ext cx="3575050" cy="565150"/>
          </a:xfr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GB"/>
              <a:t>Click to edit Master text styles</a:t>
            </a:r>
            <a:endParaRPr lang="en-US"/>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1" name="Picture 20" descr="A picture containing drawing&#10;&#10;Description automatically generated">
            <a:extLst>
              <a:ext uri="{FF2B5EF4-FFF2-40B4-BE49-F238E27FC236}">
                <a16:creationId xmlns:a16="http://schemas.microsoft.com/office/drawing/2014/main" id="{6D4F4767-0401-2D4B-B5AA-63E7929730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0973" y="1"/>
            <a:ext cx="1091039" cy="1286517"/>
          </a:xfrm>
          <a:prstGeom prst="rect">
            <a:avLst/>
          </a:prstGeom>
        </p:spPr>
      </p:pic>
    </p:spTree>
    <p:extLst>
      <p:ext uri="{BB962C8B-B14F-4D97-AF65-F5344CB8AC3E}">
        <p14:creationId xmlns:p14="http://schemas.microsoft.com/office/powerpoint/2010/main" val="3737552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E8EDE"/>
        </a:solidFill>
        <a:effectLst/>
      </p:bgPr>
    </p:bg>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B1DD75EF-7C74-5444-B8FD-87A85481F60D}"/>
              </a:ext>
            </a:extLst>
          </p:cNvPr>
          <p:cNvSpPr>
            <a:spLocks noGrp="1"/>
          </p:cNvSpPr>
          <p:nvPr>
            <p:ph type="dt" sz="half" idx="10"/>
          </p:nvPr>
        </p:nvSpPr>
        <p:spPr>
          <a:xfrm>
            <a:off x="838200" y="6525533"/>
            <a:ext cx="2743200" cy="365125"/>
          </a:xfrm>
        </p:spPr>
        <p:txBody>
          <a:bodyPr/>
          <a:lstStyle>
            <a:lvl1pPr>
              <a:defRPr sz="1050">
                <a:solidFill>
                  <a:schemeClr val="bg1"/>
                </a:solidFill>
              </a:defRPr>
            </a:lvl1pPr>
          </a:lstStyle>
          <a:p>
            <a:r>
              <a:rPr lang="en-GB"/>
              <a:t>12/06/2020</a:t>
            </a:r>
            <a:endParaRPr lang="en-US"/>
          </a:p>
        </p:txBody>
      </p:sp>
      <p:sp>
        <p:nvSpPr>
          <p:cNvPr id="12" name="Footer Placeholder 4">
            <a:extLst>
              <a:ext uri="{FF2B5EF4-FFF2-40B4-BE49-F238E27FC236}">
                <a16:creationId xmlns:a16="http://schemas.microsoft.com/office/drawing/2014/main" id="{354A562B-4287-1C4F-A3A4-B98DCD9D37AB}"/>
              </a:ext>
            </a:extLst>
          </p:cNvPr>
          <p:cNvSpPr>
            <a:spLocks noGrp="1"/>
          </p:cNvSpPr>
          <p:nvPr>
            <p:ph type="ftr" sz="quarter" idx="11"/>
          </p:nvPr>
        </p:nvSpPr>
        <p:spPr>
          <a:xfrm>
            <a:off x="4038600" y="6525533"/>
            <a:ext cx="4114800" cy="365125"/>
          </a:xfrm>
        </p:spPr>
        <p:txBody>
          <a:bodyPr/>
          <a:lstStyle>
            <a:lvl1pPr>
              <a:defRPr sz="105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8D5A324E-97C4-8F46-AEED-2091EE4C3EC8}"/>
              </a:ext>
            </a:extLst>
          </p:cNvPr>
          <p:cNvSpPr>
            <a:spLocks noGrp="1"/>
          </p:cNvSpPr>
          <p:nvPr>
            <p:ph type="sldNum" sz="quarter" idx="12"/>
          </p:nvPr>
        </p:nvSpPr>
        <p:spPr>
          <a:xfrm>
            <a:off x="8610600" y="6525533"/>
            <a:ext cx="2743200" cy="365125"/>
          </a:xfrm>
        </p:spPr>
        <p:txBody>
          <a:bodyPr/>
          <a:lstStyle>
            <a:lvl1pPr>
              <a:defRPr sz="1050">
                <a:solidFill>
                  <a:schemeClr val="bg1"/>
                </a:solidFill>
              </a:defRPr>
            </a:lvl1pPr>
          </a:lstStyle>
          <a:p>
            <a:fld id="{152886F1-2859-2743-B845-757850F9F26A}" type="slidenum">
              <a:rPr lang="en-US" smtClean="0"/>
              <a:pPr/>
              <a:t>‹#›</a:t>
            </a:fld>
            <a:endParaRPr lang="en-US"/>
          </a:p>
        </p:txBody>
      </p:sp>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p:spPr>
        <p:txBody>
          <a:bodyPr/>
          <a:lstStyle>
            <a:lvl1pPr>
              <a:defRPr>
                <a:solidFill>
                  <a:schemeClr val="bg1"/>
                </a:solidFill>
              </a:defRPr>
            </a:lvl1pPr>
          </a:lstStyle>
          <a:p>
            <a:endParaRPr lang="en-US"/>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p:spPr>
        <p:txBody>
          <a:bodyPr/>
          <a:lstStyle>
            <a:lvl1pPr>
              <a:defRPr>
                <a:solidFill>
                  <a:schemeClr val="bg1"/>
                </a:solidFill>
              </a:defRPr>
            </a:lvl1pPr>
          </a:lstStyle>
          <a:p>
            <a:endParaRPr lang="en-US"/>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Rectangle 34">
            <a:extLst>
              <a:ext uri="{FF2B5EF4-FFF2-40B4-BE49-F238E27FC236}">
                <a16:creationId xmlns:a16="http://schemas.microsoft.com/office/drawing/2014/main" id="{5E281BD8-CB1C-4842-A30C-6F0E67E4310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GB"/>
              <a:t>Click to edit Master text styles</a:t>
            </a:r>
            <a:endParaRPr lang="en-US"/>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GB"/>
              <a:t>Click to edit Master text styles</a:t>
            </a:r>
            <a:endParaRPr lang="en-US"/>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p:spPr>
        <p:txBody>
          <a:bodyPr anchor="ctr">
            <a:normAutofit/>
          </a:bodyPr>
          <a:lstStyle>
            <a:lvl1pPr algn="l">
              <a:defRPr sz="2800">
                <a:solidFill>
                  <a:schemeClr val="bg1"/>
                </a:solidFill>
              </a:defRPr>
            </a:lvl1pPr>
          </a:lstStyle>
          <a:p>
            <a:r>
              <a:rPr lang="en-GB"/>
              <a:t>CLICK TO EDIT MASTER TITLE STYLE</a:t>
            </a:r>
            <a:endParaRPr lang="en-US"/>
          </a:p>
        </p:txBody>
      </p:sp>
      <p:pic>
        <p:nvPicPr>
          <p:cNvPr id="20" name="Picture 19" descr="A picture containing drawing&#10;&#10;Description automatically generated">
            <a:extLst>
              <a:ext uri="{FF2B5EF4-FFF2-40B4-BE49-F238E27FC236}">
                <a16:creationId xmlns:a16="http://schemas.microsoft.com/office/drawing/2014/main" id="{52ADA873-0798-334A-8A69-979CCF91FC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0973" y="1"/>
            <a:ext cx="1091039" cy="1286517"/>
          </a:xfrm>
          <a:prstGeom prst="rect">
            <a:avLst/>
          </a:prstGeom>
        </p:spPr>
      </p:pic>
    </p:spTree>
    <p:extLst>
      <p:ext uri="{BB962C8B-B14F-4D97-AF65-F5344CB8AC3E}">
        <p14:creationId xmlns:p14="http://schemas.microsoft.com/office/powerpoint/2010/main" val="1857313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3E8EDE"/>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1666"/>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userDrawn="1"/>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userDrawn="1"/>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userDrawn="1"/>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sp>
        <p:nvSpPr>
          <p:cNvPr id="15" name="Title 14">
            <a:extLst>
              <a:ext uri="{FF2B5EF4-FFF2-40B4-BE49-F238E27FC236}">
                <a16:creationId xmlns:a16="http://schemas.microsoft.com/office/drawing/2014/main" id="{3EA14D7C-6209-694F-B2D5-9417D7C9E7AA}"/>
              </a:ext>
            </a:extLst>
          </p:cNvPr>
          <p:cNvSpPr>
            <a:spLocks noGrp="1"/>
          </p:cNvSpPr>
          <p:nvPr>
            <p:ph type="title"/>
          </p:nvPr>
        </p:nvSpPr>
        <p:spPr>
          <a:xfrm>
            <a:off x="838200" y="860128"/>
            <a:ext cx="6134100" cy="3063875"/>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EDA966CC-60DF-B444-8377-0F9D7E861B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6375" y="4955312"/>
            <a:ext cx="2805301" cy="1695699"/>
          </a:xfrm>
          <a:prstGeom prst="rect">
            <a:avLst/>
          </a:prstGeom>
        </p:spPr>
      </p:pic>
    </p:spTree>
    <p:extLst>
      <p:ext uri="{BB962C8B-B14F-4D97-AF65-F5344CB8AC3E}">
        <p14:creationId xmlns:p14="http://schemas.microsoft.com/office/powerpoint/2010/main" val="427565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p:nvPr>
        </p:nvSpPr>
        <p:spPr>
          <a:xfrm>
            <a:off x="838200" y="4182412"/>
            <a:ext cx="9505950" cy="675304"/>
          </a:xfrm>
          <a:prstGeom prst="rect">
            <a:avLst/>
          </a:prstGeom>
        </p:spPr>
        <p:txBody>
          <a:bodyPr anchor="t"/>
          <a:lstStyle>
            <a:lvl1pPr marL="0" indent="0">
              <a:buNone/>
              <a:defRPr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p:nvPr>
        </p:nvSpPr>
        <p:spPr>
          <a:xfrm>
            <a:off x="838200" y="1599940"/>
            <a:ext cx="7840436" cy="2387600"/>
          </a:xfrm>
          <a:prstGeom prst="rect">
            <a:avLst/>
          </a:prstGeom>
        </p:spPr>
        <p:txBody>
          <a:bodyPr anchor="ctr"/>
          <a:lstStyle>
            <a:lvl1pPr algn="l">
              <a:defRPr sz="6000" baseline="0">
                <a:solidFill>
                  <a:schemeClr val="bg1"/>
                </a:solidFill>
              </a:defRPr>
            </a:lvl1pPr>
          </a:lstStyle>
          <a:p>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3" name="Picture 2" descr="Logo&#10;&#10;Description automatically generated">
            <a:extLst>
              <a:ext uri="{FF2B5EF4-FFF2-40B4-BE49-F238E27FC236}">
                <a16:creationId xmlns:a16="http://schemas.microsoft.com/office/drawing/2014/main" id="{EB17CDC4-158D-8EF3-61E9-6780BF0A8E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579"/>
          <a:stretch/>
        </p:blipFill>
        <p:spPr>
          <a:xfrm>
            <a:off x="10906213" y="182093"/>
            <a:ext cx="1016497" cy="1386836"/>
          </a:xfrm>
          <a:prstGeom prst="rect">
            <a:avLst/>
          </a:prstGeom>
        </p:spPr>
      </p:pic>
      <p:pic>
        <p:nvPicPr>
          <p:cNvPr id="4" name="Picture 3" descr="A picture containing company name&#10;&#10;Description automatically generated">
            <a:extLst>
              <a:ext uri="{FF2B5EF4-FFF2-40B4-BE49-F238E27FC236}">
                <a16:creationId xmlns:a16="http://schemas.microsoft.com/office/drawing/2014/main" id="{67B36EBE-AD2B-8944-DF33-4E1E31A4C2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20945" y="310718"/>
            <a:ext cx="3732693" cy="1258211"/>
          </a:xfrm>
          <a:prstGeom prst="rect">
            <a:avLst/>
          </a:prstGeom>
        </p:spPr>
      </p:pic>
    </p:spTree>
    <p:extLst>
      <p:ext uri="{BB962C8B-B14F-4D97-AF65-F5344CB8AC3E}">
        <p14:creationId xmlns:p14="http://schemas.microsoft.com/office/powerpoint/2010/main" val="9349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hasCustomPrompt="1"/>
          </p:nvPr>
        </p:nvSpPr>
        <p:spPr>
          <a:xfrm>
            <a:off x="838201" y="4182412"/>
            <a:ext cx="6012305" cy="675304"/>
          </a:xfrm>
          <a:prstGeom prst="rect">
            <a:avLst/>
          </a:prstGeom>
        </p:spPr>
        <p:txBody>
          <a:bodyPr anchor="t"/>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Subtitle</a:t>
            </a:r>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hasCustomPrompt="1"/>
          </p:nvPr>
        </p:nvSpPr>
        <p:spPr>
          <a:xfrm>
            <a:off x="838201" y="159994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200" y="5052589"/>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200" y="5621312"/>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2" name="Picture 1">
            <a:extLst>
              <a:ext uri="{FF2B5EF4-FFF2-40B4-BE49-F238E27FC236}">
                <a16:creationId xmlns:a16="http://schemas.microsoft.com/office/drawing/2014/main" id="{DE26147A-0F17-43E2-9842-A6DFFF549EFC}"/>
              </a:ext>
            </a:extLst>
          </p:cNvPr>
          <p:cNvPicPr>
            <a:picLocks noChangeAspect="1"/>
          </p:cNvPicPr>
          <p:nvPr userDrawn="1"/>
        </p:nvPicPr>
        <p:blipFill>
          <a:blip r:embed="rId3"/>
          <a:srcRect/>
          <a:stretch/>
        </p:blipFill>
        <p:spPr>
          <a:xfrm>
            <a:off x="9285345" y="168973"/>
            <a:ext cx="2805301" cy="1430967"/>
          </a:xfrm>
          <a:prstGeom prst="rect">
            <a:avLst/>
          </a:prstGeom>
        </p:spPr>
      </p:pic>
    </p:spTree>
    <p:extLst>
      <p:ext uri="{BB962C8B-B14F-4D97-AF65-F5344CB8AC3E}">
        <p14:creationId xmlns:p14="http://schemas.microsoft.com/office/powerpoint/2010/main" val="3876912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35632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p:nvPr>
        </p:nvSpPr>
        <p:spPr>
          <a:xfrm>
            <a:off x="838200" y="4182412"/>
            <a:ext cx="9505950" cy="675304"/>
          </a:xfrm>
          <a:prstGeom prst="rect">
            <a:avLst/>
          </a:prstGeom>
        </p:spPr>
        <p:txBody>
          <a:bodyPr anchor="t"/>
          <a:lstStyle>
            <a:lvl1pPr marL="0" indent="0">
              <a:buNone/>
              <a:defRPr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p:nvPr>
        </p:nvSpPr>
        <p:spPr>
          <a:xfrm>
            <a:off x="838200" y="1599940"/>
            <a:ext cx="7840436" cy="2387600"/>
          </a:xfrm>
          <a:prstGeom prst="rect">
            <a:avLst/>
          </a:prstGeom>
        </p:spPr>
        <p:txBody>
          <a:bodyPr anchor="ctr"/>
          <a:lstStyle>
            <a:lvl1pPr algn="l">
              <a:defRPr sz="6000" baseline="0">
                <a:solidFill>
                  <a:schemeClr val="bg1"/>
                </a:solidFill>
              </a:defRPr>
            </a:lvl1pPr>
          </a:lstStyle>
          <a:p>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2" name="Picture 1">
            <a:extLst>
              <a:ext uri="{FF2B5EF4-FFF2-40B4-BE49-F238E27FC236}">
                <a16:creationId xmlns:a16="http://schemas.microsoft.com/office/drawing/2014/main" id="{DE26147A-0F17-43E2-9842-A6DFFF549EFC}"/>
              </a:ext>
            </a:extLst>
          </p:cNvPr>
          <p:cNvPicPr>
            <a:picLocks noChangeAspect="1"/>
          </p:cNvPicPr>
          <p:nvPr userDrawn="1"/>
        </p:nvPicPr>
        <p:blipFill>
          <a:blip r:embed="rId3"/>
          <a:srcRect/>
          <a:stretch/>
        </p:blipFill>
        <p:spPr>
          <a:xfrm>
            <a:off x="9285344" y="179330"/>
            <a:ext cx="2805301" cy="1410253"/>
          </a:xfrm>
          <a:prstGeom prst="rect">
            <a:avLst/>
          </a:prstGeom>
        </p:spPr>
      </p:pic>
    </p:spTree>
    <p:extLst>
      <p:ext uri="{BB962C8B-B14F-4D97-AF65-F5344CB8AC3E}">
        <p14:creationId xmlns:p14="http://schemas.microsoft.com/office/powerpoint/2010/main" val="3190796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56ED8C5E-3C71-FE43-B824-6DECF86C8C44}"/>
              </a:ext>
            </a:extLst>
          </p:cNvPr>
          <p:cNvPicPr>
            <a:picLocks noChangeAspect="1"/>
          </p:cNvPicPr>
          <p:nvPr userDrawn="1"/>
        </p:nvPicPr>
        <p:blipFill>
          <a:blip r:embed="rId3"/>
          <a:srcRect/>
          <a:stretch/>
        </p:blipFill>
        <p:spPr>
          <a:xfrm>
            <a:off x="811161" y="2222575"/>
            <a:ext cx="4241189" cy="2132088"/>
          </a:xfrm>
          <a:prstGeom prst="rect">
            <a:avLst/>
          </a:prstGeom>
        </p:spPr>
      </p:pic>
    </p:spTree>
    <p:extLst>
      <p:ext uri="{BB962C8B-B14F-4D97-AF65-F5344CB8AC3E}">
        <p14:creationId xmlns:p14="http://schemas.microsoft.com/office/powerpoint/2010/main" val="749758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791346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28D1B37A-EA0E-62FE-DEC7-06F579C24CE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3394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42FE74-9B68-184C-BF30-68646A6FC94D}"/>
              </a:ext>
            </a:extLst>
          </p:cNvPr>
          <p:cNvSpPr>
            <a:spLocks noGrp="1"/>
          </p:cNvSpPr>
          <p:nvPr>
            <p:ph type="body" sz="quarter" idx="14" hasCustomPrompt="1"/>
          </p:nvPr>
        </p:nvSpPr>
        <p:spPr>
          <a:xfrm>
            <a:off x="838200" y="4182412"/>
            <a:ext cx="6012305" cy="675304"/>
          </a:xfrm>
          <a:prstGeom prst="rect">
            <a:avLst/>
          </a:prstGeom>
        </p:spPr>
        <p:txBody>
          <a:bodyPr anchor="t"/>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Subtitle</a:t>
            </a:r>
            <a:endParaRPr lang="en-US"/>
          </a:p>
        </p:txBody>
      </p:sp>
      <p:sp>
        <p:nvSpPr>
          <p:cNvPr id="23" name="Title 1">
            <a:extLst>
              <a:ext uri="{FF2B5EF4-FFF2-40B4-BE49-F238E27FC236}">
                <a16:creationId xmlns:a16="http://schemas.microsoft.com/office/drawing/2014/main" id="{E124F764-10EB-1346-AC32-77AD18EF343E}"/>
              </a:ext>
            </a:extLst>
          </p:cNvPr>
          <p:cNvSpPr>
            <a:spLocks noGrp="1"/>
          </p:cNvSpPr>
          <p:nvPr>
            <p:ph type="ctrTitle" hasCustomPrompt="1"/>
          </p:nvPr>
        </p:nvSpPr>
        <p:spPr>
          <a:xfrm>
            <a:off x="838200" y="159994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sp>
        <p:nvSpPr>
          <p:cNvPr id="25" name="Text Placeholder 8">
            <a:extLst>
              <a:ext uri="{FF2B5EF4-FFF2-40B4-BE49-F238E27FC236}">
                <a16:creationId xmlns:a16="http://schemas.microsoft.com/office/drawing/2014/main" id="{DBF082F4-6301-FB49-B46A-6E1233762F9E}"/>
              </a:ext>
            </a:extLst>
          </p:cNvPr>
          <p:cNvSpPr>
            <a:spLocks noGrp="1"/>
          </p:cNvSpPr>
          <p:nvPr>
            <p:ph type="body" sz="quarter" idx="15" hasCustomPrompt="1"/>
          </p:nvPr>
        </p:nvSpPr>
        <p:spPr>
          <a:xfrm>
            <a:off x="838199" y="5052588"/>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Presenter</a:t>
            </a:r>
            <a:endParaRPr lang="en-US"/>
          </a:p>
        </p:txBody>
      </p:sp>
      <p:sp>
        <p:nvSpPr>
          <p:cNvPr id="26" name="Text Placeholder 8">
            <a:extLst>
              <a:ext uri="{FF2B5EF4-FFF2-40B4-BE49-F238E27FC236}">
                <a16:creationId xmlns:a16="http://schemas.microsoft.com/office/drawing/2014/main" id="{D5C58757-405E-0E45-808A-CB3CC65F0D40}"/>
              </a:ext>
            </a:extLst>
          </p:cNvPr>
          <p:cNvSpPr>
            <a:spLocks noGrp="1"/>
          </p:cNvSpPr>
          <p:nvPr>
            <p:ph type="body" sz="quarter" idx="16" hasCustomPrompt="1"/>
          </p:nvPr>
        </p:nvSpPr>
        <p:spPr>
          <a:xfrm>
            <a:off x="838199" y="5621311"/>
            <a:ext cx="6012305" cy="373851"/>
          </a:xfrm>
          <a:prstGeom prst="rect">
            <a:avLst/>
          </a:prstGeom>
        </p:spPr>
        <p:txBody>
          <a:bodyPr anchor="t">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Date, venue, location</a:t>
            </a:r>
            <a:endParaRPr lang="en-US"/>
          </a:p>
        </p:txBody>
      </p:sp>
      <p:pic>
        <p:nvPicPr>
          <p:cNvPr id="2" name="Picture 1">
            <a:extLst>
              <a:ext uri="{FF2B5EF4-FFF2-40B4-BE49-F238E27FC236}">
                <a16:creationId xmlns:a16="http://schemas.microsoft.com/office/drawing/2014/main" id="{DE26147A-0F17-43E2-9842-A6DFFF549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74249" y="256194"/>
            <a:ext cx="2805301" cy="1343746"/>
          </a:xfrm>
          <a:prstGeom prst="rect">
            <a:avLst/>
          </a:prstGeom>
        </p:spPr>
      </p:pic>
    </p:spTree>
    <p:extLst>
      <p:ext uri="{BB962C8B-B14F-4D97-AF65-F5344CB8AC3E}">
        <p14:creationId xmlns:p14="http://schemas.microsoft.com/office/powerpoint/2010/main" val="2801650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56ED8C5E-3C71-FE43-B824-6DECF86C8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161" y="2272849"/>
            <a:ext cx="4241189" cy="2031540"/>
          </a:xfrm>
          <a:prstGeom prst="rect">
            <a:avLst/>
          </a:prstGeom>
        </p:spPr>
      </p:pic>
    </p:spTree>
    <p:extLst>
      <p:ext uri="{BB962C8B-B14F-4D97-AF65-F5344CB8AC3E}">
        <p14:creationId xmlns:p14="http://schemas.microsoft.com/office/powerpoint/2010/main" val="172771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p:nvCxnSpPr>
        <p:spPr>
          <a:xfrm>
            <a:off x="365760"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C3B6C6D1-6FA1-B6D5-13D8-8B689B296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9287" y="123380"/>
            <a:ext cx="665632" cy="1058961"/>
          </a:xfrm>
          <a:prstGeom prst="rect">
            <a:avLst/>
          </a:prstGeom>
        </p:spPr>
      </p:pic>
      <p:sp>
        <p:nvSpPr>
          <p:cNvPr id="3" name="Oval 2">
            <a:extLst>
              <a:ext uri="{FF2B5EF4-FFF2-40B4-BE49-F238E27FC236}">
                <a16:creationId xmlns:a16="http://schemas.microsoft.com/office/drawing/2014/main" id="{84E0D841-A968-7EC8-CD9C-58C12676680B}"/>
              </a:ext>
            </a:extLst>
          </p:cNvPr>
          <p:cNvSpPr/>
          <p:nvPr userDrawn="1"/>
        </p:nvSpPr>
        <p:spPr>
          <a:xfrm>
            <a:off x="1392362"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id="{DBA8E5D2-EE07-3B75-A31B-9EF8EF7491AF}"/>
              </a:ext>
            </a:extLst>
          </p:cNvPr>
          <p:cNvSpPr/>
          <p:nvPr userDrawn="1"/>
        </p:nvSpPr>
        <p:spPr>
          <a:xfrm>
            <a:off x="3446014"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Oval 4">
            <a:extLst>
              <a:ext uri="{FF2B5EF4-FFF2-40B4-BE49-F238E27FC236}">
                <a16:creationId xmlns:a16="http://schemas.microsoft.com/office/drawing/2014/main" id="{99976643-1E8B-6770-B114-877333ED2104}"/>
              </a:ext>
            </a:extLst>
          </p:cNvPr>
          <p:cNvSpPr/>
          <p:nvPr userDrawn="1"/>
        </p:nvSpPr>
        <p:spPr>
          <a:xfrm>
            <a:off x="5499666"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EF79C44F-D76A-3CFF-43BC-2D12C472245B}"/>
              </a:ext>
            </a:extLst>
          </p:cNvPr>
          <p:cNvSpPr/>
          <p:nvPr userDrawn="1"/>
        </p:nvSpPr>
        <p:spPr>
          <a:xfrm>
            <a:off x="7553318"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F2EC9348-F4A6-07AE-3858-A2B59E33C38B}"/>
              </a:ext>
            </a:extLst>
          </p:cNvPr>
          <p:cNvSpPr/>
          <p:nvPr userDrawn="1"/>
        </p:nvSpPr>
        <p:spPr>
          <a:xfrm>
            <a:off x="9606970"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8" name="Straight Arrow Connector 7">
            <a:extLst>
              <a:ext uri="{FF2B5EF4-FFF2-40B4-BE49-F238E27FC236}">
                <a16:creationId xmlns:a16="http://schemas.microsoft.com/office/drawing/2014/main" id="{8E020FD8-9D3E-BCD2-60F6-20E9DEB4C90E}"/>
              </a:ext>
            </a:extLst>
          </p:cNvPr>
          <p:cNvCxnSpPr>
            <a:cxnSpLocks/>
            <a:stCxn id="3" idx="6"/>
            <a:endCxn id="4" idx="2"/>
          </p:cNvCxnSpPr>
          <p:nvPr userDrawn="1"/>
        </p:nvCxnSpPr>
        <p:spPr>
          <a:xfrm>
            <a:off x="2718242" y="278257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53037B-37EE-2A83-BE37-B9197462D2BE}"/>
              </a:ext>
            </a:extLst>
          </p:cNvPr>
          <p:cNvCxnSpPr>
            <a:cxnSpLocks/>
          </p:cNvCxnSpPr>
          <p:nvPr userDrawn="1"/>
        </p:nvCxnSpPr>
        <p:spPr>
          <a:xfrm>
            <a:off x="4771894" y="2777392"/>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4EB5D1-D3F9-7A41-2409-3463ACB97FA3}"/>
              </a:ext>
            </a:extLst>
          </p:cNvPr>
          <p:cNvCxnSpPr>
            <a:cxnSpLocks/>
          </p:cNvCxnSpPr>
          <p:nvPr userDrawn="1"/>
        </p:nvCxnSpPr>
        <p:spPr>
          <a:xfrm>
            <a:off x="6825546" y="276518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8B2292-C848-8B88-FA1E-A0663BC207DE}"/>
              </a:ext>
            </a:extLst>
          </p:cNvPr>
          <p:cNvCxnSpPr>
            <a:cxnSpLocks/>
          </p:cNvCxnSpPr>
          <p:nvPr userDrawn="1"/>
        </p:nvCxnSpPr>
        <p:spPr>
          <a:xfrm>
            <a:off x="8879198" y="2751113"/>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02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tx1"/>
                </a:solidFill>
              </a:defRPr>
            </a:lvl1pPr>
          </a:lstStyle>
          <a:p>
            <a:r>
              <a:rPr lang="en-GB"/>
              <a:t>CLICK TO EDIT MASTER TITLE STYLE</a:t>
            </a:r>
            <a:endParaRPr lang="en-US"/>
          </a:p>
        </p:txBody>
      </p:sp>
      <p:cxnSp>
        <p:nvCxnSpPr>
          <p:cNvPr id="8" name="Straight Connector 7">
            <a:extLst>
              <a:ext uri="{FF2B5EF4-FFF2-40B4-BE49-F238E27FC236}">
                <a16:creationId xmlns:a16="http://schemas.microsoft.com/office/drawing/2014/main" id="{B12775DB-9824-EDD8-B1E3-C9D1A3F916CF}"/>
              </a:ext>
            </a:extLst>
          </p:cNvPr>
          <p:cNvCxnSpPr>
            <a:cxnSpLocks/>
          </p:cNvCxnSpPr>
          <p:nvPr userDrawn="1"/>
        </p:nvCxnSpPr>
        <p:spPr>
          <a:xfrm>
            <a:off x="365760" y="1304012"/>
            <a:ext cx="11509865" cy="0"/>
          </a:xfrm>
          <a:prstGeom prst="line">
            <a:avLst/>
          </a:prstGeom>
          <a:ln w="38100">
            <a:solidFill>
              <a:srgbClr val="031B2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3B6C6D1-6FA1-B6D5-13D8-8B689B296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9287" y="123380"/>
            <a:ext cx="665632" cy="1058961"/>
          </a:xfrm>
          <a:prstGeom prst="rect">
            <a:avLst/>
          </a:prstGeom>
        </p:spPr>
      </p:pic>
    </p:spTree>
    <p:extLst>
      <p:ext uri="{BB962C8B-B14F-4D97-AF65-F5344CB8AC3E}">
        <p14:creationId xmlns:p14="http://schemas.microsoft.com/office/powerpoint/2010/main" val="4025556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1"/>
            <a:ext cx="6096000" cy="6857997"/>
          </a:xfrm>
          <a:prstGeom prst="rect">
            <a:avLst/>
          </a:prstGeom>
          <a:noFill/>
          <a:ln>
            <a:noFill/>
          </a:ln>
          <a:effectLst/>
        </p:spPr>
        <p:txBody>
          <a:bodyPr/>
          <a:lstStyle/>
          <a:p>
            <a:r>
              <a:rPr lang="en-US"/>
              <a:t>Click icon to add picture</a:t>
            </a:r>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DAD83-1D19-597E-7ADE-4359B977D799}"/>
              </a:ext>
            </a:extLst>
          </p:cNvPr>
          <p:cNvCxnSpPr>
            <a:cxnSpLocks/>
          </p:cNvCxnSpPr>
          <p:nvPr userDrawn="1"/>
        </p:nvCxnSpPr>
        <p:spPr>
          <a:xfrm>
            <a:off x="365760" y="1304012"/>
            <a:ext cx="5347248"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908F2FC-931E-B787-07B1-4BC44290F07C}"/>
              </a:ext>
            </a:extLst>
          </p:cNvPr>
          <p:cNvSpPr txBox="1">
            <a:spLocks/>
          </p:cNvSpPr>
          <p:nvPr userDrawn="1"/>
        </p:nvSpPr>
        <p:spPr>
          <a:xfrm>
            <a:off x="419272" y="306172"/>
            <a:ext cx="4949190" cy="9333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solidFill>
                <a:latin typeface="Arial Black" panose="020B0604020202020204" pitchFamily="34" charset="0"/>
                <a:ea typeface="+mj-ea"/>
                <a:cs typeface="Arial Black"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58CFCB03-DEC9-AAC4-0AF4-56E6D4207B87}"/>
              </a:ext>
            </a:extLst>
          </p:cNvPr>
          <p:cNvSpPr/>
          <p:nvPr userDrawn="1"/>
        </p:nvSpPr>
        <p:spPr>
          <a:xfrm>
            <a:off x="6096000" y="0"/>
            <a:ext cx="6096000" cy="6858000"/>
          </a:xfrm>
          <a:prstGeom prst="rect">
            <a:avLst/>
          </a:prstGeom>
          <a:solidFill>
            <a:srgbClr val="082D42">
              <a:alpha val="5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3B6C6D1-6FA1-B6D5-13D8-8B689B296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398366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blipFill>
            <a:blip r:embed="rId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600" dirty="0"/>
          </a:p>
        </p:txBody>
      </p:sp>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4" y="2094820"/>
            <a:ext cx="6183085" cy="2387600"/>
          </a:xfrm>
          <a:prstGeom prst="rect">
            <a:avLst/>
          </a:prstGeom>
        </p:spPr>
        <p:txBody>
          <a:bodyPr anchor="ctr"/>
          <a:lstStyle>
            <a:lvl1pPr algn="l">
              <a:defRPr sz="6000">
                <a:solidFill>
                  <a:schemeClr val="bg1"/>
                </a:solidFill>
              </a:defRPr>
            </a:lvl1pPr>
          </a:lstStyle>
          <a:p>
            <a:r>
              <a:rPr lang="en-GB" dirty="0"/>
              <a:t>Click to edit Master title style</a:t>
            </a:r>
            <a:endParaRPr lang="en-US" dirty="0"/>
          </a:p>
        </p:txBody>
      </p:sp>
      <p:pic>
        <p:nvPicPr>
          <p:cNvPr id="15" name="Picture 14">
            <a:extLst>
              <a:ext uri="{FF2B5EF4-FFF2-40B4-BE49-F238E27FC236}">
                <a16:creationId xmlns:a16="http://schemas.microsoft.com/office/drawing/2014/main" id="{56ED8C5E-3C71-FE43-B824-6DECF86C8C44}"/>
              </a:ext>
            </a:extLst>
          </p:cNvPr>
          <p:cNvPicPr>
            <a:picLocks noChangeAspect="1"/>
          </p:cNvPicPr>
          <p:nvPr userDrawn="1"/>
        </p:nvPicPr>
        <p:blipFill>
          <a:blip r:embed="rId3"/>
          <a:srcRect/>
          <a:stretch/>
        </p:blipFill>
        <p:spPr>
          <a:xfrm>
            <a:off x="811162" y="2206916"/>
            <a:ext cx="4241189" cy="2163406"/>
          </a:xfrm>
          <a:prstGeom prst="rect">
            <a:avLst/>
          </a:prstGeom>
        </p:spPr>
      </p:pic>
    </p:spTree>
    <p:extLst>
      <p:ext uri="{BB962C8B-B14F-4D97-AF65-F5344CB8AC3E}">
        <p14:creationId xmlns:p14="http://schemas.microsoft.com/office/powerpoint/2010/main" val="2020331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82D42">
            <a:alpha val="50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580DAC-6923-A14D-86BA-609533A4F6CB}"/>
              </a:ext>
            </a:extLst>
          </p:cNvPr>
          <p:cNvSpPr txBox="1"/>
          <p:nvPr/>
        </p:nvSpPr>
        <p:spPr>
          <a:xfrm>
            <a:off x="10170942" y="4501662"/>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FD292F7A-6AF7-4364-86E5-322FB7FF468D}"/>
              </a:ext>
            </a:extLst>
          </p:cNvPr>
          <p:cNvSpPr txBox="1"/>
          <p:nvPr userDrawn="1"/>
        </p:nvSpPr>
        <p:spPr>
          <a:xfrm>
            <a:off x="10170942" y="4501662"/>
            <a:ext cx="184731" cy="369332"/>
          </a:xfrm>
          <a:prstGeom prst="rect">
            <a:avLst/>
          </a:prstGeom>
          <a:noFill/>
        </p:spPr>
        <p:txBody>
          <a:bodyPr wrap="none" rtlCol="0">
            <a:spAutoFit/>
          </a:bodyPr>
          <a:lstStyle/>
          <a:p>
            <a:endParaRPr lang="en-US"/>
          </a:p>
        </p:txBody>
      </p:sp>
      <p:sp>
        <p:nvSpPr>
          <p:cNvPr id="3" name="Picture Placeholder 6">
            <a:extLst>
              <a:ext uri="{FF2B5EF4-FFF2-40B4-BE49-F238E27FC236}">
                <a16:creationId xmlns:a16="http://schemas.microsoft.com/office/drawing/2014/main" id="{12FDCE27-EA02-42DE-7D58-BA6DA7ACDC1C}"/>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pic>
        <p:nvPicPr>
          <p:cNvPr id="5" name="Picture 4">
            <a:extLst>
              <a:ext uri="{FF2B5EF4-FFF2-40B4-BE49-F238E27FC236}">
                <a16:creationId xmlns:a16="http://schemas.microsoft.com/office/drawing/2014/main" id="{C3B6C6D1-6FA1-B6D5-13D8-8B689B296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28615160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7" name="Picture 6" descr="A picture containing nature, photo, sitting, dark&#10;&#10;Description automatically generated">
            <a:extLst>
              <a:ext uri="{FF2B5EF4-FFF2-40B4-BE49-F238E27FC236}">
                <a16:creationId xmlns:a16="http://schemas.microsoft.com/office/drawing/2014/main" id="{F57718E8-AACF-CA47-BA48-99072B6CC041}"/>
              </a:ext>
            </a:extLst>
          </p:cNvPr>
          <p:cNvPicPr>
            <a:picLocks noChangeAspect="1"/>
          </p:cNvPicPr>
          <p:nvPr userDrawn="1"/>
        </p:nvPicPr>
        <p:blipFill>
          <a:blip r:embed="rId3"/>
          <a:stretch>
            <a:fillRect/>
          </a:stretch>
        </p:blipFill>
        <p:spPr>
          <a:xfrm>
            <a:off x="1422039" y="634082"/>
            <a:ext cx="9125284" cy="6017267"/>
          </a:xfrm>
          <a:prstGeom prst="rect">
            <a:avLst/>
          </a:prstGeom>
        </p:spPr>
      </p:pic>
    </p:spTree>
    <p:extLst>
      <p:ext uri="{BB962C8B-B14F-4D97-AF65-F5344CB8AC3E}">
        <p14:creationId xmlns:p14="http://schemas.microsoft.com/office/powerpoint/2010/main" val="996636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 name="Oval 1">
            <a:extLst>
              <a:ext uri="{FF2B5EF4-FFF2-40B4-BE49-F238E27FC236}">
                <a16:creationId xmlns:a16="http://schemas.microsoft.com/office/drawing/2014/main" id="{7FD3DE34-E3C8-CFAB-57CD-70C7C61A7AC9}"/>
              </a:ext>
            </a:extLst>
          </p:cNvPr>
          <p:cNvSpPr/>
          <p:nvPr userDrawn="1"/>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Oval 2">
            <a:extLst>
              <a:ext uri="{FF2B5EF4-FFF2-40B4-BE49-F238E27FC236}">
                <a16:creationId xmlns:a16="http://schemas.microsoft.com/office/drawing/2014/main" id="{81D28871-74E5-01C7-9F11-2C2DB11AC449}"/>
              </a:ext>
            </a:extLst>
          </p:cNvPr>
          <p:cNvSpPr/>
          <p:nvPr userDrawn="1"/>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55CA9736-568B-BF47-6F4E-F2FECE17D12A}"/>
              </a:ext>
            </a:extLst>
          </p:cNvPr>
          <p:cNvSpPr/>
          <p:nvPr userDrawn="1"/>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E1DE36DC-0C2F-DE9D-708E-95AC5B7DA79F}"/>
              </a:ext>
            </a:extLst>
          </p:cNvPr>
          <p:cNvSpPr/>
          <p:nvPr userDrawn="1"/>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97DF4F17-F1FC-8977-7C43-3688D21FCA0C}"/>
              </a:ext>
            </a:extLst>
          </p:cNvPr>
          <p:cNvSpPr/>
          <p:nvPr userDrawn="1"/>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userDrawn="1"/>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userDrawn="1"/>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userDrawn="1"/>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userDrawn="1"/>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5053894-BF94-0AC5-0C88-907539751E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29" r="1"/>
          <a:stretch/>
        </p:blipFill>
        <p:spPr>
          <a:xfrm>
            <a:off x="10122517" y="143417"/>
            <a:ext cx="1890394" cy="731521"/>
          </a:xfrm>
          <a:prstGeom prst="rect">
            <a:avLst/>
          </a:prstGeom>
        </p:spPr>
      </p:pic>
    </p:spTree>
    <p:extLst>
      <p:ext uri="{BB962C8B-B14F-4D97-AF65-F5344CB8AC3E}">
        <p14:creationId xmlns:p14="http://schemas.microsoft.com/office/powerpoint/2010/main" val="546918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cxnSp>
        <p:nvCxnSpPr>
          <p:cNvPr id="2" name="Straight Connector 1">
            <a:extLst>
              <a:ext uri="{FF2B5EF4-FFF2-40B4-BE49-F238E27FC236}">
                <a16:creationId xmlns:a16="http://schemas.microsoft.com/office/drawing/2014/main" id="{24AC2F5A-1AE6-3121-C2DC-ED30176885FE}"/>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FC166F72-CBB9-2B31-2721-9BC978B7DE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29" r="1"/>
          <a:stretch/>
        </p:blipFill>
        <p:spPr>
          <a:xfrm>
            <a:off x="10122517" y="143417"/>
            <a:ext cx="1890394" cy="731521"/>
          </a:xfrm>
          <a:prstGeom prst="rect">
            <a:avLst/>
          </a:prstGeom>
        </p:spPr>
      </p:pic>
    </p:spTree>
    <p:extLst>
      <p:ext uri="{BB962C8B-B14F-4D97-AF65-F5344CB8AC3E}">
        <p14:creationId xmlns:p14="http://schemas.microsoft.com/office/powerpoint/2010/main" val="1876448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B956816C-ADB4-74EE-F720-7FA8BBDDA1C0}"/>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B217E3-877E-B2C1-1603-49B4FB6E0012}"/>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9EA85FCF-316F-8BDE-B45D-BF401F6170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29" r="1"/>
          <a:stretch/>
        </p:blipFill>
        <p:spPr>
          <a:xfrm>
            <a:off x="10122517" y="143417"/>
            <a:ext cx="1890394" cy="731521"/>
          </a:xfrm>
          <a:prstGeom prst="rect">
            <a:avLst/>
          </a:prstGeom>
        </p:spPr>
      </p:pic>
    </p:spTree>
    <p:extLst>
      <p:ext uri="{BB962C8B-B14F-4D97-AF65-F5344CB8AC3E}">
        <p14:creationId xmlns:p14="http://schemas.microsoft.com/office/powerpoint/2010/main" val="1359386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82443AD7-3074-C67F-2AF0-D85B65AF883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C0ADA8-C4F8-0A06-4B95-22C8ADD8071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23BDF9E2-B4E4-1DC2-5AD9-BBD6D8439D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29" r="1"/>
          <a:stretch/>
        </p:blipFill>
        <p:spPr>
          <a:xfrm>
            <a:off x="10122517" y="143417"/>
            <a:ext cx="1890394" cy="731521"/>
          </a:xfrm>
          <a:prstGeom prst="rect">
            <a:avLst/>
          </a:prstGeom>
        </p:spPr>
      </p:pic>
    </p:spTree>
    <p:extLst>
      <p:ext uri="{BB962C8B-B14F-4D97-AF65-F5344CB8AC3E}">
        <p14:creationId xmlns:p14="http://schemas.microsoft.com/office/powerpoint/2010/main" val="1093933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B3BEC-609E-038C-8350-D4354A129B9B}"/>
              </a:ext>
            </a:extLst>
          </p:cNvPr>
          <p:cNvPicPr>
            <a:picLocks noChangeAspect="1"/>
          </p:cNvPicPr>
          <p:nvPr userDrawn="1"/>
        </p:nvPicPr>
        <p:blipFill rotWithShape="1">
          <a:blip r:embed="rId3"/>
          <a:srcRect l="60933"/>
          <a:stretch/>
        </p:blipFill>
        <p:spPr>
          <a:xfrm>
            <a:off x="11049000" y="189504"/>
            <a:ext cx="769475" cy="990150"/>
          </a:xfrm>
          <a:prstGeom prst="rect">
            <a:avLst/>
          </a:prstGeom>
        </p:spPr>
      </p:pic>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 name="Oval 1">
            <a:extLst>
              <a:ext uri="{FF2B5EF4-FFF2-40B4-BE49-F238E27FC236}">
                <a16:creationId xmlns:a16="http://schemas.microsoft.com/office/drawing/2014/main" id="{7FD3DE34-E3C8-CFAB-57CD-70C7C61A7AC9}"/>
              </a:ext>
            </a:extLst>
          </p:cNvPr>
          <p:cNvSpPr/>
          <p:nvPr userDrawn="1"/>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Oval 2">
            <a:extLst>
              <a:ext uri="{FF2B5EF4-FFF2-40B4-BE49-F238E27FC236}">
                <a16:creationId xmlns:a16="http://schemas.microsoft.com/office/drawing/2014/main" id="{81D28871-74E5-01C7-9F11-2C2DB11AC449}"/>
              </a:ext>
            </a:extLst>
          </p:cNvPr>
          <p:cNvSpPr/>
          <p:nvPr userDrawn="1"/>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55CA9736-568B-BF47-6F4E-F2FECE17D12A}"/>
              </a:ext>
            </a:extLst>
          </p:cNvPr>
          <p:cNvSpPr/>
          <p:nvPr userDrawn="1"/>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Oval 6">
            <a:extLst>
              <a:ext uri="{FF2B5EF4-FFF2-40B4-BE49-F238E27FC236}">
                <a16:creationId xmlns:a16="http://schemas.microsoft.com/office/drawing/2014/main" id="{E1DE36DC-0C2F-DE9D-708E-95AC5B7DA79F}"/>
              </a:ext>
            </a:extLst>
          </p:cNvPr>
          <p:cNvSpPr/>
          <p:nvPr userDrawn="1"/>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97DF4F17-F1FC-8977-7C43-3688D21FCA0C}"/>
              </a:ext>
            </a:extLst>
          </p:cNvPr>
          <p:cNvSpPr/>
          <p:nvPr userDrawn="1"/>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userDrawn="1"/>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userDrawn="1"/>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userDrawn="1"/>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userDrawn="1"/>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794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cxnSp>
        <p:nvCxnSpPr>
          <p:cNvPr id="2" name="Straight Connector 1">
            <a:extLst>
              <a:ext uri="{FF2B5EF4-FFF2-40B4-BE49-F238E27FC236}">
                <a16:creationId xmlns:a16="http://schemas.microsoft.com/office/drawing/2014/main" id="{24AC2F5A-1AE6-3121-C2DC-ED30176885FE}"/>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63E9358-ABCD-4311-3FC4-804F46DE09A9}"/>
              </a:ext>
            </a:extLst>
          </p:cNvPr>
          <p:cNvPicPr>
            <a:picLocks noChangeAspect="1"/>
          </p:cNvPicPr>
          <p:nvPr userDrawn="1"/>
        </p:nvPicPr>
        <p:blipFill rotWithShape="1">
          <a:blip r:embed="rId3"/>
          <a:srcRect l="60933"/>
          <a:stretch/>
        </p:blipFill>
        <p:spPr>
          <a:xfrm>
            <a:off x="11049000" y="189504"/>
            <a:ext cx="769475" cy="990150"/>
          </a:xfrm>
          <a:prstGeom prst="rect">
            <a:avLst/>
          </a:prstGeom>
        </p:spPr>
      </p:pic>
    </p:spTree>
    <p:extLst>
      <p:ext uri="{BB962C8B-B14F-4D97-AF65-F5344CB8AC3E}">
        <p14:creationId xmlns:p14="http://schemas.microsoft.com/office/powerpoint/2010/main" val="3333563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B956816C-ADB4-74EE-F720-7FA8BBDDA1C0}"/>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B217E3-877E-B2C1-1603-49B4FB6E0012}"/>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1707B0C-5E2C-FEE7-A97A-C2FE4BA2752E}"/>
              </a:ext>
            </a:extLst>
          </p:cNvPr>
          <p:cNvPicPr>
            <a:picLocks noChangeAspect="1"/>
          </p:cNvPicPr>
          <p:nvPr userDrawn="1"/>
        </p:nvPicPr>
        <p:blipFill rotWithShape="1">
          <a:blip r:embed="rId3"/>
          <a:srcRect l="60933"/>
          <a:stretch/>
        </p:blipFill>
        <p:spPr>
          <a:xfrm>
            <a:off x="11049000" y="189504"/>
            <a:ext cx="769475" cy="990150"/>
          </a:xfrm>
          <a:prstGeom prst="rect">
            <a:avLst/>
          </a:prstGeom>
        </p:spPr>
      </p:pic>
    </p:spTree>
    <p:extLst>
      <p:ext uri="{BB962C8B-B14F-4D97-AF65-F5344CB8AC3E}">
        <p14:creationId xmlns:p14="http://schemas.microsoft.com/office/powerpoint/2010/main" val="2283197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82443AD7-3074-C67F-2AF0-D85B65AF883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C0ADA8-C4F8-0A06-4B95-22C8ADD8071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92FF54-F077-7504-7825-AA0601758DD7}"/>
              </a:ext>
            </a:extLst>
          </p:cNvPr>
          <p:cNvPicPr>
            <a:picLocks noChangeAspect="1"/>
          </p:cNvPicPr>
          <p:nvPr userDrawn="1"/>
        </p:nvPicPr>
        <p:blipFill rotWithShape="1">
          <a:blip r:embed="rId3"/>
          <a:srcRect l="60933"/>
          <a:stretch/>
        </p:blipFill>
        <p:spPr>
          <a:xfrm>
            <a:off x="11049000" y="189504"/>
            <a:ext cx="769475" cy="990150"/>
          </a:xfrm>
          <a:prstGeom prst="rect">
            <a:avLst/>
          </a:prstGeom>
        </p:spPr>
      </p:pic>
    </p:spTree>
    <p:extLst>
      <p:ext uri="{BB962C8B-B14F-4D97-AF65-F5344CB8AC3E}">
        <p14:creationId xmlns:p14="http://schemas.microsoft.com/office/powerpoint/2010/main" val="310891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p:nvCxnSpPr>
        <p:spPr>
          <a:xfrm>
            <a:off x="365761" y="1304012"/>
            <a:ext cx="11509865" cy="0"/>
          </a:xfrm>
          <a:prstGeom prst="line">
            <a:avLst/>
          </a:prstGeom>
          <a:ln w="38100">
            <a:solidFill>
              <a:srgbClr val="082D42"/>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tx1"/>
                </a:solidFill>
              </a:defRPr>
            </a:lvl1pPr>
          </a:lstStyle>
          <a:p>
            <a:r>
              <a:rPr lang="en-GB" dirty="0"/>
              <a:t>CLICK TO EDIT MASTER TITLE STYLE</a:t>
            </a:r>
            <a:endParaRPr lang="en-US" dirty="0"/>
          </a:p>
        </p:txBody>
      </p:sp>
      <p:pic>
        <p:nvPicPr>
          <p:cNvPr id="2" name="Picture 1" descr="A picture containing drawing&#10;&#10;Description automatically generated">
            <a:extLst>
              <a:ext uri="{FF2B5EF4-FFF2-40B4-BE49-F238E27FC236}">
                <a16:creationId xmlns:a16="http://schemas.microsoft.com/office/drawing/2014/main" id="{C3B6C6D1-6FA1-B6D5-13D8-8B689B296A0C}"/>
              </a:ext>
            </a:extLst>
          </p:cNvPr>
          <p:cNvPicPr>
            <a:picLocks noChangeAspect="1"/>
          </p:cNvPicPr>
          <p:nvPr userDrawn="1"/>
        </p:nvPicPr>
        <p:blipFill>
          <a:blip r:embed="rId2"/>
          <a:stretch>
            <a:fillRect/>
          </a:stretch>
        </p:blipFill>
        <p:spPr>
          <a:xfrm>
            <a:off x="10969038" y="-2282"/>
            <a:ext cx="1092975" cy="1288800"/>
          </a:xfrm>
          <a:prstGeom prst="rect">
            <a:avLst/>
          </a:prstGeom>
        </p:spPr>
      </p:pic>
      <p:sp>
        <p:nvSpPr>
          <p:cNvPr id="3" name="Oval 2">
            <a:extLst>
              <a:ext uri="{FF2B5EF4-FFF2-40B4-BE49-F238E27FC236}">
                <a16:creationId xmlns:a16="http://schemas.microsoft.com/office/drawing/2014/main" id="{84E0D841-A968-7EC8-CD9C-58C12676680B}"/>
              </a:ext>
            </a:extLst>
          </p:cNvPr>
          <p:cNvSpPr/>
          <p:nvPr userDrawn="1"/>
        </p:nvSpPr>
        <p:spPr>
          <a:xfrm>
            <a:off x="1392362"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4" name="Oval 3">
            <a:extLst>
              <a:ext uri="{FF2B5EF4-FFF2-40B4-BE49-F238E27FC236}">
                <a16:creationId xmlns:a16="http://schemas.microsoft.com/office/drawing/2014/main" id="{DBA8E5D2-EE07-3B75-A31B-9EF8EF7491AF}"/>
              </a:ext>
            </a:extLst>
          </p:cNvPr>
          <p:cNvSpPr/>
          <p:nvPr userDrawn="1"/>
        </p:nvSpPr>
        <p:spPr>
          <a:xfrm>
            <a:off x="3446014"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5" name="Oval 4">
            <a:extLst>
              <a:ext uri="{FF2B5EF4-FFF2-40B4-BE49-F238E27FC236}">
                <a16:creationId xmlns:a16="http://schemas.microsoft.com/office/drawing/2014/main" id="{99976643-1E8B-6770-B114-877333ED2104}"/>
              </a:ext>
            </a:extLst>
          </p:cNvPr>
          <p:cNvSpPr/>
          <p:nvPr userDrawn="1"/>
        </p:nvSpPr>
        <p:spPr>
          <a:xfrm>
            <a:off x="5499666"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6" name="Oval 5">
            <a:extLst>
              <a:ext uri="{FF2B5EF4-FFF2-40B4-BE49-F238E27FC236}">
                <a16:creationId xmlns:a16="http://schemas.microsoft.com/office/drawing/2014/main" id="{EF79C44F-D76A-3CFF-43BC-2D12C472245B}"/>
              </a:ext>
            </a:extLst>
          </p:cNvPr>
          <p:cNvSpPr/>
          <p:nvPr userDrawn="1"/>
        </p:nvSpPr>
        <p:spPr>
          <a:xfrm>
            <a:off x="7553318"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sp>
        <p:nvSpPr>
          <p:cNvPr id="7" name="Oval 6">
            <a:extLst>
              <a:ext uri="{FF2B5EF4-FFF2-40B4-BE49-F238E27FC236}">
                <a16:creationId xmlns:a16="http://schemas.microsoft.com/office/drawing/2014/main" id="{F2EC9348-F4A6-07AE-3858-A2B59E33C38B}"/>
              </a:ext>
            </a:extLst>
          </p:cNvPr>
          <p:cNvSpPr/>
          <p:nvPr userDrawn="1"/>
        </p:nvSpPr>
        <p:spPr>
          <a:xfrm>
            <a:off x="9606970" y="2119630"/>
            <a:ext cx="1325880" cy="1325880"/>
          </a:xfrm>
          <a:prstGeom prst="ellipse">
            <a:avLst/>
          </a:prstGeom>
          <a:solidFill>
            <a:srgbClr val="082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600"/>
          </a:p>
        </p:txBody>
      </p:sp>
      <p:cxnSp>
        <p:nvCxnSpPr>
          <p:cNvPr id="8" name="Straight Arrow Connector 7">
            <a:extLst>
              <a:ext uri="{FF2B5EF4-FFF2-40B4-BE49-F238E27FC236}">
                <a16:creationId xmlns:a16="http://schemas.microsoft.com/office/drawing/2014/main" id="{8E020FD8-9D3E-BCD2-60F6-20E9DEB4C90E}"/>
              </a:ext>
            </a:extLst>
          </p:cNvPr>
          <p:cNvCxnSpPr>
            <a:cxnSpLocks/>
            <a:stCxn id="3" idx="6"/>
            <a:endCxn id="4" idx="2"/>
          </p:cNvCxnSpPr>
          <p:nvPr userDrawn="1"/>
        </p:nvCxnSpPr>
        <p:spPr>
          <a:xfrm>
            <a:off x="2718242" y="278257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53037B-37EE-2A83-BE37-B9197462D2BE}"/>
              </a:ext>
            </a:extLst>
          </p:cNvPr>
          <p:cNvCxnSpPr>
            <a:cxnSpLocks/>
          </p:cNvCxnSpPr>
          <p:nvPr userDrawn="1"/>
        </p:nvCxnSpPr>
        <p:spPr>
          <a:xfrm>
            <a:off x="4771894" y="2777392"/>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4EB5D1-D3F9-7A41-2409-3463ACB97FA3}"/>
              </a:ext>
            </a:extLst>
          </p:cNvPr>
          <p:cNvCxnSpPr>
            <a:cxnSpLocks/>
          </p:cNvCxnSpPr>
          <p:nvPr userDrawn="1"/>
        </p:nvCxnSpPr>
        <p:spPr>
          <a:xfrm>
            <a:off x="6825546" y="2765180"/>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8B2292-C848-8B88-FA1E-A0663BC207DE}"/>
              </a:ext>
            </a:extLst>
          </p:cNvPr>
          <p:cNvCxnSpPr>
            <a:cxnSpLocks/>
          </p:cNvCxnSpPr>
          <p:nvPr userDrawn="1"/>
        </p:nvCxnSpPr>
        <p:spPr>
          <a:xfrm>
            <a:off x="8879198" y="2751113"/>
            <a:ext cx="727772" cy="0"/>
          </a:xfrm>
          <a:prstGeom prst="straightConnector1">
            <a:avLst/>
          </a:prstGeom>
          <a:ln>
            <a:solidFill>
              <a:srgbClr val="082D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132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692" y="693888"/>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p:nvSpPr>
        <p:spPr>
          <a:xfrm>
            <a:off x="8489488" y="5341496"/>
            <a:ext cx="3386137" cy="923330"/>
          </a:xfrm>
          <a:prstGeom prst="rect">
            <a:avLst/>
          </a:prstGeom>
          <a:noFill/>
        </p:spPr>
        <p:txBody>
          <a:bodyPr wrap="square" rtlCol="0">
            <a:spAutoFit/>
          </a:bodyPr>
          <a:lstStyle/>
          <a:p>
            <a:pPr algn="r"/>
            <a:r>
              <a:rPr lang="fr-CH" sz="1800" kern="1200">
                <a:solidFill>
                  <a:schemeClr val="bg1"/>
                </a:solidFill>
                <a:effectLst/>
                <a:latin typeface="Arial" panose="020B0604020202020204" pitchFamily="34" charset="0"/>
                <a:ea typeface="+mn-ea"/>
                <a:cs typeface="Arial" panose="020B0604020202020204" pitchFamily="34" charset="0"/>
              </a:rPr>
              <a:t>T </a:t>
            </a:r>
            <a:r>
              <a:rPr lang="en-GB" sz="1800" kern="1200">
                <a:solidFill>
                  <a:schemeClr val="bg1"/>
                </a:solidFill>
                <a:effectLst/>
                <a:latin typeface="Arial" panose="020B0604020202020204" pitchFamily="34" charset="0"/>
                <a:ea typeface="+mn-ea"/>
                <a:cs typeface="Arial" panose="020B0604020202020204" pitchFamily="34" charset="0"/>
              </a:rPr>
              <a:t>+41 22 917 4720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cxnSp>
        <p:nvCxnSpPr>
          <p:cNvPr id="3" name="Straight Connector 2">
            <a:extLst>
              <a:ext uri="{FF2B5EF4-FFF2-40B4-BE49-F238E27FC236}">
                <a16:creationId xmlns:a16="http://schemas.microsoft.com/office/drawing/2014/main" id="{46B79CC4-B311-6B7D-AB6C-817740E4CF44}"/>
              </a:ext>
            </a:extLst>
          </p:cNvPr>
          <p:cNvCxnSpPr>
            <a:cxnSpLocks/>
          </p:cNvCxnSpPr>
          <p:nvPr userDrawn="1"/>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310881-55BD-6B5B-A396-7462B027C9B2}"/>
              </a:ext>
            </a:extLst>
          </p:cNvPr>
          <p:cNvSpPr txBox="1"/>
          <p:nvPr userDrawn="1"/>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pic>
        <p:nvPicPr>
          <p:cNvPr id="8" name="Picture 7">
            <a:extLst>
              <a:ext uri="{FF2B5EF4-FFF2-40B4-BE49-F238E27FC236}">
                <a16:creationId xmlns:a16="http://schemas.microsoft.com/office/drawing/2014/main" id="{0F7B8B88-9B58-4FDA-6E4C-ED3E8A14FB6E}"/>
              </a:ext>
            </a:extLst>
          </p:cNvPr>
          <p:cNvPicPr>
            <a:picLocks noChangeAspect="1"/>
          </p:cNvPicPr>
          <p:nvPr userDrawn="1"/>
        </p:nvPicPr>
        <p:blipFill>
          <a:blip r:embed="rId4"/>
          <a:srcRect/>
          <a:stretch/>
        </p:blipFill>
        <p:spPr>
          <a:xfrm>
            <a:off x="365760" y="5098034"/>
            <a:ext cx="2805301" cy="1410253"/>
          </a:xfrm>
          <a:prstGeom prst="rect">
            <a:avLst/>
          </a:prstGeom>
        </p:spPr>
      </p:pic>
      <p:sp>
        <p:nvSpPr>
          <p:cNvPr id="9" name="Title 1">
            <a:extLst>
              <a:ext uri="{FF2B5EF4-FFF2-40B4-BE49-F238E27FC236}">
                <a16:creationId xmlns:a16="http://schemas.microsoft.com/office/drawing/2014/main" id="{8AA385B8-F7D5-96AF-DB9B-51FD3251C84B}"/>
              </a:ext>
            </a:extLst>
          </p:cNvPr>
          <p:cNvSpPr txBox="1">
            <a:spLocks/>
          </p:cNvSpPr>
          <p:nvPr userDrawn="1"/>
        </p:nvSpPr>
        <p:spPr>
          <a:xfrm>
            <a:off x="1985554" y="860128"/>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a:t>@UNOSAT </a:t>
            </a:r>
            <a:br>
              <a:rPr lang="en-GB" sz="2400"/>
            </a:br>
            <a:r>
              <a:rPr lang="en-GB" sz="2400"/>
              <a:t>@UNITAR.unosat</a:t>
            </a:r>
          </a:p>
          <a:p>
            <a:pPr>
              <a:lnSpc>
                <a:spcPct val="200000"/>
              </a:lnSpc>
            </a:pPr>
            <a:r>
              <a:rPr lang="en-GB" sz="2400"/>
              <a:t>/UNOSAT</a:t>
            </a:r>
            <a:endParaRPr lang="en-US" sz="2400"/>
          </a:p>
        </p:txBody>
      </p:sp>
      <p:pic>
        <p:nvPicPr>
          <p:cNvPr id="12" name="Picture 11">
            <a:extLst>
              <a:ext uri="{FF2B5EF4-FFF2-40B4-BE49-F238E27FC236}">
                <a16:creationId xmlns:a16="http://schemas.microsoft.com/office/drawing/2014/main" id="{A67DF5C3-01F2-1F32-7384-3F2C11C672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13" name="Picture 12">
            <a:extLst>
              <a:ext uri="{FF2B5EF4-FFF2-40B4-BE49-F238E27FC236}">
                <a16:creationId xmlns:a16="http://schemas.microsoft.com/office/drawing/2014/main" id="{517C2041-8C6E-E1D3-12A4-857374CAC2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73223" y="2339520"/>
            <a:ext cx="391849" cy="391849"/>
          </a:xfrm>
          <a:prstGeom prst="rect">
            <a:avLst/>
          </a:prstGeom>
        </p:spPr>
      </p:pic>
      <p:pic>
        <p:nvPicPr>
          <p:cNvPr id="16" name="Picture 15">
            <a:extLst>
              <a:ext uri="{FF2B5EF4-FFF2-40B4-BE49-F238E27FC236}">
                <a16:creationId xmlns:a16="http://schemas.microsoft.com/office/drawing/2014/main" id="{A07696FC-8B55-022D-3DB9-97262806538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08943" y="2964366"/>
            <a:ext cx="542509" cy="542509"/>
          </a:xfrm>
          <a:prstGeom prst="rect">
            <a:avLst/>
          </a:prstGeom>
        </p:spPr>
      </p:pic>
    </p:spTree>
    <p:extLst>
      <p:ext uri="{BB962C8B-B14F-4D97-AF65-F5344CB8AC3E}">
        <p14:creationId xmlns:p14="http://schemas.microsoft.com/office/powerpoint/2010/main" val="2927516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5DBD26-4D73-9C4D-AFBB-B7A65BDD7C62}"/>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3E30A6B-4394-094D-AB61-F82352AC967E}"/>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 name="Oval 1">
            <a:extLst>
              <a:ext uri="{FF2B5EF4-FFF2-40B4-BE49-F238E27FC236}">
                <a16:creationId xmlns:a16="http://schemas.microsoft.com/office/drawing/2014/main" id="{7FD3DE34-E3C8-CFAB-57CD-70C7C61A7AC9}"/>
              </a:ext>
            </a:extLst>
          </p:cNvPr>
          <p:cNvSpPr/>
          <p:nvPr userDrawn="1"/>
        </p:nvSpPr>
        <p:spPr>
          <a:xfrm>
            <a:off x="1392362"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Oval 2">
            <a:extLst>
              <a:ext uri="{FF2B5EF4-FFF2-40B4-BE49-F238E27FC236}">
                <a16:creationId xmlns:a16="http://schemas.microsoft.com/office/drawing/2014/main" id="{81D28871-74E5-01C7-9F11-2C2DB11AC449}"/>
              </a:ext>
            </a:extLst>
          </p:cNvPr>
          <p:cNvSpPr/>
          <p:nvPr userDrawn="1"/>
        </p:nvSpPr>
        <p:spPr>
          <a:xfrm>
            <a:off x="3446014"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Oval 4">
            <a:extLst>
              <a:ext uri="{FF2B5EF4-FFF2-40B4-BE49-F238E27FC236}">
                <a16:creationId xmlns:a16="http://schemas.microsoft.com/office/drawing/2014/main" id="{55CA9736-568B-BF47-6F4E-F2FECE17D12A}"/>
              </a:ext>
            </a:extLst>
          </p:cNvPr>
          <p:cNvSpPr/>
          <p:nvPr userDrawn="1"/>
        </p:nvSpPr>
        <p:spPr>
          <a:xfrm>
            <a:off x="5499666"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E1DE36DC-0C2F-DE9D-708E-95AC5B7DA79F}"/>
              </a:ext>
            </a:extLst>
          </p:cNvPr>
          <p:cNvSpPr/>
          <p:nvPr userDrawn="1"/>
        </p:nvSpPr>
        <p:spPr>
          <a:xfrm>
            <a:off x="7553318"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id="{97DF4F17-F1FC-8977-7C43-3688D21FCA0C}"/>
              </a:ext>
            </a:extLst>
          </p:cNvPr>
          <p:cNvSpPr/>
          <p:nvPr userDrawn="1"/>
        </p:nvSpPr>
        <p:spPr>
          <a:xfrm>
            <a:off x="9606970" y="211963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1" name="Straight Arrow Connector 10">
            <a:extLst>
              <a:ext uri="{FF2B5EF4-FFF2-40B4-BE49-F238E27FC236}">
                <a16:creationId xmlns:a16="http://schemas.microsoft.com/office/drawing/2014/main" id="{0CAF4914-3DC6-9477-24CC-035DF1B389EC}"/>
              </a:ext>
            </a:extLst>
          </p:cNvPr>
          <p:cNvCxnSpPr>
            <a:cxnSpLocks/>
            <a:stCxn id="2" idx="6"/>
            <a:endCxn id="3" idx="2"/>
          </p:cNvCxnSpPr>
          <p:nvPr userDrawn="1"/>
        </p:nvCxnSpPr>
        <p:spPr>
          <a:xfrm>
            <a:off x="2718242" y="278257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8D7CB2-2E6B-478D-DCA6-D8ED14F341E8}"/>
              </a:ext>
            </a:extLst>
          </p:cNvPr>
          <p:cNvCxnSpPr>
            <a:cxnSpLocks/>
          </p:cNvCxnSpPr>
          <p:nvPr userDrawn="1"/>
        </p:nvCxnSpPr>
        <p:spPr>
          <a:xfrm>
            <a:off x="4771894" y="2777392"/>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32951C-5EB5-50A4-8DF6-5C595FCF6EB7}"/>
              </a:ext>
            </a:extLst>
          </p:cNvPr>
          <p:cNvCxnSpPr>
            <a:cxnSpLocks/>
          </p:cNvCxnSpPr>
          <p:nvPr userDrawn="1"/>
        </p:nvCxnSpPr>
        <p:spPr>
          <a:xfrm>
            <a:off x="6825546" y="2765180"/>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845D52-CAA9-5E87-DE0B-A0AE0C76AA10}"/>
              </a:ext>
            </a:extLst>
          </p:cNvPr>
          <p:cNvCxnSpPr>
            <a:cxnSpLocks/>
          </p:cNvCxnSpPr>
          <p:nvPr userDrawn="1"/>
        </p:nvCxnSpPr>
        <p:spPr>
          <a:xfrm>
            <a:off x="8879198" y="2751113"/>
            <a:ext cx="72777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3004791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CD3448F-0849-3544-8205-6BCD81A72D27}"/>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704208D-85B7-734F-84ED-CC3539EAD281}"/>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83889C3C-F364-0A4C-862D-31A4FDB872C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cxnSp>
        <p:nvCxnSpPr>
          <p:cNvPr id="2" name="Straight Connector 1">
            <a:extLst>
              <a:ext uri="{FF2B5EF4-FFF2-40B4-BE49-F238E27FC236}">
                <a16:creationId xmlns:a16="http://schemas.microsoft.com/office/drawing/2014/main" id="{24AC2F5A-1AE6-3121-C2DC-ED30176885FE}"/>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2345983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64D83BE-E324-EB4A-B083-A1346F38CAF5}"/>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9">
            <a:extLst>
              <a:ext uri="{FF2B5EF4-FFF2-40B4-BE49-F238E27FC236}">
                <a16:creationId xmlns:a16="http://schemas.microsoft.com/office/drawing/2014/main" id="{8939CC31-DFD2-2343-8688-614C2E46456C}"/>
              </a:ext>
            </a:extLst>
          </p:cNvPr>
          <p:cNvSpPr>
            <a:spLocks noGrp="1"/>
          </p:cNvSpPr>
          <p:nvPr>
            <p:ph type="pic" sz="quarter" idx="14"/>
          </p:nvPr>
        </p:nvSpPr>
        <p:spPr>
          <a:xfrm>
            <a:off x="8616754" y="1661865"/>
            <a:ext cx="2737046" cy="1973727"/>
          </a:xfrm>
          <a:prstGeom prst="rect">
            <a:avLst/>
          </a:prstGeom>
        </p:spPr>
        <p:txBody>
          <a:bodyPr/>
          <a:lstStyle>
            <a:lvl1pPr>
              <a:defRPr>
                <a:solidFill>
                  <a:schemeClr val="bg1"/>
                </a:solidFill>
              </a:defRPr>
            </a:lvl1pPr>
          </a:lstStyle>
          <a:p>
            <a:r>
              <a:rPr lang="en-US"/>
              <a:t>Click icon to add picture</a:t>
            </a:r>
          </a:p>
        </p:txBody>
      </p:sp>
      <p:sp>
        <p:nvSpPr>
          <p:cNvPr id="19" name="Picture Placeholder 19">
            <a:extLst>
              <a:ext uri="{FF2B5EF4-FFF2-40B4-BE49-F238E27FC236}">
                <a16:creationId xmlns:a16="http://schemas.microsoft.com/office/drawing/2014/main" id="{43CC3961-8F72-1C43-8E19-E49947EFF92B}"/>
              </a:ext>
            </a:extLst>
          </p:cNvPr>
          <p:cNvSpPr>
            <a:spLocks noGrp="1"/>
          </p:cNvSpPr>
          <p:nvPr>
            <p:ph type="pic" sz="quarter" idx="15"/>
          </p:nvPr>
        </p:nvSpPr>
        <p:spPr>
          <a:xfrm>
            <a:off x="8616754" y="4081508"/>
            <a:ext cx="2737046" cy="1973727"/>
          </a:xfrm>
          <a:prstGeom prst="rect">
            <a:avLst/>
          </a:prstGeom>
        </p:spPr>
        <p:txBody>
          <a:bodyPr/>
          <a:lstStyle>
            <a:lvl1pPr>
              <a:defRPr>
                <a:solidFill>
                  <a:schemeClr val="bg1"/>
                </a:solidFill>
              </a:defRPr>
            </a:lvl1pPr>
          </a:lstStyle>
          <a:p>
            <a:r>
              <a:rPr lang="en-US"/>
              <a:t>Click icon to add picture</a:t>
            </a:r>
          </a:p>
        </p:txBody>
      </p:sp>
      <p:sp>
        <p:nvSpPr>
          <p:cNvPr id="25" name="Rectangle 24">
            <a:extLst>
              <a:ext uri="{FF2B5EF4-FFF2-40B4-BE49-F238E27FC236}">
                <a16:creationId xmlns:a16="http://schemas.microsoft.com/office/drawing/2014/main" id="{249D3E8B-562E-C74E-971A-0D8B8A9D67DC}"/>
              </a:ext>
            </a:extLst>
          </p:cNvPr>
          <p:cNvSpPr/>
          <p:nvPr/>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E5BA45-8D11-A94A-B643-51FAEDC03D24}"/>
              </a:ext>
            </a:extLst>
          </p:cNvPr>
          <p:cNvSpPr/>
          <p:nvPr/>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5B2B18-13C4-B44D-942D-87E05AD8761F}"/>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469054C5-7CB8-E740-8175-6701E87CB13E}"/>
              </a:ext>
            </a:extLst>
          </p:cNvPr>
          <p:cNvSpPr>
            <a:spLocks noGrp="1"/>
          </p:cNvSpPr>
          <p:nvPr>
            <p:ph type="body" sz="quarter" idx="17"/>
          </p:nvPr>
        </p:nvSpPr>
        <p:spPr>
          <a:xfrm>
            <a:off x="793229" y="1648919"/>
            <a:ext cx="7315200" cy="901454"/>
          </a:xfrm>
          <a:prstGeom prst="rect">
            <a:avLst/>
          </a:prstGeom>
        </p:spPr>
        <p:txBody>
          <a:bodyPr anchor="b">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33" name="Title 1">
            <a:extLst>
              <a:ext uri="{FF2B5EF4-FFF2-40B4-BE49-F238E27FC236}">
                <a16:creationId xmlns:a16="http://schemas.microsoft.com/office/drawing/2014/main" id="{235F8368-8190-4047-947A-33584BFDA9A5}"/>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B956816C-ADB4-74EE-F720-7FA8BBDDA1C0}"/>
              </a:ext>
            </a:extLst>
          </p:cNvPr>
          <p:cNvSpPr/>
          <p:nvPr userDrawn="1"/>
        </p:nvSpPr>
        <p:spPr>
          <a:xfrm>
            <a:off x="8543559" y="1656928"/>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B217E3-877E-B2C1-1603-49B4FB6E0012}"/>
              </a:ext>
            </a:extLst>
          </p:cNvPr>
          <p:cNvSpPr/>
          <p:nvPr userDrawn="1"/>
        </p:nvSpPr>
        <p:spPr>
          <a:xfrm>
            <a:off x="8538600" y="4071635"/>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E6CAEBE-BCC5-A994-78B8-DCB8F6644DB6}"/>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656203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8" name="Text Placeholder 13">
            <a:extLst>
              <a:ext uri="{FF2B5EF4-FFF2-40B4-BE49-F238E27FC236}">
                <a16:creationId xmlns:a16="http://schemas.microsoft.com/office/drawing/2014/main" id="{979F02A0-4AA3-C842-9CA9-08C424D95D02}"/>
              </a:ext>
            </a:extLst>
          </p:cNvPr>
          <p:cNvSpPr>
            <a:spLocks noGrp="1"/>
          </p:cNvSpPr>
          <p:nvPr>
            <p:ph type="body" sz="quarter" idx="13"/>
          </p:nvPr>
        </p:nvSpPr>
        <p:spPr>
          <a:xfrm>
            <a:off x="3930225" y="2293068"/>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9">
            <a:extLst>
              <a:ext uri="{FF2B5EF4-FFF2-40B4-BE49-F238E27FC236}">
                <a16:creationId xmlns:a16="http://schemas.microsoft.com/office/drawing/2014/main" id="{E6FF4433-AB91-F544-8484-39FECEE29E8A}"/>
              </a:ext>
            </a:extLst>
          </p:cNvPr>
          <p:cNvSpPr>
            <a:spLocks noGrp="1"/>
          </p:cNvSpPr>
          <p:nvPr>
            <p:ph type="pic" sz="quarter" idx="14"/>
          </p:nvPr>
        </p:nvSpPr>
        <p:spPr>
          <a:xfrm>
            <a:off x="911395" y="1732453"/>
            <a:ext cx="2753606" cy="1973727"/>
          </a:xfrm>
          <a:prstGeom prst="rect">
            <a:avLst/>
          </a:prstGeom>
        </p:spPr>
        <p:txBody>
          <a:bodyPr/>
          <a:lstStyle>
            <a:lvl1pPr>
              <a:defRPr>
                <a:solidFill>
                  <a:schemeClr val="bg1"/>
                </a:solidFill>
              </a:defRPr>
            </a:lvl1pPr>
          </a:lstStyle>
          <a:p>
            <a:r>
              <a:rPr lang="en-US"/>
              <a:t>Click icon to add picture</a:t>
            </a:r>
          </a:p>
        </p:txBody>
      </p:sp>
      <p:sp>
        <p:nvSpPr>
          <p:cNvPr id="31" name="Picture Placeholder 19">
            <a:extLst>
              <a:ext uri="{FF2B5EF4-FFF2-40B4-BE49-F238E27FC236}">
                <a16:creationId xmlns:a16="http://schemas.microsoft.com/office/drawing/2014/main" id="{97F971B2-35C0-3E41-91D5-A13C99CC70AC}"/>
              </a:ext>
            </a:extLst>
          </p:cNvPr>
          <p:cNvSpPr>
            <a:spLocks noGrp="1"/>
          </p:cNvSpPr>
          <p:nvPr>
            <p:ph type="pic" sz="quarter" idx="15"/>
          </p:nvPr>
        </p:nvSpPr>
        <p:spPr>
          <a:xfrm>
            <a:off x="911395" y="4152096"/>
            <a:ext cx="2753606" cy="1973727"/>
          </a:xfrm>
          <a:prstGeom prst="rect">
            <a:avLst/>
          </a:prstGeom>
        </p:spPr>
        <p:txBody>
          <a:bodyPr/>
          <a:lstStyle>
            <a:lvl1pPr>
              <a:defRPr>
                <a:solidFill>
                  <a:schemeClr val="bg1"/>
                </a:solidFill>
              </a:defRPr>
            </a:lvl1pPr>
          </a:lstStyle>
          <a:p>
            <a:r>
              <a:rPr lang="en-US"/>
              <a:t>Click icon to add picture</a:t>
            </a:r>
          </a:p>
        </p:txBody>
      </p:sp>
      <p:sp>
        <p:nvSpPr>
          <p:cNvPr id="34" name="Text Placeholder 13">
            <a:extLst>
              <a:ext uri="{FF2B5EF4-FFF2-40B4-BE49-F238E27FC236}">
                <a16:creationId xmlns:a16="http://schemas.microsoft.com/office/drawing/2014/main" id="{7718660E-AF8B-F941-B28E-F9D14E9AE359}"/>
              </a:ext>
            </a:extLst>
          </p:cNvPr>
          <p:cNvSpPr>
            <a:spLocks noGrp="1"/>
          </p:cNvSpPr>
          <p:nvPr>
            <p:ph type="body" sz="quarter" idx="16"/>
          </p:nvPr>
        </p:nvSpPr>
        <p:spPr>
          <a:xfrm>
            <a:off x="3929601" y="4712719"/>
            <a:ext cx="7423575" cy="1413104"/>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5E281BD8-CB1C-4842-A30C-6F0E67E43107}"/>
              </a:ext>
            </a:extLst>
          </p:cNvPr>
          <p:cNvSpPr/>
          <p:nvPr/>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F16EED8-08EE-9B4B-A347-5D93E3CF01D4}"/>
              </a:ext>
            </a:extLst>
          </p:cNvPr>
          <p:cNvSpPr/>
          <p:nvPr/>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80F3C025-FF1B-4745-BE4C-3D9DD90D3E7B}"/>
              </a:ext>
            </a:extLst>
          </p:cNvPr>
          <p:cNvCxnSpPr>
            <a:cxnSpLocks/>
          </p:cNvCxnSpPr>
          <p:nvPr/>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B8397BDA-C063-A54D-AB41-8D5451F917FF}"/>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42" name="Text Placeholder 13">
            <a:extLst>
              <a:ext uri="{FF2B5EF4-FFF2-40B4-BE49-F238E27FC236}">
                <a16:creationId xmlns:a16="http://schemas.microsoft.com/office/drawing/2014/main" id="{DF1487AA-C639-0F4D-85C4-80A5600FCE91}"/>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5" name="Text Placeholder 13">
            <a:extLst>
              <a:ext uri="{FF2B5EF4-FFF2-40B4-BE49-F238E27FC236}">
                <a16:creationId xmlns:a16="http://schemas.microsoft.com/office/drawing/2014/main" id="{B3841FEF-B10C-A64E-A22E-3704775FDC82}"/>
              </a:ext>
            </a:extLst>
          </p:cNvPr>
          <p:cNvSpPr>
            <a:spLocks noGrp="1"/>
          </p:cNvSpPr>
          <p:nvPr>
            <p:ph type="body" sz="quarter" idx="19"/>
          </p:nvPr>
        </p:nvSpPr>
        <p:spPr>
          <a:xfrm>
            <a:off x="3929601" y="4091888"/>
            <a:ext cx="7423575" cy="481667"/>
          </a:xfrm>
          <a:prstGeom prst="rect">
            <a:avLst/>
          </a:prstGeom>
        </p:spPr>
        <p:txBody>
          <a:bodyPr>
            <a:normAutofit/>
          </a:bodyPr>
          <a:lstStyle>
            <a:lvl1pPr marL="0" indent="0">
              <a:buNone/>
              <a:defRPr sz="2000" b="1">
                <a:solidFill>
                  <a:schemeClr val="bg1"/>
                </a:solidFill>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en-US"/>
              <a:t>Click to edit Master text styles</a:t>
            </a:r>
          </a:p>
        </p:txBody>
      </p:sp>
      <p:sp>
        <p:nvSpPr>
          <p:cNvPr id="46" name="Title 1">
            <a:extLst>
              <a:ext uri="{FF2B5EF4-FFF2-40B4-BE49-F238E27FC236}">
                <a16:creationId xmlns:a16="http://schemas.microsoft.com/office/drawing/2014/main" id="{9065303C-73E4-594F-960E-A242DECB1A14}"/>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82443AD7-3074-C67F-2AF0-D85B65AF8837}"/>
              </a:ext>
            </a:extLst>
          </p:cNvPr>
          <p:cNvSpPr/>
          <p:nvPr userDrawn="1"/>
        </p:nvSpPr>
        <p:spPr>
          <a:xfrm>
            <a:off x="838200" y="1728844"/>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C0ADA8-C4F8-0A06-4B95-22C8ADD80719}"/>
              </a:ext>
            </a:extLst>
          </p:cNvPr>
          <p:cNvSpPr/>
          <p:nvPr userDrawn="1"/>
        </p:nvSpPr>
        <p:spPr>
          <a:xfrm>
            <a:off x="833241" y="4148049"/>
            <a:ext cx="72000" cy="19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2E9F11-E532-A450-00A0-57ADA3D1EC43}"/>
              </a:ext>
            </a:extLst>
          </p:cNvPr>
          <p:cNvCxnSpPr>
            <a:cxnSpLocks/>
          </p:cNvCxnSpPr>
          <p:nvPr userDrawn="1"/>
        </p:nvCxnSpPr>
        <p:spPr>
          <a:xfrm>
            <a:off x="365760" y="1304012"/>
            <a:ext cx="115098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3B6C6D1-6FA1-B6D5-13D8-8B689B296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9287" y="123381"/>
            <a:ext cx="665632" cy="1058959"/>
          </a:xfrm>
          <a:prstGeom prst="rect">
            <a:avLst/>
          </a:prstGeom>
        </p:spPr>
      </p:pic>
    </p:spTree>
    <p:extLst>
      <p:ext uri="{BB962C8B-B14F-4D97-AF65-F5344CB8AC3E}">
        <p14:creationId xmlns:p14="http://schemas.microsoft.com/office/powerpoint/2010/main" val="3856235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61E308A-E052-B24E-A239-518063FA22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692" y="693888"/>
            <a:ext cx="12192000" cy="3860800"/>
          </a:xfrm>
          <a:prstGeom prst="rect">
            <a:avLst/>
          </a:prstGeom>
        </p:spPr>
      </p:pic>
      <p:cxnSp>
        <p:nvCxnSpPr>
          <p:cNvPr id="7" name="Straight Connector 6">
            <a:extLst>
              <a:ext uri="{FF2B5EF4-FFF2-40B4-BE49-F238E27FC236}">
                <a16:creationId xmlns:a16="http://schemas.microsoft.com/office/drawing/2014/main" id="{A159060D-E5B9-814D-B2FB-6587012FAC13}"/>
              </a:ext>
            </a:extLst>
          </p:cNvPr>
          <p:cNvCxnSpPr>
            <a:cxnSpLocks/>
          </p:cNvCxnSpPr>
          <p:nvPr/>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0C4AD-68EB-6D4C-9749-E614BD1FA871}"/>
              </a:ext>
            </a:extLst>
          </p:cNvPr>
          <p:cNvSpPr txBox="1"/>
          <p:nvPr/>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2E4C06D-A92F-2845-8D8B-59A7411F9104}"/>
              </a:ext>
            </a:extLst>
          </p:cNvPr>
          <p:cNvSpPr txBox="1"/>
          <p:nvPr/>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cxnSp>
        <p:nvCxnSpPr>
          <p:cNvPr id="3" name="Straight Connector 2">
            <a:extLst>
              <a:ext uri="{FF2B5EF4-FFF2-40B4-BE49-F238E27FC236}">
                <a16:creationId xmlns:a16="http://schemas.microsoft.com/office/drawing/2014/main" id="{46B79CC4-B311-6B7D-AB6C-817740E4CF44}"/>
              </a:ext>
            </a:extLst>
          </p:cNvPr>
          <p:cNvCxnSpPr>
            <a:cxnSpLocks/>
          </p:cNvCxnSpPr>
          <p:nvPr userDrawn="1"/>
        </p:nvCxnSpPr>
        <p:spPr>
          <a:xfrm>
            <a:off x="365760" y="4831981"/>
            <a:ext cx="115098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3A7C77-9B4D-341D-8C6A-9306B48D9563}"/>
              </a:ext>
            </a:extLst>
          </p:cNvPr>
          <p:cNvSpPr txBox="1"/>
          <p:nvPr userDrawn="1"/>
        </p:nvSpPr>
        <p:spPr>
          <a:xfrm>
            <a:off x="8489488" y="5341496"/>
            <a:ext cx="3386137" cy="923330"/>
          </a:xfrm>
          <a:prstGeom prst="rect">
            <a:avLst/>
          </a:prstGeom>
          <a:noFill/>
        </p:spPr>
        <p:txBody>
          <a:bodyPr wrap="square" rtlCol="0">
            <a:spAutoFit/>
          </a:bodyPr>
          <a:lstStyle/>
          <a:p>
            <a:pPr algn="r"/>
            <a:r>
              <a:rPr lang="fr-CH" sz="1800" kern="1200" err="1">
                <a:solidFill>
                  <a:schemeClr val="bg1"/>
                </a:solidFill>
                <a:effectLst/>
                <a:latin typeface="Arial" panose="020B0604020202020204" pitchFamily="34" charset="0"/>
                <a:ea typeface="+mn-ea"/>
                <a:cs typeface="Arial" panose="020B0604020202020204" pitchFamily="34" charset="0"/>
              </a:rPr>
              <a:t>T</a:t>
            </a:r>
            <a:r>
              <a:rPr lang="fr-CH" sz="1800" kern="1200">
                <a:solidFill>
                  <a:schemeClr val="bg1"/>
                </a:solidFill>
                <a:effectLst/>
                <a:latin typeface="Arial" panose="020B0604020202020204" pitchFamily="34" charset="0"/>
                <a:ea typeface="+mn-ea"/>
                <a:cs typeface="Arial" panose="020B0604020202020204" pitchFamily="34" charset="0"/>
              </a:rPr>
              <a:t> </a:t>
            </a:r>
            <a:r>
              <a:rPr lang="en-GB" sz="1800" kern="1200">
                <a:solidFill>
                  <a:schemeClr val="bg1"/>
                </a:solidFill>
                <a:effectLst/>
                <a:latin typeface="Arial" panose="020B0604020202020204" pitchFamily="34" charset="0"/>
                <a:ea typeface="+mn-ea"/>
                <a:cs typeface="Arial" panose="020B0604020202020204" pitchFamily="34" charset="0"/>
              </a:rPr>
              <a:t>+41 022 917 4720</a:t>
            </a:r>
          </a:p>
          <a:p>
            <a:pPr algn="r"/>
            <a:r>
              <a:rPr lang="fr-CH" sz="1800" kern="1200">
                <a:solidFill>
                  <a:schemeClr val="bg1"/>
                </a:solidFill>
                <a:effectLst/>
                <a:latin typeface="Arial" panose="020B0604020202020204" pitchFamily="34" charset="0"/>
                <a:ea typeface="+mn-ea"/>
                <a:cs typeface="Arial" panose="020B0604020202020204" pitchFamily="34" charset="0"/>
              </a:rPr>
              <a:t>E </a:t>
            </a:r>
            <a:r>
              <a:rPr lang="fr-CH" sz="1800" kern="1200" err="1">
                <a:solidFill>
                  <a:schemeClr val="bg1"/>
                </a:solidFill>
                <a:effectLst/>
                <a:latin typeface="Arial" panose="020B0604020202020204" pitchFamily="34" charset="0"/>
                <a:ea typeface="+mn-ea"/>
                <a:cs typeface="Arial" panose="020B0604020202020204" pitchFamily="34" charset="0"/>
              </a:rPr>
              <a:t>unosat@unitar.org</a:t>
            </a:r>
            <a:endParaRPr lang="en-GB" sz="1800" kern="1200">
              <a:solidFill>
                <a:schemeClr val="bg1"/>
              </a:solidFill>
              <a:effectLst/>
              <a:latin typeface="Arial" panose="020B0604020202020204" pitchFamily="34" charset="0"/>
              <a:ea typeface="+mn-ea"/>
              <a:cs typeface="Arial" panose="020B0604020202020204" pitchFamily="34" charset="0"/>
            </a:endParaRPr>
          </a:p>
          <a:p>
            <a:pPr algn="r"/>
            <a:r>
              <a:rPr lang="fr-CH" sz="1800" kern="1200" err="1">
                <a:solidFill>
                  <a:schemeClr val="bg1"/>
                </a:solidFill>
                <a:effectLst/>
                <a:latin typeface="Arial" panose="020B0604020202020204" pitchFamily="34" charset="0"/>
                <a:ea typeface="+mn-ea"/>
                <a:cs typeface="Arial" panose="020B0604020202020204" pitchFamily="34" charset="0"/>
              </a:rPr>
              <a:t>www.unosat.org</a:t>
            </a:r>
            <a:endParaRPr lang="en-GB" sz="1800" kern="1200">
              <a:solidFill>
                <a:schemeClr val="bg1"/>
              </a:solidFill>
              <a:effectLst/>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4310881-55BD-6B5B-A396-7462B027C9B2}"/>
              </a:ext>
            </a:extLst>
          </p:cNvPr>
          <p:cNvSpPr txBox="1"/>
          <p:nvPr userDrawn="1"/>
        </p:nvSpPr>
        <p:spPr>
          <a:xfrm>
            <a:off x="3779829" y="5202997"/>
            <a:ext cx="4951215" cy="1200329"/>
          </a:xfrm>
          <a:prstGeom prst="rect">
            <a:avLst/>
          </a:prstGeom>
          <a:noFill/>
        </p:spPr>
        <p:txBody>
          <a:bodyPr wrap="square" rtlCol="0">
            <a:spAutoFit/>
          </a:bodyPr>
          <a:lstStyle/>
          <a:p>
            <a:r>
              <a:rPr lang="en-GB" sz="1800" b="1" kern="1200">
                <a:solidFill>
                  <a:schemeClr val="bg1"/>
                </a:solidFill>
                <a:effectLst/>
                <a:latin typeface="Arial" panose="020B0604020202020204" pitchFamily="34" charset="0"/>
                <a:ea typeface="+mn-ea"/>
                <a:cs typeface="Arial" panose="020B0604020202020204" pitchFamily="34" charset="0"/>
              </a:rPr>
              <a:t>UNOSAT, </a:t>
            </a:r>
            <a:r>
              <a:rPr lang="en-GB" sz="1800" b="0" kern="1200">
                <a:solidFill>
                  <a:schemeClr val="bg1"/>
                </a:solidFill>
                <a:effectLst/>
                <a:latin typeface="Arial" panose="020B0604020202020204" pitchFamily="34" charset="0"/>
                <a:ea typeface="+mn-ea"/>
                <a:cs typeface="Arial" panose="020B0604020202020204" pitchFamily="34" charset="0"/>
              </a:rPr>
              <a:t>United Nations Institute for Training and Research (UNITAR)</a:t>
            </a:r>
          </a:p>
          <a:p>
            <a:r>
              <a:rPr lang="en-GB" sz="1800" b="0" kern="1200">
                <a:solidFill>
                  <a:schemeClr val="bg1"/>
                </a:solidFill>
                <a:effectLst/>
                <a:latin typeface="Arial" panose="020B0604020202020204" pitchFamily="34" charset="0"/>
                <a:ea typeface="+mn-ea"/>
                <a:cs typeface="Arial" panose="020B0604020202020204" pitchFamily="34" charset="0"/>
              </a:rPr>
              <a:t>7 bis, Avenue de la </a:t>
            </a:r>
            <a:r>
              <a:rPr lang="en-GB" sz="1800" b="0" kern="1200" err="1">
                <a:solidFill>
                  <a:schemeClr val="bg1"/>
                </a:solidFill>
                <a:effectLst/>
                <a:latin typeface="Arial" panose="020B0604020202020204" pitchFamily="34" charset="0"/>
                <a:ea typeface="+mn-ea"/>
                <a:cs typeface="Arial" panose="020B0604020202020204" pitchFamily="34" charset="0"/>
              </a:rPr>
              <a:t>Paix</a:t>
            </a:r>
            <a:r>
              <a:rPr lang="en-GB" sz="1800" b="0" kern="1200">
                <a:solidFill>
                  <a:schemeClr val="bg1"/>
                </a:solidFill>
                <a:effectLst/>
                <a:latin typeface="Arial" panose="020B0604020202020204" pitchFamily="34" charset="0"/>
                <a:ea typeface="+mn-ea"/>
                <a:cs typeface="Arial" panose="020B0604020202020204" pitchFamily="34" charset="0"/>
              </a:rPr>
              <a:t>, CH-1202 Geneva 2, Switzerland</a:t>
            </a:r>
          </a:p>
        </p:txBody>
      </p:sp>
      <p:pic>
        <p:nvPicPr>
          <p:cNvPr id="8" name="Picture 7">
            <a:extLst>
              <a:ext uri="{FF2B5EF4-FFF2-40B4-BE49-F238E27FC236}">
                <a16:creationId xmlns:a16="http://schemas.microsoft.com/office/drawing/2014/main" id="{0F7B8B88-9B58-4FDA-6E4C-ED3E8A14FB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 y="5131287"/>
            <a:ext cx="2805301" cy="1343746"/>
          </a:xfrm>
          <a:prstGeom prst="rect">
            <a:avLst/>
          </a:prstGeom>
        </p:spPr>
      </p:pic>
      <p:sp>
        <p:nvSpPr>
          <p:cNvPr id="9" name="Title 1">
            <a:extLst>
              <a:ext uri="{FF2B5EF4-FFF2-40B4-BE49-F238E27FC236}">
                <a16:creationId xmlns:a16="http://schemas.microsoft.com/office/drawing/2014/main" id="{8AA385B8-F7D5-96AF-DB9B-51FD3251C84B}"/>
              </a:ext>
            </a:extLst>
          </p:cNvPr>
          <p:cNvSpPr txBox="1">
            <a:spLocks/>
          </p:cNvSpPr>
          <p:nvPr userDrawn="1"/>
        </p:nvSpPr>
        <p:spPr>
          <a:xfrm>
            <a:off x="1985554" y="860128"/>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a:t>@UNOSAT </a:t>
            </a:r>
            <a:br>
              <a:rPr lang="en-GB" sz="2400"/>
            </a:br>
            <a:r>
              <a:rPr lang="en-GB" sz="2400"/>
              <a:t>@</a:t>
            </a:r>
            <a:r>
              <a:rPr lang="en-GB" sz="2400" err="1"/>
              <a:t>UNITAR.unosat</a:t>
            </a:r>
            <a:endParaRPr lang="en-GB" sz="2400"/>
          </a:p>
          <a:p>
            <a:pPr>
              <a:lnSpc>
                <a:spcPct val="200000"/>
              </a:lnSpc>
            </a:pPr>
            <a:r>
              <a:rPr lang="en-GB" sz="2400"/>
              <a:t>/UNOSAT</a:t>
            </a:r>
            <a:endParaRPr lang="en-US" sz="2400"/>
          </a:p>
        </p:txBody>
      </p:sp>
      <p:pic>
        <p:nvPicPr>
          <p:cNvPr id="12" name="Picture 11">
            <a:extLst>
              <a:ext uri="{FF2B5EF4-FFF2-40B4-BE49-F238E27FC236}">
                <a16:creationId xmlns:a16="http://schemas.microsoft.com/office/drawing/2014/main" id="{A67DF5C3-01F2-1F32-7384-3F2C11C672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13" name="Picture 12">
            <a:extLst>
              <a:ext uri="{FF2B5EF4-FFF2-40B4-BE49-F238E27FC236}">
                <a16:creationId xmlns:a16="http://schemas.microsoft.com/office/drawing/2014/main" id="{517C2041-8C6E-E1D3-12A4-857374CAC28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73223" y="2339520"/>
            <a:ext cx="391849" cy="391849"/>
          </a:xfrm>
          <a:prstGeom prst="rect">
            <a:avLst/>
          </a:prstGeom>
        </p:spPr>
      </p:pic>
      <p:pic>
        <p:nvPicPr>
          <p:cNvPr id="16" name="Picture 15">
            <a:extLst>
              <a:ext uri="{FF2B5EF4-FFF2-40B4-BE49-F238E27FC236}">
                <a16:creationId xmlns:a16="http://schemas.microsoft.com/office/drawing/2014/main" id="{A07696FC-8B55-022D-3DB9-97262806538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08943" y="2964366"/>
            <a:ext cx="542509" cy="542509"/>
          </a:xfrm>
          <a:prstGeom prst="rect">
            <a:avLst/>
          </a:prstGeom>
        </p:spPr>
      </p:pic>
    </p:spTree>
    <p:extLst>
      <p:ext uri="{BB962C8B-B14F-4D97-AF65-F5344CB8AC3E}">
        <p14:creationId xmlns:p14="http://schemas.microsoft.com/office/powerpoint/2010/main" val="42043030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Comparison">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E3C09F-3F7C-AD4F-BFFB-88A9ABDCDF5D}"/>
              </a:ext>
            </a:extLst>
          </p:cNvPr>
          <p:cNvSpPr>
            <a:spLocks noGrp="1"/>
          </p:cNvSpPr>
          <p:nvPr>
            <p:ph type="pic" sz="quarter" idx="13"/>
          </p:nvPr>
        </p:nvSpPr>
        <p:spPr>
          <a:xfrm>
            <a:off x="0" y="0"/>
            <a:ext cx="12192000" cy="6858000"/>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175239338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40D4-711F-4D0D-9186-C7283D30E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0AA87C-9AA5-42B9-8CA2-E654566D5A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20CE4-C47B-41CF-A531-4DB99C38073A}"/>
              </a:ext>
            </a:extLst>
          </p:cNvPr>
          <p:cNvSpPr>
            <a:spLocks noGrp="1"/>
          </p:cNvSpPr>
          <p:nvPr>
            <p:ph type="dt" sz="half" idx="10"/>
          </p:nvPr>
        </p:nvSpPr>
        <p:spPr/>
        <p:txBody>
          <a:bodyPr/>
          <a:lstStyle/>
          <a:p>
            <a:fld id="{569C96FC-AA15-41F6-AD79-5D20AFF4FBA5}" type="datetimeFigureOut">
              <a:rPr lang="en-US" smtClean="0"/>
              <a:t>11/27/2023</a:t>
            </a:fld>
            <a:endParaRPr lang="en-US"/>
          </a:p>
        </p:txBody>
      </p:sp>
      <p:sp>
        <p:nvSpPr>
          <p:cNvPr id="5" name="Footer Placeholder 4">
            <a:extLst>
              <a:ext uri="{FF2B5EF4-FFF2-40B4-BE49-F238E27FC236}">
                <a16:creationId xmlns:a16="http://schemas.microsoft.com/office/drawing/2014/main" id="{D0C59B9D-DF52-4FFA-99B2-B76A4DCD4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2D611-70F2-4175-89BC-3B750603AE97}"/>
              </a:ext>
            </a:extLst>
          </p:cNvPr>
          <p:cNvSpPr>
            <a:spLocks noGrp="1"/>
          </p:cNvSpPr>
          <p:nvPr>
            <p:ph type="sldNum" sz="quarter" idx="12"/>
          </p:nvPr>
        </p:nvSpPr>
        <p:spPr/>
        <p:txBody>
          <a:bodyPr/>
          <a:lstStyle/>
          <a:p>
            <a:fld id="{9CB86665-AED3-486E-9A3E-8E0AE5C43AD5}" type="slidenum">
              <a:rPr lang="en-US" smtClean="0"/>
              <a:t>‹#›</a:t>
            </a:fld>
            <a:endParaRPr lang="en-US"/>
          </a:p>
        </p:txBody>
      </p:sp>
    </p:spTree>
    <p:extLst>
      <p:ext uri="{BB962C8B-B14F-4D97-AF65-F5344CB8AC3E}">
        <p14:creationId xmlns:p14="http://schemas.microsoft.com/office/powerpoint/2010/main" val="3285754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Blan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2C56D82C-152A-63DB-7001-27B95CFA9DFD}"/>
              </a:ext>
            </a:extLst>
          </p:cNvPr>
          <p:cNvSpPr>
            <a:spLocks noGrp="1"/>
          </p:cNvSpPr>
          <p:nvPr>
            <p:ph type="pic" sz="quarter" idx="14"/>
          </p:nvPr>
        </p:nvSpPr>
        <p:spPr>
          <a:xfrm>
            <a:off x="6096000" y="-4"/>
            <a:ext cx="6096000" cy="6857997"/>
          </a:xfrm>
          <a:prstGeom prst="rect">
            <a:avLst/>
          </a:prstGeom>
          <a:noFill/>
          <a:ln>
            <a:noFill/>
          </a:ln>
          <a:effectLst/>
        </p:spPr>
        <p:txBody>
          <a:bodyPr/>
          <a:lstStyle/>
          <a:p>
            <a:r>
              <a:rPr lang="en-US"/>
              <a:t>Click icon to add picture</a:t>
            </a:r>
          </a:p>
        </p:txBody>
      </p:sp>
      <p:sp>
        <p:nvSpPr>
          <p:cNvPr id="9" name="Title 1">
            <a:extLst>
              <a:ext uri="{FF2B5EF4-FFF2-40B4-BE49-F238E27FC236}">
                <a16:creationId xmlns:a16="http://schemas.microsoft.com/office/drawing/2014/main" id="{FF150B91-C5B6-BE84-CC0E-C2AC56C2CC9D}"/>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08601310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A36D3F-A462-9F44-9A45-02DDF6AA9F61}"/>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23" name="Date Placeholder 3">
            <a:extLst>
              <a:ext uri="{FF2B5EF4-FFF2-40B4-BE49-F238E27FC236}">
                <a16:creationId xmlns:a16="http://schemas.microsoft.com/office/drawing/2014/main" id="{979AAC92-C0DA-174A-961F-358A750DC3BF}"/>
              </a:ext>
            </a:extLst>
          </p:cNvPr>
          <p:cNvSpPr>
            <a:spLocks noGrp="1"/>
          </p:cNvSpPr>
          <p:nvPr>
            <p:ph type="dt" sz="half" idx="10"/>
          </p:nvPr>
        </p:nvSpPr>
        <p:spPr>
          <a:xfrm>
            <a:off x="838200" y="6525533"/>
            <a:ext cx="2743200" cy="365125"/>
          </a:xfrm>
          <a:prstGeom prst="rect">
            <a:avLst/>
          </a:prstGeom>
        </p:spPr>
        <p:txBody>
          <a:bodyPr/>
          <a:lstStyle>
            <a:lvl1pPr>
              <a:defRPr sz="1050">
                <a:solidFill>
                  <a:schemeClr val="bg1"/>
                </a:solidFill>
              </a:defRPr>
            </a:lvl1pPr>
          </a:lstStyle>
          <a:p>
            <a:r>
              <a:rPr lang="en-GB"/>
              <a:t>12/06/2020</a:t>
            </a:r>
            <a:endParaRPr lang="en-US"/>
          </a:p>
        </p:txBody>
      </p:sp>
      <p:sp>
        <p:nvSpPr>
          <p:cNvPr id="24" name="Footer Placeholder 4">
            <a:extLst>
              <a:ext uri="{FF2B5EF4-FFF2-40B4-BE49-F238E27FC236}">
                <a16:creationId xmlns:a16="http://schemas.microsoft.com/office/drawing/2014/main" id="{57AEFEFC-7092-B147-A17F-8D1A32A08CC9}"/>
              </a:ext>
            </a:extLst>
          </p:cNvPr>
          <p:cNvSpPr>
            <a:spLocks noGrp="1"/>
          </p:cNvSpPr>
          <p:nvPr>
            <p:ph type="ftr" sz="quarter" idx="11"/>
          </p:nvPr>
        </p:nvSpPr>
        <p:spPr>
          <a:xfrm>
            <a:off x="4038600" y="6525533"/>
            <a:ext cx="4114800" cy="365125"/>
          </a:xfrm>
          <a:prstGeom prst="rect">
            <a:avLst/>
          </a:prstGeom>
        </p:spPr>
        <p:txBody>
          <a:bodyPr/>
          <a:lstStyle>
            <a:lvl1pPr>
              <a:defRPr sz="1050">
                <a:solidFill>
                  <a:schemeClr val="bg1"/>
                </a:solidFill>
              </a:defRPr>
            </a:lvl1pPr>
          </a:lstStyle>
          <a:p>
            <a:endParaRPr lang="en-US"/>
          </a:p>
        </p:txBody>
      </p:sp>
      <p:sp>
        <p:nvSpPr>
          <p:cNvPr id="25" name="Slide Number Placeholder 5">
            <a:extLst>
              <a:ext uri="{FF2B5EF4-FFF2-40B4-BE49-F238E27FC236}">
                <a16:creationId xmlns:a16="http://schemas.microsoft.com/office/drawing/2014/main" id="{CE6E0A48-FC6E-9D4D-ACF2-748F0B2B4E91}"/>
              </a:ext>
            </a:extLst>
          </p:cNvPr>
          <p:cNvSpPr>
            <a:spLocks noGrp="1"/>
          </p:cNvSpPr>
          <p:nvPr>
            <p:ph type="sldNum" sz="quarter" idx="12"/>
          </p:nvPr>
        </p:nvSpPr>
        <p:spPr>
          <a:xfrm>
            <a:off x="8610600" y="6525533"/>
            <a:ext cx="2743200" cy="365125"/>
          </a:xfrm>
          <a:prstGeom prst="rect">
            <a:avLst/>
          </a:prstGeom>
        </p:spPr>
        <p:txBody>
          <a:bodyPr/>
          <a:lstStyle>
            <a:lvl1pPr>
              <a:defRPr sz="1050">
                <a:solidFill>
                  <a:schemeClr val="bg1"/>
                </a:solidFill>
              </a:defRPr>
            </a:lvl1pPr>
          </a:lstStyle>
          <a:p>
            <a:fld id="{152886F1-2859-2743-B845-757850F9F26A}" type="slidenum">
              <a:rPr lang="en-US" smtClean="0"/>
              <a:pPr/>
              <a:t>‹#›</a:t>
            </a:fld>
            <a:endParaRPr lang="en-US"/>
          </a:p>
        </p:txBody>
      </p:sp>
      <p:sp>
        <p:nvSpPr>
          <p:cNvPr id="27" name="Text Placeholder 13">
            <a:extLst>
              <a:ext uri="{FF2B5EF4-FFF2-40B4-BE49-F238E27FC236}">
                <a16:creationId xmlns:a16="http://schemas.microsoft.com/office/drawing/2014/main" id="{520C826F-9657-AA4C-9FDB-2824106D7077}"/>
              </a:ext>
            </a:extLst>
          </p:cNvPr>
          <p:cNvSpPr>
            <a:spLocks noGrp="1"/>
          </p:cNvSpPr>
          <p:nvPr>
            <p:ph type="body" sz="quarter" idx="13"/>
          </p:nvPr>
        </p:nvSpPr>
        <p:spPr>
          <a:xfrm>
            <a:off x="838200" y="2743200"/>
            <a:ext cx="4511675" cy="3238251"/>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Picture Placeholder 19">
            <a:extLst>
              <a:ext uri="{FF2B5EF4-FFF2-40B4-BE49-F238E27FC236}">
                <a16:creationId xmlns:a16="http://schemas.microsoft.com/office/drawing/2014/main" id="{262C8D7A-8118-244B-9B34-8AB932EA861C}"/>
              </a:ext>
            </a:extLst>
          </p:cNvPr>
          <p:cNvSpPr>
            <a:spLocks noGrp="1"/>
          </p:cNvSpPr>
          <p:nvPr>
            <p:ph type="pic" sz="quarter" idx="14"/>
          </p:nvPr>
        </p:nvSpPr>
        <p:spPr>
          <a:xfrm>
            <a:off x="5913793" y="1662113"/>
            <a:ext cx="5440007" cy="4319587"/>
          </a:xfrm>
          <a:prstGeom prst="rect">
            <a:avLst/>
          </a:prstGeom>
        </p:spPr>
        <p:txBody>
          <a:bodyPr/>
          <a:lstStyle/>
          <a:p>
            <a:endParaRPr lang="en-US"/>
          </a:p>
        </p:txBody>
      </p:sp>
      <p:pic>
        <p:nvPicPr>
          <p:cNvPr id="29" name="Picture 28">
            <a:extLst>
              <a:ext uri="{FF2B5EF4-FFF2-40B4-BE49-F238E27FC236}">
                <a16:creationId xmlns:a16="http://schemas.microsoft.com/office/drawing/2014/main" id="{918882A5-5E3C-C94D-947F-3E9298F930DA}"/>
              </a:ext>
            </a:extLst>
          </p:cNvPr>
          <p:cNvPicPr>
            <a:picLocks/>
          </p:cNvPicPr>
          <p:nvPr userDrawn="1"/>
        </p:nvPicPr>
        <p:blipFill>
          <a:blip r:embed="rId2"/>
          <a:stretch>
            <a:fillRect/>
          </a:stretch>
        </p:blipFill>
        <p:spPr>
          <a:xfrm flipH="1">
            <a:off x="5840598" y="1661864"/>
            <a:ext cx="70793" cy="4319587"/>
          </a:xfrm>
          <a:prstGeom prst="rect">
            <a:avLst/>
          </a:prstGeom>
        </p:spPr>
      </p:pic>
      <p:cxnSp>
        <p:nvCxnSpPr>
          <p:cNvPr id="31" name="Straight Connector 30">
            <a:extLst>
              <a:ext uri="{FF2B5EF4-FFF2-40B4-BE49-F238E27FC236}">
                <a16:creationId xmlns:a16="http://schemas.microsoft.com/office/drawing/2014/main" id="{93147398-BF70-A447-A2D1-DDE96BC10D2E}"/>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93F75C50-A71C-2248-BD20-0A9B5F8E0F66}"/>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4" name="Text Placeholder 28">
            <a:extLst>
              <a:ext uri="{FF2B5EF4-FFF2-40B4-BE49-F238E27FC236}">
                <a16:creationId xmlns:a16="http://schemas.microsoft.com/office/drawing/2014/main" id="{30438083-05B8-EE4C-8E93-034DD7D4BCCF}"/>
              </a:ext>
            </a:extLst>
          </p:cNvPr>
          <p:cNvSpPr>
            <a:spLocks noGrp="1"/>
          </p:cNvSpPr>
          <p:nvPr>
            <p:ph type="body" sz="quarter" idx="16" hasCustomPrompt="1"/>
          </p:nvPr>
        </p:nvSpPr>
        <p:spPr>
          <a:xfrm>
            <a:off x="5578096" y="63341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37" name="Text Placeholder 13">
            <a:extLst>
              <a:ext uri="{FF2B5EF4-FFF2-40B4-BE49-F238E27FC236}">
                <a16:creationId xmlns:a16="http://schemas.microsoft.com/office/drawing/2014/main" id="{952E867A-7C63-BB43-BF7D-B8BF0549A2F1}"/>
              </a:ext>
            </a:extLst>
          </p:cNvPr>
          <p:cNvSpPr>
            <a:spLocks noGrp="1"/>
          </p:cNvSpPr>
          <p:nvPr>
            <p:ph type="body" sz="quarter" idx="18"/>
          </p:nvPr>
        </p:nvSpPr>
        <p:spPr>
          <a:xfrm>
            <a:off x="823210" y="1661864"/>
            <a:ext cx="4526665" cy="796524"/>
          </a:xfrm>
          <a:prstGeom prst="rect">
            <a:avLst/>
          </a:prstGeom>
        </p:spPr>
        <p:txBody>
          <a:bodyPr anchor="b">
            <a:normAutofit/>
          </a:bodyPr>
          <a:lstStyle>
            <a:lvl1pPr marL="0" indent="0">
              <a:lnSpc>
                <a:spcPct val="100000"/>
              </a:lnSpc>
              <a:buNone/>
              <a:defRPr sz="2000" b="1">
                <a:solidFill>
                  <a:schemeClr val="tx1"/>
                </a:solidFill>
              </a:defRPr>
            </a:lvl1pPr>
            <a:lvl2pPr marL="457200" indent="0">
              <a:buNone/>
              <a:defRPr sz="1800" b="1">
                <a:solidFill>
                  <a:schemeClr val="tx1"/>
                </a:solidFill>
              </a:defRPr>
            </a:lvl2pPr>
            <a:lvl3pPr marL="914400" indent="0">
              <a:buNone/>
              <a:defRPr sz="1600" b="1">
                <a:solidFill>
                  <a:schemeClr val="tx1"/>
                </a:solidFill>
              </a:defRPr>
            </a:lvl3pPr>
            <a:lvl4pPr marL="1371600" indent="0">
              <a:buNone/>
              <a:defRPr sz="1400" b="1">
                <a:solidFill>
                  <a:schemeClr val="tx1"/>
                </a:solidFill>
              </a:defRPr>
            </a:lvl4pPr>
            <a:lvl5pPr marL="1828800" indent="0">
              <a:buNone/>
              <a:defRPr sz="1400" b="1">
                <a:solidFill>
                  <a:schemeClr val="tx1"/>
                </a:solidFill>
              </a:defRPr>
            </a:lvl5pPr>
          </a:lstStyle>
          <a:p>
            <a:pPr lvl="0"/>
            <a:r>
              <a:rPr lang="en-GB"/>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B2EA9468-074D-4945-BFD6-0BBB06536C42}"/>
              </a:ext>
            </a:extLst>
          </p:cNvPr>
          <p:cNvPicPr>
            <a:picLocks noChangeAspect="1"/>
          </p:cNvPicPr>
          <p:nvPr userDrawn="1"/>
        </p:nvPicPr>
        <p:blipFill>
          <a:blip r:embed="rId3"/>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105343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p:nvCxnSpPr>
        <p:spPr>
          <a:xfrm>
            <a:off x="365761"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3" y="265574"/>
            <a:ext cx="4949190" cy="933357"/>
          </a:xfrm>
          <a:prstGeom prst="rect">
            <a:avLst/>
          </a:prstGeom>
        </p:spPr>
        <p:txBody>
          <a:bodyPr anchor="ctr">
            <a:normAutofit/>
          </a:bodyPr>
          <a:lstStyle>
            <a:lvl1pPr algn="l">
              <a:defRPr sz="2800">
                <a:solidFill>
                  <a:schemeClr val="tx1"/>
                </a:solidFill>
              </a:defRPr>
            </a:lvl1pPr>
          </a:lstStyle>
          <a:p>
            <a:r>
              <a:rPr lang="en-GB" dirty="0"/>
              <a:t>CLICK TO EDIT MASTER TITLE STYLE</a:t>
            </a:r>
            <a:endParaRPr lang="en-US" dirty="0"/>
          </a:p>
        </p:txBody>
      </p:sp>
      <p:cxnSp>
        <p:nvCxnSpPr>
          <p:cNvPr id="8" name="Straight Connector 7">
            <a:extLst>
              <a:ext uri="{FF2B5EF4-FFF2-40B4-BE49-F238E27FC236}">
                <a16:creationId xmlns:a16="http://schemas.microsoft.com/office/drawing/2014/main" id="{B12775DB-9824-EDD8-B1E3-C9D1A3F916CF}"/>
              </a:ext>
            </a:extLst>
          </p:cNvPr>
          <p:cNvCxnSpPr>
            <a:cxnSpLocks/>
          </p:cNvCxnSpPr>
          <p:nvPr userDrawn="1"/>
        </p:nvCxnSpPr>
        <p:spPr>
          <a:xfrm>
            <a:off x="365761" y="1304012"/>
            <a:ext cx="11509865" cy="0"/>
          </a:xfrm>
          <a:prstGeom prst="line">
            <a:avLst/>
          </a:prstGeom>
          <a:ln w="38100">
            <a:solidFill>
              <a:srgbClr val="031B26"/>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07E577B5-8980-FFA1-93AE-EEC11327484B}"/>
              </a:ext>
            </a:extLst>
          </p:cNvPr>
          <p:cNvPicPr>
            <a:picLocks noChangeAspect="1"/>
          </p:cNvPicPr>
          <p:nvPr userDrawn="1"/>
        </p:nvPicPr>
        <p:blipFill>
          <a:blip r:embed="rId2"/>
          <a:stretch>
            <a:fillRect/>
          </a:stretch>
        </p:blipFill>
        <p:spPr>
          <a:xfrm>
            <a:off x="10969038" y="-2282"/>
            <a:ext cx="1092975" cy="1288800"/>
          </a:xfrm>
          <a:prstGeom prst="rect">
            <a:avLst/>
          </a:prstGeom>
        </p:spPr>
      </p:pic>
    </p:spTree>
    <p:extLst>
      <p:ext uri="{BB962C8B-B14F-4D97-AF65-F5344CB8AC3E}">
        <p14:creationId xmlns:p14="http://schemas.microsoft.com/office/powerpoint/2010/main" val="12498582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7D984B-A916-A84F-A197-91892FF038E5}"/>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18" name="Date Placeholder 3">
            <a:extLst>
              <a:ext uri="{FF2B5EF4-FFF2-40B4-BE49-F238E27FC236}">
                <a16:creationId xmlns:a16="http://schemas.microsoft.com/office/drawing/2014/main" id="{0949AF08-538B-8148-9DC7-B2AA64667208}"/>
              </a:ext>
            </a:extLst>
          </p:cNvPr>
          <p:cNvSpPr>
            <a:spLocks noGrp="1"/>
          </p:cNvSpPr>
          <p:nvPr>
            <p:ph type="dt" sz="half" idx="10"/>
          </p:nvPr>
        </p:nvSpPr>
        <p:spPr>
          <a:xfrm>
            <a:off x="838200" y="6525533"/>
            <a:ext cx="2743200" cy="365125"/>
          </a:xfrm>
          <a:prstGeom prst="rect">
            <a:avLst/>
          </a:prstGeom>
        </p:spPr>
        <p:txBody>
          <a:bodyPr/>
          <a:lstStyle>
            <a:lvl1pPr>
              <a:defRPr sz="1050">
                <a:solidFill>
                  <a:schemeClr val="bg1"/>
                </a:solidFill>
              </a:defRPr>
            </a:lvl1pPr>
          </a:lstStyle>
          <a:p>
            <a:r>
              <a:rPr lang="en-GB"/>
              <a:t>12/06/2020</a:t>
            </a:r>
            <a:endParaRPr lang="en-US"/>
          </a:p>
        </p:txBody>
      </p:sp>
      <p:sp>
        <p:nvSpPr>
          <p:cNvPr id="19" name="Footer Placeholder 4">
            <a:extLst>
              <a:ext uri="{FF2B5EF4-FFF2-40B4-BE49-F238E27FC236}">
                <a16:creationId xmlns:a16="http://schemas.microsoft.com/office/drawing/2014/main" id="{BDA22780-BBC9-DA46-9AEE-96A46C046619}"/>
              </a:ext>
            </a:extLst>
          </p:cNvPr>
          <p:cNvSpPr>
            <a:spLocks noGrp="1"/>
          </p:cNvSpPr>
          <p:nvPr>
            <p:ph type="ftr" sz="quarter" idx="11"/>
          </p:nvPr>
        </p:nvSpPr>
        <p:spPr>
          <a:xfrm>
            <a:off x="4038600" y="6525533"/>
            <a:ext cx="4114800" cy="365125"/>
          </a:xfrm>
          <a:prstGeom prst="rect">
            <a:avLst/>
          </a:prstGeom>
        </p:spPr>
        <p:txBody>
          <a:bodyPr/>
          <a:lstStyle>
            <a:lvl1pPr>
              <a:defRPr sz="1050">
                <a:solidFill>
                  <a:schemeClr val="bg1"/>
                </a:solidFill>
              </a:defRPr>
            </a:lvl1pPr>
          </a:lstStyle>
          <a:p>
            <a:endParaRPr lang="en-US"/>
          </a:p>
        </p:txBody>
      </p:sp>
      <p:sp>
        <p:nvSpPr>
          <p:cNvPr id="20" name="Slide Number Placeholder 5">
            <a:extLst>
              <a:ext uri="{FF2B5EF4-FFF2-40B4-BE49-F238E27FC236}">
                <a16:creationId xmlns:a16="http://schemas.microsoft.com/office/drawing/2014/main" id="{F5C97BBB-C6D7-3246-8B6D-33B54CBCF774}"/>
              </a:ext>
            </a:extLst>
          </p:cNvPr>
          <p:cNvSpPr>
            <a:spLocks noGrp="1"/>
          </p:cNvSpPr>
          <p:nvPr>
            <p:ph type="sldNum" sz="quarter" idx="12"/>
          </p:nvPr>
        </p:nvSpPr>
        <p:spPr>
          <a:xfrm>
            <a:off x="8610600" y="6525533"/>
            <a:ext cx="2743200" cy="365125"/>
          </a:xfrm>
          <a:prstGeom prst="rect">
            <a:avLst/>
          </a:prstGeom>
        </p:spPr>
        <p:txBody>
          <a:bodyPr/>
          <a:lstStyle>
            <a:lvl1pPr>
              <a:defRPr sz="1050">
                <a:solidFill>
                  <a:schemeClr val="bg1"/>
                </a:solidFill>
              </a:defRPr>
            </a:lvl1pPr>
          </a:lstStyle>
          <a:p>
            <a:fld id="{152886F1-2859-2743-B845-757850F9F26A}" type="slidenum">
              <a:rPr lang="en-US" smtClean="0"/>
              <a:pPr/>
              <a:t>‹#›</a:t>
            </a:fld>
            <a:endParaRPr lang="en-US"/>
          </a:p>
        </p:txBody>
      </p:sp>
      <p:sp>
        <p:nvSpPr>
          <p:cNvPr id="22" name="Text Placeholder 13">
            <a:extLst>
              <a:ext uri="{FF2B5EF4-FFF2-40B4-BE49-F238E27FC236}">
                <a16:creationId xmlns:a16="http://schemas.microsoft.com/office/drawing/2014/main" id="{3AC5FE27-77BC-1440-B235-1E26D11F7B97}"/>
              </a:ext>
            </a:extLst>
          </p:cNvPr>
          <p:cNvSpPr>
            <a:spLocks noGrp="1"/>
          </p:cNvSpPr>
          <p:nvPr>
            <p:ph type="body" sz="quarter" idx="13"/>
          </p:nvPr>
        </p:nvSpPr>
        <p:spPr>
          <a:xfrm>
            <a:off x="3930225" y="2293068"/>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19">
            <a:extLst>
              <a:ext uri="{FF2B5EF4-FFF2-40B4-BE49-F238E27FC236}">
                <a16:creationId xmlns:a16="http://schemas.microsoft.com/office/drawing/2014/main" id="{9AB221D5-F079-3A4B-8670-BC9B4B690D95}"/>
              </a:ext>
            </a:extLst>
          </p:cNvPr>
          <p:cNvSpPr>
            <a:spLocks noGrp="1"/>
          </p:cNvSpPr>
          <p:nvPr>
            <p:ph type="pic" sz="quarter" idx="14"/>
          </p:nvPr>
        </p:nvSpPr>
        <p:spPr>
          <a:xfrm>
            <a:off x="911395" y="1732453"/>
            <a:ext cx="2753606" cy="1973727"/>
          </a:xfrm>
          <a:prstGeom prst="rect">
            <a:avLst/>
          </a:prstGeom>
        </p:spPr>
        <p:txBody>
          <a:bodyPr/>
          <a:lstStyle/>
          <a:p>
            <a:endParaRPr lang="en-US"/>
          </a:p>
        </p:txBody>
      </p:sp>
      <p:pic>
        <p:nvPicPr>
          <p:cNvPr id="24" name="Picture 23">
            <a:extLst>
              <a:ext uri="{FF2B5EF4-FFF2-40B4-BE49-F238E27FC236}">
                <a16:creationId xmlns:a16="http://schemas.microsoft.com/office/drawing/2014/main" id="{AC36D182-0EB9-BA46-9B4A-0D2D329DF9B2}"/>
              </a:ext>
            </a:extLst>
          </p:cNvPr>
          <p:cNvPicPr>
            <a:picLocks/>
          </p:cNvPicPr>
          <p:nvPr userDrawn="1"/>
        </p:nvPicPr>
        <p:blipFill>
          <a:blip r:embed="rId2"/>
          <a:stretch>
            <a:fillRect/>
          </a:stretch>
        </p:blipFill>
        <p:spPr>
          <a:xfrm flipH="1">
            <a:off x="838200" y="1732204"/>
            <a:ext cx="70793" cy="1980000"/>
          </a:xfrm>
          <a:prstGeom prst="rect">
            <a:avLst/>
          </a:prstGeom>
        </p:spPr>
      </p:pic>
      <p:sp>
        <p:nvSpPr>
          <p:cNvPr id="26" name="Picture Placeholder 19">
            <a:extLst>
              <a:ext uri="{FF2B5EF4-FFF2-40B4-BE49-F238E27FC236}">
                <a16:creationId xmlns:a16="http://schemas.microsoft.com/office/drawing/2014/main" id="{B1DAA7A6-7462-D04D-9F9B-64051DB4DA39}"/>
              </a:ext>
            </a:extLst>
          </p:cNvPr>
          <p:cNvSpPr>
            <a:spLocks noGrp="1"/>
          </p:cNvSpPr>
          <p:nvPr>
            <p:ph type="pic" sz="quarter" idx="15"/>
          </p:nvPr>
        </p:nvSpPr>
        <p:spPr>
          <a:xfrm>
            <a:off x="911395" y="4152096"/>
            <a:ext cx="2753606" cy="1973727"/>
          </a:xfrm>
          <a:prstGeom prst="rect">
            <a:avLst/>
          </a:prstGeom>
        </p:spPr>
        <p:txBody>
          <a:bodyPr/>
          <a:lstStyle/>
          <a:p>
            <a:endParaRPr lang="en-US"/>
          </a:p>
        </p:txBody>
      </p:sp>
      <p:pic>
        <p:nvPicPr>
          <p:cNvPr id="27" name="Picture 26">
            <a:extLst>
              <a:ext uri="{FF2B5EF4-FFF2-40B4-BE49-F238E27FC236}">
                <a16:creationId xmlns:a16="http://schemas.microsoft.com/office/drawing/2014/main" id="{BAB6F7BF-6AB7-C640-837E-4AB59E525EF4}"/>
              </a:ext>
            </a:extLst>
          </p:cNvPr>
          <p:cNvPicPr>
            <a:picLocks/>
          </p:cNvPicPr>
          <p:nvPr userDrawn="1"/>
        </p:nvPicPr>
        <p:blipFill>
          <a:blip r:embed="rId2"/>
          <a:stretch>
            <a:fillRect/>
          </a:stretch>
        </p:blipFill>
        <p:spPr>
          <a:xfrm flipH="1">
            <a:off x="838200" y="4151847"/>
            <a:ext cx="70793" cy="1980000"/>
          </a:xfrm>
          <a:prstGeom prst="rect">
            <a:avLst/>
          </a:prstGeom>
        </p:spPr>
      </p:pic>
      <p:sp>
        <p:nvSpPr>
          <p:cNvPr id="29" name="Text Placeholder 13">
            <a:extLst>
              <a:ext uri="{FF2B5EF4-FFF2-40B4-BE49-F238E27FC236}">
                <a16:creationId xmlns:a16="http://schemas.microsoft.com/office/drawing/2014/main" id="{B6833C50-E92B-EB4A-8E9E-757735F3B5AC}"/>
              </a:ext>
            </a:extLst>
          </p:cNvPr>
          <p:cNvSpPr>
            <a:spLocks noGrp="1"/>
          </p:cNvSpPr>
          <p:nvPr>
            <p:ph type="body" sz="quarter" idx="16"/>
          </p:nvPr>
        </p:nvSpPr>
        <p:spPr>
          <a:xfrm>
            <a:off x="3929601" y="4712719"/>
            <a:ext cx="7423575" cy="1413104"/>
          </a:xfrm>
          <a:prstGeom prst="rect">
            <a:avLst/>
          </a:prstGeom>
        </p:spPr>
        <p:txBody>
          <a:bodyPr>
            <a:normAutofit/>
          </a:bodyPr>
          <a:lstStyle>
            <a:lvl1pPr>
              <a:lnSpc>
                <a:spcPct val="100000"/>
              </a:lnSpc>
              <a:defRPr sz="200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400">
                <a:solidFill>
                  <a:schemeClr val="tx1"/>
                </a:solidFill>
              </a:defRPr>
            </a:lvl4pPr>
            <a:lvl5pPr>
              <a:lnSpc>
                <a:spcPct val="100000"/>
              </a:lnSpc>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0" name="Straight Connector 29">
            <a:extLst>
              <a:ext uri="{FF2B5EF4-FFF2-40B4-BE49-F238E27FC236}">
                <a16:creationId xmlns:a16="http://schemas.microsoft.com/office/drawing/2014/main" id="{13ED6D3E-434A-BB45-9555-9D873AB07244}"/>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81EACDB-E60E-0847-BB86-6F3253D3E2D9}"/>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3" name="Text Placeholder 28">
            <a:extLst>
              <a:ext uri="{FF2B5EF4-FFF2-40B4-BE49-F238E27FC236}">
                <a16:creationId xmlns:a16="http://schemas.microsoft.com/office/drawing/2014/main" id="{4956A9F2-731F-9440-88A5-CDECB31BADD6}"/>
              </a:ext>
            </a:extLst>
          </p:cNvPr>
          <p:cNvSpPr>
            <a:spLocks noGrp="1"/>
          </p:cNvSpPr>
          <p:nvPr>
            <p:ph type="body" sz="quarter" idx="17" hasCustomPrompt="1"/>
          </p:nvPr>
        </p:nvSpPr>
        <p:spPr>
          <a:xfrm>
            <a:off x="5578096" y="63341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34" name="Text Placeholder 13">
            <a:extLst>
              <a:ext uri="{FF2B5EF4-FFF2-40B4-BE49-F238E27FC236}">
                <a16:creationId xmlns:a16="http://schemas.microsoft.com/office/drawing/2014/main" id="{C9F4A4EF-FA11-F549-970D-AC2CF410E7FD}"/>
              </a:ext>
            </a:extLst>
          </p:cNvPr>
          <p:cNvSpPr>
            <a:spLocks noGrp="1"/>
          </p:cNvSpPr>
          <p:nvPr>
            <p:ph type="body" sz="quarter" idx="18"/>
          </p:nvPr>
        </p:nvSpPr>
        <p:spPr>
          <a:xfrm>
            <a:off x="3929601" y="1723442"/>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GB"/>
              <a:t>Click to edit Master text styles</a:t>
            </a:r>
            <a:endParaRPr lang="en-US"/>
          </a:p>
        </p:txBody>
      </p:sp>
      <p:sp>
        <p:nvSpPr>
          <p:cNvPr id="37" name="Text Placeholder 13">
            <a:extLst>
              <a:ext uri="{FF2B5EF4-FFF2-40B4-BE49-F238E27FC236}">
                <a16:creationId xmlns:a16="http://schemas.microsoft.com/office/drawing/2014/main" id="{8607D73D-3908-4645-AB8A-F2C34DD85B01}"/>
              </a:ext>
            </a:extLst>
          </p:cNvPr>
          <p:cNvSpPr>
            <a:spLocks noGrp="1"/>
          </p:cNvSpPr>
          <p:nvPr>
            <p:ph type="body" sz="quarter" idx="20"/>
          </p:nvPr>
        </p:nvSpPr>
        <p:spPr>
          <a:xfrm>
            <a:off x="3929600" y="4122663"/>
            <a:ext cx="7423575" cy="481667"/>
          </a:xfrm>
          <a:prstGeom prst="rect">
            <a:avLst/>
          </a:prstGeom>
        </p:spPr>
        <p:txBody>
          <a:bodyPr>
            <a:normAutofit/>
          </a:bodyPr>
          <a:lstStyle>
            <a:lvl1pPr marL="0" indent="0">
              <a:lnSpc>
                <a:spcPct val="100000"/>
              </a:lnSpc>
              <a:buNone/>
              <a:defRPr sz="2000" b="1">
                <a:solidFill>
                  <a:schemeClr val="tx1"/>
                </a:solidFill>
              </a:defRPr>
            </a:lvl1pPr>
            <a:lvl2pPr>
              <a:defRPr sz="1800" b="1">
                <a:solidFill>
                  <a:schemeClr val="tx1"/>
                </a:solidFill>
              </a:defRPr>
            </a:lvl2pPr>
            <a:lvl3pPr>
              <a:defRPr sz="1600" b="1">
                <a:solidFill>
                  <a:schemeClr val="tx1"/>
                </a:solidFill>
              </a:defRPr>
            </a:lvl3pPr>
            <a:lvl4pPr>
              <a:defRPr sz="1400" b="1">
                <a:solidFill>
                  <a:schemeClr val="tx1"/>
                </a:solidFill>
              </a:defRPr>
            </a:lvl4pPr>
            <a:lvl5pPr>
              <a:defRPr sz="1400" b="1">
                <a:solidFill>
                  <a:schemeClr val="tx1"/>
                </a:solidFill>
              </a:defRPr>
            </a:lvl5pPr>
          </a:lstStyle>
          <a:p>
            <a:pPr lvl="0"/>
            <a:r>
              <a:rPr lang="en-GB"/>
              <a:t>Click to edit Master text styles</a:t>
            </a:r>
            <a:endParaRPr lang="en-US"/>
          </a:p>
        </p:txBody>
      </p:sp>
      <p:pic>
        <p:nvPicPr>
          <p:cNvPr id="21" name="Picture 20" descr="A picture containing drawing&#10;&#10;Description automatically generated">
            <a:extLst>
              <a:ext uri="{FF2B5EF4-FFF2-40B4-BE49-F238E27FC236}">
                <a16:creationId xmlns:a16="http://schemas.microsoft.com/office/drawing/2014/main" id="{0C0CD35E-D66F-E24E-9841-CC4080F94151}"/>
              </a:ext>
            </a:extLst>
          </p:cNvPr>
          <p:cNvPicPr>
            <a:picLocks noChangeAspect="1"/>
          </p:cNvPicPr>
          <p:nvPr userDrawn="1"/>
        </p:nvPicPr>
        <p:blipFill>
          <a:blip r:embed="rId3"/>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3189583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9CF37C-A7AE-0A48-9592-10AF3B8A1A64}"/>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13" name="Date Placeholder 3">
            <a:extLst>
              <a:ext uri="{FF2B5EF4-FFF2-40B4-BE49-F238E27FC236}">
                <a16:creationId xmlns:a16="http://schemas.microsoft.com/office/drawing/2014/main" id="{99FE14E2-EDA1-8847-937F-B2B4DAA36F3C}"/>
              </a:ext>
            </a:extLst>
          </p:cNvPr>
          <p:cNvSpPr>
            <a:spLocks noGrp="1"/>
          </p:cNvSpPr>
          <p:nvPr>
            <p:ph type="dt" sz="half" idx="10"/>
          </p:nvPr>
        </p:nvSpPr>
        <p:spPr>
          <a:xfrm>
            <a:off x="838200" y="6525533"/>
            <a:ext cx="2743200" cy="365125"/>
          </a:xfrm>
          <a:prstGeom prst="rect">
            <a:avLst/>
          </a:prstGeom>
        </p:spPr>
        <p:txBody>
          <a:bodyPr/>
          <a:lstStyle>
            <a:lvl1pPr>
              <a:defRPr sz="1050">
                <a:solidFill>
                  <a:schemeClr val="bg1"/>
                </a:solidFill>
              </a:defRPr>
            </a:lvl1pPr>
          </a:lstStyle>
          <a:p>
            <a:r>
              <a:rPr lang="en-GB"/>
              <a:t>12/06/2020</a:t>
            </a:r>
            <a:endParaRPr lang="en-US"/>
          </a:p>
        </p:txBody>
      </p:sp>
      <p:sp>
        <p:nvSpPr>
          <p:cNvPr id="14" name="Footer Placeholder 4">
            <a:extLst>
              <a:ext uri="{FF2B5EF4-FFF2-40B4-BE49-F238E27FC236}">
                <a16:creationId xmlns:a16="http://schemas.microsoft.com/office/drawing/2014/main" id="{26FB9D0F-4A08-174F-887F-B1ACB115BF33}"/>
              </a:ext>
            </a:extLst>
          </p:cNvPr>
          <p:cNvSpPr>
            <a:spLocks noGrp="1"/>
          </p:cNvSpPr>
          <p:nvPr>
            <p:ph type="ftr" sz="quarter" idx="11"/>
          </p:nvPr>
        </p:nvSpPr>
        <p:spPr>
          <a:xfrm>
            <a:off x="4038600" y="6525533"/>
            <a:ext cx="4114800" cy="365125"/>
          </a:xfrm>
          <a:prstGeom prst="rect">
            <a:avLst/>
          </a:prstGeom>
        </p:spPr>
        <p:txBody>
          <a:bodyPr/>
          <a:lstStyle>
            <a:lvl1pPr>
              <a:defRPr sz="105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E8262B72-6471-254D-8907-8CB8472AA732}"/>
              </a:ext>
            </a:extLst>
          </p:cNvPr>
          <p:cNvSpPr>
            <a:spLocks noGrp="1"/>
          </p:cNvSpPr>
          <p:nvPr>
            <p:ph type="sldNum" sz="quarter" idx="12"/>
          </p:nvPr>
        </p:nvSpPr>
        <p:spPr>
          <a:xfrm>
            <a:off x="8610600" y="6525533"/>
            <a:ext cx="2743200" cy="365125"/>
          </a:xfrm>
          <a:prstGeom prst="rect">
            <a:avLst/>
          </a:prstGeom>
        </p:spPr>
        <p:txBody>
          <a:bodyPr/>
          <a:lstStyle>
            <a:lvl1pPr>
              <a:defRPr sz="1050">
                <a:solidFill>
                  <a:schemeClr val="bg1"/>
                </a:solidFill>
              </a:defRPr>
            </a:lvl1pPr>
          </a:lstStyle>
          <a:p>
            <a:fld id="{152886F1-2859-2743-B845-757850F9F26A}" type="slidenum">
              <a:rPr lang="en-US" smtClean="0"/>
              <a:pPr/>
              <a:t>‹#›</a:t>
            </a:fld>
            <a:endParaRPr lang="en-US"/>
          </a:p>
        </p:txBody>
      </p:sp>
      <p:sp>
        <p:nvSpPr>
          <p:cNvPr id="17" name="Text Placeholder 13">
            <a:extLst>
              <a:ext uri="{FF2B5EF4-FFF2-40B4-BE49-F238E27FC236}">
                <a16:creationId xmlns:a16="http://schemas.microsoft.com/office/drawing/2014/main" id="{2AD588AD-4B69-B04C-9CD4-0E87216F537F}"/>
              </a:ext>
            </a:extLst>
          </p:cNvPr>
          <p:cNvSpPr>
            <a:spLocks noGrp="1"/>
          </p:cNvSpPr>
          <p:nvPr>
            <p:ph type="body" sz="quarter" idx="13"/>
          </p:nvPr>
        </p:nvSpPr>
        <p:spPr>
          <a:xfrm>
            <a:off x="838200" y="2743200"/>
            <a:ext cx="7315200" cy="323825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Picture Placeholder 19">
            <a:extLst>
              <a:ext uri="{FF2B5EF4-FFF2-40B4-BE49-F238E27FC236}">
                <a16:creationId xmlns:a16="http://schemas.microsoft.com/office/drawing/2014/main" id="{13CF357F-60F3-224A-AD54-A7F0B06FB9D5}"/>
              </a:ext>
            </a:extLst>
          </p:cNvPr>
          <p:cNvSpPr>
            <a:spLocks noGrp="1"/>
          </p:cNvSpPr>
          <p:nvPr>
            <p:ph type="pic" sz="quarter" idx="14"/>
          </p:nvPr>
        </p:nvSpPr>
        <p:spPr>
          <a:xfrm>
            <a:off x="8616754" y="1661865"/>
            <a:ext cx="2737046" cy="1973727"/>
          </a:xfrm>
          <a:prstGeom prst="rect">
            <a:avLst/>
          </a:prstGeom>
        </p:spPr>
        <p:txBody>
          <a:bodyPr/>
          <a:lstStyle/>
          <a:p>
            <a:endParaRPr lang="en-US"/>
          </a:p>
        </p:txBody>
      </p:sp>
      <p:pic>
        <p:nvPicPr>
          <p:cNvPr id="21" name="Picture 20">
            <a:extLst>
              <a:ext uri="{FF2B5EF4-FFF2-40B4-BE49-F238E27FC236}">
                <a16:creationId xmlns:a16="http://schemas.microsoft.com/office/drawing/2014/main" id="{0E4307DE-D996-434C-A0B2-D08808F94A26}"/>
              </a:ext>
            </a:extLst>
          </p:cNvPr>
          <p:cNvPicPr>
            <a:picLocks/>
          </p:cNvPicPr>
          <p:nvPr userDrawn="1"/>
        </p:nvPicPr>
        <p:blipFill>
          <a:blip r:embed="rId2"/>
          <a:stretch>
            <a:fillRect/>
          </a:stretch>
        </p:blipFill>
        <p:spPr>
          <a:xfrm flipH="1">
            <a:off x="8543559" y="1661616"/>
            <a:ext cx="70793" cy="1980000"/>
          </a:xfrm>
          <a:prstGeom prst="rect">
            <a:avLst/>
          </a:prstGeom>
        </p:spPr>
      </p:pic>
      <p:sp>
        <p:nvSpPr>
          <p:cNvPr id="23" name="Picture Placeholder 19">
            <a:extLst>
              <a:ext uri="{FF2B5EF4-FFF2-40B4-BE49-F238E27FC236}">
                <a16:creationId xmlns:a16="http://schemas.microsoft.com/office/drawing/2014/main" id="{D4AF5F3F-FFAA-164E-A98E-D6E6F9DBB5D3}"/>
              </a:ext>
            </a:extLst>
          </p:cNvPr>
          <p:cNvSpPr>
            <a:spLocks noGrp="1"/>
          </p:cNvSpPr>
          <p:nvPr>
            <p:ph type="pic" sz="quarter" idx="15"/>
          </p:nvPr>
        </p:nvSpPr>
        <p:spPr>
          <a:xfrm>
            <a:off x="8616754" y="4081508"/>
            <a:ext cx="2737046" cy="1973727"/>
          </a:xfrm>
          <a:prstGeom prst="rect">
            <a:avLst/>
          </a:prstGeom>
        </p:spPr>
        <p:txBody>
          <a:bodyPr/>
          <a:lstStyle/>
          <a:p>
            <a:endParaRPr lang="en-US"/>
          </a:p>
        </p:txBody>
      </p:sp>
      <p:pic>
        <p:nvPicPr>
          <p:cNvPr id="24" name="Picture 23">
            <a:extLst>
              <a:ext uri="{FF2B5EF4-FFF2-40B4-BE49-F238E27FC236}">
                <a16:creationId xmlns:a16="http://schemas.microsoft.com/office/drawing/2014/main" id="{6E594C86-0647-8F4F-ADD8-C8780C42AAF6}"/>
              </a:ext>
            </a:extLst>
          </p:cNvPr>
          <p:cNvPicPr>
            <a:picLocks/>
          </p:cNvPicPr>
          <p:nvPr userDrawn="1"/>
        </p:nvPicPr>
        <p:blipFill>
          <a:blip r:embed="rId2"/>
          <a:stretch>
            <a:fillRect/>
          </a:stretch>
        </p:blipFill>
        <p:spPr>
          <a:xfrm flipH="1">
            <a:off x="8543559" y="4081259"/>
            <a:ext cx="70793" cy="1980000"/>
          </a:xfrm>
          <a:prstGeom prst="rect">
            <a:avLst/>
          </a:prstGeom>
        </p:spPr>
      </p:pic>
      <p:cxnSp>
        <p:nvCxnSpPr>
          <p:cNvPr id="25" name="Straight Connector 24">
            <a:extLst>
              <a:ext uri="{FF2B5EF4-FFF2-40B4-BE49-F238E27FC236}">
                <a16:creationId xmlns:a16="http://schemas.microsoft.com/office/drawing/2014/main" id="{46D9F8FA-DB6C-A646-B08A-CAFA54B3B9FE}"/>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20548022-B625-524C-B2DB-E5EAB9C6DF71}"/>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28" name="Text Placeholder 28">
            <a:extLst>
              <a:ext uri="{FF2B5EF4-FFF2-40B4-BE49-F238E27FC236}">
                <a16:creationId xmlns:a16="http://schemas.microsoft.com/office/drawing/2014/main" id="{F51261B3-41B4-674E-9F7E-344548C47B0F}"/>
              </a:ext>
            </a:extLst>
          </p:cNvPr>
          <p:cNvSpPr>
            <a:spLocks noGrp="1"/>
          </p:cNvSpPr>
          <p:nvPr>
            <p:ph type="body" sz="quarter" idx="16" hasCustomPrompt="1"/>
          </p:nvPr>
        </p:nvSpPr>
        <p:spPr>
          <a:xfrm>
            <a:off x="5578096" y="63341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sp>
        <p:nvSpPr>
          <p:cNvPr id="29" name="Text Placeholder 13">
            <a:extLst>
              <a:ext uri="{FF2B5EF4-FFF2-40B4-BE49-F238E27FC236}">
                <a16:creationId xmlns:a16="http://schemas.microsoft.com/office/drawing/2014/main" id="{1DAD0A09-A8EE-EF40-B20A-03D850E70F98}"/>
              </a:ext>
            </a:extLst>
          </p:cNvPr>
          <p:cNvSpPr>
            <a:spLocks noGrp="1"/>
          </p:cNvSpPr>
          <p:nvPr>
            <p:ph type="body" sz="quarter" idx="17"/>
          </p:nvPr>
        </p:nvSpPr>
        <p:spPr>
          <a:xfrm>
            <a:off x="823210" y="1661864"/>
            <a:ext cx="7330190" cy="796524"/>
          </a:xfrm>
          <a:prstGeom prst="rect">
            <a:avLst/>
          </a:prstGeom>
        </p:spPr>
        <p:txBody>
          <a:bodyPr anchor="b">
            <a:normAutofit/>
          </a:bodyPr>
          <a:lstStyle>
            <a:lvl1pPr marL="0" indent="0">
              <a:buNone/>
              <a:defRPr sz="2000" b="1">
                <a:solidFill>
                  <a:schemeClr val="tx1"/>
                </a:solidFill>
              </a:defRPr>
            </a:lvl1pPr>
            <a:lvl2pPr marL="457200" indent="0">
              <a:buNone/>
              <a:defRPr sz="1800" b="1">
                <a:solidFill>
                  <a:schemeClr val="tx1"/>
                </a:solidFill>
              </a:defRPr>
            </a:lvl2pPr>
            <a:lvl3pPr marL="914400" indent="0">
              <a:buNone/>
              <a:defRPr sz="1600" b="1">
                <a:solidFill>
                  <a:schemeClr val="tx1"/>
                </a:solidFill>
              </a:defRPr>
            </a:lvl3pPr>
            <a:lvl4pPr marL="1371600" indent="0">
              <a:buNone/>
              <a:defRPr sz="1400" b="1">
                <a:solidFill>
                  <a:schemeClr val="tx1"/>
                </a:solidFill>
              </a:defRPr>
            </a:lvl4pPr>
            <a:lvl5pPr marL="1828800" indent="0">
              <a:buNone/>
              <a:defRPr sz="1400" b="1">
                <a:solidFill>
                  <a:schemeClr val="tx1"/>
                </a:solidFill>
              </a:defRPr>
            </a:lvl5pPr>
          </a:lstStyle>
          <a:p>
            <a:pPr lvl="0"/>
            <a:r>
              <a:rPr lang="en-GB"/>
              <a:t>Click to edit Master text styles</a:t>
            </a:r>
          </a:p>
        </p:txBody>
      </p:sp>
      <p:pic>
        <p:nvPicPr>
          <p:cNvPr id="18" name="Picture 17" descr="A picture containing drawing&#10;&#10;Description automatically generated">
            <a:extLst>
              <a:ext uri="{FF2B5EF4-FFF2-40B4-BE49-F238E27FC236}">
                <a16:creationId xmlns:a16="http://schemas.microsoft.com/office/drawing/2014/main" id="{A336D1E4-CBBA-734E-AE52-229EED6AEA00}"/>
              </a:ext>
            </a:extLst>
          </p:cNvPr>
          <p:cNvPicPr>
            <a:picLocks noChangeAspect="1"/>
          </p:cNvPicPr>
          <p:nvPr userDrawn="1"/>
        </p:nvPicPr>
        <p:blipFill>
          <a:blip r:embed="rId3"/>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958106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F282BF-2856-E143-B582-F0D8F466E2AB}"/>
              </a:ext>
            </a:extLst>
          </p:cNvPr>
          <p:cNvSpPr/>
          <p:nvPr userDrawn="1"/>
        </p:nvSpPr>
        <p:spPr>
          <a:xfrm>
            <a:off x="1" y="0"/>
            <a:ext cx="12192000" cy="6858000"/>
          </a:xfrm>
          <a:prstGeom prst="rect">
            <a:avLst/>
          </a:prstGeom>
          <a:solidFill>
            <a:srgbClr val="3E8EDE">
              <a:alpha val="7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B086C0-5DB7-C34D-B0F5-27E3A949DFF5}"/>
              </a:ext>
            </a:extLst>
          </p:cNvPr>
          <p:cNvSpPr>
            <a:spLocks noGrp="1"/>
          </p:cNvSpPr>
          <p:nvPr>
            <p:ph type="ctrTitle"/>
          </p:nvPr>
        </p:nvSpPr>
        <p:spPr>
          <a:xfrm>
            <a:off x="3838909" y="2889298"/>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3" name="Picture 12" descr="A picture containing drawing&#10;&#10;Description automatically generated">
            <a:extLst>
              <a:ext uri="{FF2B5EF4-FFF2-40B4-BE49-F238E27FC236}">
                <a16:creationId xmlns:a16="http://schemas.microsoft.com/office/drawing/2014/main" id="{695A1E85-E1D1-3C4D-B874-BC83CD296C05}"/>
              </a:ext>
            </a:extLst>
          </p:cNvPr>
          <p:cNvPicPr>
            <a:picLocks noChangeAspect="1"/>
          </p:cNvPicPr>
          <p:nvPr userDrawn="1"/>
        </p:nvPicPr>
        <p:blipFill>
          <a:blip r:embed="rId2"/>
          <a:stretch>
            <a:fillRect/>
          </a:stretch>
        </p:blipFill>
        <p:spPr>
          <a:xfrm>
            <a:off x="3689008" y="1193599"/>
            <a:ext cx="2808684" cy="1695699"/>
          </a:xfrm>
          <a:prstGeom prst="rect">
            <a:avLst/>
          </a:prstGeom>
        </p:spPr>
      </p:pic>
      <p:sp>
        <p:nvSpPr>
          <p:cNvPr id="5" name="Date Placeholder 3">
            <a:extLst>
              <a:ext uri="{FF2B5EF4-FFF2-40B4-BE49-F238E27FC236}">
                <a16:creationId xmlns:a16="http://schemas.microsoft.com/office/drawing/2014/main" id="{0280A13C-3D86-D440-AE17-AD098BA090C8}"/>
              </a:ext>
            </a:extLst>
          </p:cNvPr>
          <p:cNvSpPr>
            <a:spLocks noGrp="1"/>
          </p:cNvSpPr>
          <p:nvPr>
            <p:ph type="dt" sz="half" idx="10"/>
          </p:nvPr>
        </p:nvSpPr>
        <p:spPr>
          <a:xfrm>
            <a:off x="838200" y="6525533"/>
            <a:ext cx="2743200" cy="365125"/>
          </a:xfrm>
          <a:prstGeom prst="rect">
            <a:avLst/>
          </a:prstGeom>
        </p:spPr>
        <p:txBody>
          <a:bodyPr/>
          <a:lstStyle>
            <a:lvl1pPr>
              <a:defRPr sz="1050">
                <a:solidFill>
                  <a:schemeClr val="bg1"/>
                </a:solidFill>
              </a:defRPr>
            </a:lvl1pPr>
          </a:lstStyle>
          <a:p>
            <a:r>
              <a:rPr lang="en-GB"/>
              <a:t>12/06/2020</a:t>
            </a:r>
            <a:endParaRPr lang="en-US"/>
          </a:p>
        </p:txBody>
      </p:sp>
      <p:sp>
        <p:nvSpPr>
          <p:cNvPr id="6" name="Footer Placeholder 4">
            <a:extLst>
              <a:ext uri="{FF2B5EF4-FFF2-40B4-BE49-F238E27FC236}">
                <a16:creationId xmlns:a16="http://schemas.microsoft.com/office/drawing/2014/main" id="{BC143649-2655-EC46-A7D2-96C79F261578}"/>
              </a:ext>
            </a:extLst>
          </p:cNvPr>
          <p:cNvSpPr>
            <a:spLocks noGrp="1"/>
          </p:cNvSpPr>
          <p:nvPr>
            <p:ph type="ftr" sz="quarter" idx="11"/>
          </p:nvPr>
        </p:nvSpPr>
        <p:spPr>
          <a:xfrm>
            <a:off x="4038600" y="6525533"/>
            <a:ext cx="4114800" cy="365125"/>
          </a:xfrm>
          <a:prstGeom prst="rect">
            <a:avLst/>
          </a:prstGeom>
        </p:spPr>
        <p:txBody>
          <a:bodyPr/>
          <a:lstStyle>
            <a:lvl1pPr>
              <a:defRPr sz="105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CDE0930-9DE2-B244-9107-B2A133560922}"/>
              </a:ext>
            </a:extLst>
          </p:cNvPr>
          <p:cNvSpPr>
            <a:spLocks noGrp="1"/>
          </p:cNvSpPr>
          <p:nvPr>
            <p:ph type="sldNum" sz="quarter" idx="12"/>
          </p:nvPr>
        </p:nvSpPr>
        <p:spPr>
          <a:xfrm>
            <a:off x="8610600" y="6525533"/>
            <a:ext cx="2743200" cy="365125"/>
          </a:xfrm>
          <a:prstGeom prst="rect">
            <a:avLst/>
          </a:prstGeom>
        </p:spPr>
        <p:txBody>
          <a:bodyPr/>
          <a:lstStyle>
            <a:lvl1pPr>
              <a:defRPr sz="1050">
                <a:solidFill>
                  <a:schemeClr val="bg1"/>
                </a:solidFill>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6576864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solidFill>
            <a:schemeClr val="bg1">
              <a:lumMod val="50000"/>
              <a:alpha val="70196"/>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99CDD9-380B-454D-BB34-342CAF5106B4}"/>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5" name="Picture 14" descr="A picture containing drawing&#10;&#10;Description automatically generated">
            <a:extLst>
              <a:ext uri="{FF2B5EF4-FFF2-40B4-BE49-F238E27FC236}">
                <a16:creationId xmlns:a16="http://schemas.microsoft.com/office/drawing/2014/main" id="{56ED8C5E-3C71-FE43-B824-6DECF86C8C44}"/>
              </a:ext>
            </a:extLst>
          </p:cNvPr>
          <p:cNvPicPr>
            <a:picLocks noChangeAspect="1"/>
          </p:cNvPicPr>
          <p:nvPr userDrawn="1"/>
        </p:nvPicPr>
        <p:blipFill>
          <a:blip r:embed="rId3"/>
          <a:stretch>
            <a:fillRect/>
          </a:stretch>
        </p:blipFill>
        <p:spPr>
          <a:xfrm>
            <a:off x="368242" y="2008344"/>
            <a:ext cx="4241189" cy="2560551"/>
          </a:xfrm>
          <a:prstGeom prst="rect">
            <a:avLst/>
          </a:prstGeom>
        </p:spPr>
      </p:pic>
    </p:spTree>
    <p:extLst>
      <p:ext uri="{BB962C8B-B14F-4D97-AF65-F5344CB8AC3E}">
        <p14:creationId xmlns:p14="http://schemas.microsoft.com/office/powerpoint/2010/main" val="39518386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C9FF76C-B215-2D47-A5F1-23B2275D971E}"/>
              </a:ext>
            </a:extLst>
          </p:cNvPr>
          <p:cNvSpPr/>
          <p:nvPr userDrawn="1"/>
        </p:nvSpPr>
        <p:spPr>
          <a:xfrm>
            <a:off x="0" y="0"/>
            <a:ext cx="12192000" cy="6858000"/>
          </a:xfrm>
          <a:prstGeom prst="rect">
            <a:avLst/>
          </a:prstGeom>
          <a:solidFill>
            <a:schemeClr val="bg1">
              <a:lumMod val="50000"/>
              <a:alpha val="70196"/>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99CDD9-380B-454D-BB34-342CAF5106B4}"/>
              </a:ext>
            </a:extLst>
          </p:cNvPr>
          <p:cNvPicPr>
            <a:picLocks noChangeAspect="1"/>
          </p:cNvPicPr>
          <p:nvPr userDrawn="1"/>
        </p:nvPicPr>
        <p:blipFill>
          <a:blip r:embed="rId2"/>
          <a:stretch>
            <a:fillRect/>
          </a:stretch>
        </p:blipFill>
        <p:spPr>
          <a:xfrm>
            <a:off x="0" y="6542314"/>
            <a:ext cx="12192000" cy="315685"/>
          </a:xfrm>
          <a:prstGeom prst="rect">
            <a:avLst/>
          </a:prstGeom>
        </p:spPr>
      </p:pic>
      <p:sp>
        <p:nvSpPr>
          <p:cNvPr id="13" name="Title 1">
            <a:extLst>
              <a:ext uri="{FF2B5EF4-FFF2-40B4-BE49-F238E27FC236}">
                <a16:creationId xmlns:a16="http://schemas.microsoft.com/office/drawing/2014/main" id="{67EC4BE7-C20E-304A-B4A8-C03E2FDF0DD6}"/>
              </a:ext>
            </a:extLst>
          </p:cNvPr>
          <p:cNvSpPr>
            <a:spLocks noGrp="1"/>
          </p:cNvSpPr>
          <p:nvPr>
            <p:ph type="ctrTitle"/>
          </p:nvPr>
        </p:nvSpPr>
        <p:spPr>
          <a:xfrm>
            <a:off x="5295373" y="2094820"/>
            <a:ext cx="6183085" cy="2387600"/>
          </a:xfrm>
          <a:prstGeom prst="rect">
            <a:avLst/>
          </a:prstGeom>
        </p:spPr>
        <p:txBody>
          <a:bodyPr anchor="ctr"/>
          <a:lstStyle>
            <a:lvl1pPr algn="l">
              <a:defRPr sz="6000">
                <a:solidFill>
                  <a:schemeClr val="bg1"/>
                </a:solidFill>
              </a:defRPr>
            </a:lvl1pPr>
          </a:lstStyle>
          <a:p>
            <a:r>
              <a:rPr lang="en-GB"/>
              <a:t>Click to edit Master title style</a:t>
            </a:r>
            <a:endParaRPr lang="en-US"/>
          </a:p>
        </p:txBody>
      </p:sp>
      <p:pic>
        <p:nvPicPr>
          <p:cNvPr id="15" name="Picture 14" descr="A picture containing drawing&#10;&#10;Description automatically generated">
            <a:extLst>
              <a:ext uri="{FF2B5EF4-FFF2-40B4-BE49-F238E27FC236}">
                <a16:creationId xmlns:a16="http://schemas.microsoft.com/office/drawing/2014/main" id="{56ED8C5E-3C71-FE43-B824-6DECF86C8C44}"/>
              </a:ext>
            </a:extLst>
          </p:cNvPr>
          <p:cNvPicPr>
            <a:picLocks noChangeAspect="1"/>
          </p:cNvPicPr>
          <p:nvPr userDrawn="1"/>
        </p:nvPicPr>
        <p:blipFill>
          <a:blip r:embed="rId3"/>
          <a:stretch>
            <a:fillRect/>
          </a:stretch>
        </p:blipFill>
        <p:spPr>
          <a:xfrm>
            <a:off x="811161" y="2008344"/>
            <a:ext cx="4241189" cy="2560551"/>
          </a:xfrm>
          <a:prstGeom prst="rect">
            <a:avLst/>
          </a:prstGeom>
        </p:spPr>
      </p:pic>
    </p:spTree>
    <p:extLst>
      <p:ext uri="{BB962C8B-B14F-4D97-AF65-F5344CB8AC3E}">
        <p14:creationId xmlns:p14="http://schemas.microsoft.com/office/powerpoint/2010/main" val="411004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4E8A80B3-0126-FC45-8D77-7369869C97DE}"/>
              </a:ext>
            </a:extLst>
          </p:cNvPr>
          <p:cNvSpPr>
            <a:spLocks noGrp="1"/>
          </p:cNvSpPr>
          <p:nvPr>
            <p:ph type="body" sz="quarter" idx="17" hasCustomPrompt="1"/>
          </p:nvPr>
        </p:nvSpPr>
        <p:spPr>
          <a:xfrm>
            <a:off x="1185925"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5" name="Text Placeholder 28">
            <a:extLst>
              <a:ext uri="{FF2B5EF4-FFF2-40B4-BE49-F238E27FC236}">
                <a16:creationId xmlns:a16="http://schemas.microsoft.com/office/drawing/2014/main" id="{663EC2AD-6F53-5A44-9CEB-8BB3C1EE38D7}"/>
              </a:ext>
            </a:extLst>
          </p:cNvPr>
          <p:cNvSpPr>
            <a:spLocks noGrp="1"/>
          </p:cNvSpPr>
          <p:nvPr>
            <p:ph type="body" sz="quarter" idx="18" hasCustomPrompt="1"/>
          </p:nvPr>
        </p:nvSpPr>
        <p:spPr>
          <a:xfrm>
            <a:off x="3239577"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6" name="Text Placeholder 28">
            <a:extLst>
              <a:ext uri="{FF2B5EF4-FFF2-40B4-BE49-F238E27FC236}">
                <a16:creationId xmlns:a16="http://schemas.microsoft.com/office/drawing/2014/main" id="{0E743249-6F7D-5543-8021-BC1EEAC5A323}"/>
              </a:ext>
            </a:extLst>
          </p:cNvPr>
          <p:cNvSpPr>
            <a:spLocks noGrp="1"/>
          </p:cNvSpPr>
          <p:nvPr>
            <p:ph type="body" sz="quarter" idx="19" hasCustomPrompt="1"/>
          </p:nvPr>
        </p:nvSpPr>
        <p:spPr>
          <a:xfrm>
            <a:off x="5293229"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7" name="Text Placeholder 28">
            <a:extLst>
              <a:ext uri="{FF2B5EF4-FFF2-40B4-BE49-F238E27FC236}">
                <a16:creationId xmlns:a16="http://schemas.microsoft.com/office/drawing/2014/main" id="{54512646-81CF-6F4F-BCCA-B2A8373D842A}"/>
              </a:ext>
            </a:extLst>
          </p:cNvPr>
          <p:cNvSpPr>
            <a:spLocks noGrp="1"/>
          </p:cNvSpPr>
          <p:nvPr>
            <p:ph type="body" sz="quarter" idx="20" hasCustomPrompt="1"/>
          </p:nvPr>
        </p:nvSpPr>
        <p:spPr>
          <a:xfrm>
            <a:off x="7346881"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8" name="Text Placeholder 28">
            <a:extLst>
              <a:ext uri="{FF2B5EF4-FFF2-40B4-BE49-F238E27FC236}">
                <a16:creationId xmlns:a16="http://schemas.microsoft.com/office/drawing/2014/main" id="{83DF4B45-6059-E24F-BC1F-5024F756E0E5}"/>
              </a:ext>
            </a:extLst>
          </p:cNvPr>
          <p:cNvSpPr>
            <a:spLocks noGrp="1"/>
          </p:cNvSpPr>
          <p:nvPr>
            <p:ph type="body" sz="quarter" idx="21" hasCustomPrompt="1"/>
          </p:nvPr>
        </p:nvSpPr>
        <p:spPr>
          <a:xfrm>
            <a:off x="9400533" y="3707647"/>
            <a:ext cx="1738754" cy="565150"/>
          </a:xfrm>
          <a:prstGeom prst="rect">
            <a:avLst/>
          </a:prstGeom>
        </p:spPr>
        <p:txBody>
          <a:bodyPr anchor="b">
            <a:noAutofit/>
          </a:bodyPr>
          <a:lstStyle>
            <a:lvl1pPr marL="0" indent="0" algn="ctr">
              <a:buNone/>
              <a:defRPr sz="12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19" name="Text Placeholder 28">
            <a:extLst>
              <a:ext uri="{FF2B5EF4-FFF2-40B4-BE49-F238E27FC236}">
                <a16:creationId xmlns:a16="http://schemas.microsoft.com/office/drawing/2014/main" id="{67240153-BD77-584F-928D-6FF281740511}"/>
              </a:ext>
            </a:extLst>
          </p:cNvPr>
          <p:cNvSpPr>
            <a:spLocks noGrp="1"/>
          </p:cNvSpPr>
          <p:nvPr>
            <p:ph type="body" sz="quarter" idx="22" hasCustomPrompt="1"/>
          </p:nvPr>
        </p:nvSpPr>
        <p:spPr>
          <a:xfrm>
            <a:off x="1185925"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0" name="Text Placeholder 28">
            <a:extLst>
              <a:ext uri="{FF2B5EF4-FFF2-40B4-BE49-F238E27FC236}">
                <a16:creationId xmlns:a16="http://schemas.microsoft.com/office/drawing/2014/main" id="{B252DE9B-CAC2-B047-80D0-D628D69E921A}"/>
              </a:ext>
            </a:extLst>
          </p:cNvPr>
          <p:cNvSpPr>
            <a:spLocks noGrp="1"/>
          </p:cNvSpPr>
          <p:nvPr>
            <p:ph type="body" sz="quarter" idx="23" hasCustomPrompt="1"/>
          </p:nvPr>
        </p:nvSpPr>
        <p:spPr>
          <a:xfrm>
            <a:off x="3239577"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1" name="Text Placeholder 28">
            <a:extLst>
              <a:ext uri="{FF2B5EF4-FFF2-40B4-BE49-F238E27FC236}">
                <a16:creationId xmlns:a16="http://schemas.microsoft.com/office/drawing/2014/main" id="{7698B6F7-C98E-DB4F-96E5-34898CC32EFD}"/>
              </a:ext>
            </a:extLst>
          </p:cNvPr>
          <p:cNvSpPr>
            <a:spLocks noGrp="1"/>
          </p:cNvSpPr>
          <p:nvPr>
            <p:ph type="body" sz="quarter" idx="24" hasCustomPrompt="1"/>
          </p:nvPr>
        </p:nvSpPr>
        <p:spPr>
          <a:xfrm>
            <a:off x="5293229"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2" name="Text Placeholder 28">
            <a:extLst>
              <a:ext uri="{FF2B5EF4-FFF2-40B4-BE49-F238E27FC236}">
                <a16:creationId xmlns:a16="http://schemas.microsoft.com/office/drawing/2014/main" id="{54174EBA-422F-2B40-BFD4-017E9A2AF630}"/>
              </a:ext>
            </a:extLst>
          </p:cNvPr>
          <p:cNvSpPr>
            <a:spLocks noGrp="1"/>
          </p:cNvSpPr>
          <p:nvPr>
            <p:ph type="body" sz="quarter" idx="25" hasCustomPrompt="1"/>
          </p:nvPr>
        </p:nvSpPr>
        <p:spPr>
          <a:xfrm>
            <a:off x="7346881"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sp>
        <p:nvSpPr>
          <p:cNvPr id="23" name="Text Placeholder 28">
            <a:extLst>
              <a:ext uri="{FF2B5EF4-FFF2-40B4-BE49-F238E27FC236}">
                <a16:creationId xmlns:a16="http://schemas.microsoft.com/office/drawing/2014/main" id="{39362CC5-414D-BB42-8458-560850A114E0}"/>
              </a:ext>
            </a:extLst>
          </p:cNvPr>
          <p:cNvSpPr>
            <a:spLocks noGrp="1"/>
          </p:cNvSpPr>
          <p:nvPr>
            <p:ph type="body" sz="quarter" idx="26" hasCustomPrompt="1"/>
          </p:nvPr>
        </p:nvSpPr>
        <p:spPr>
          <a:xfrm>
            <a:off x="9400533" y="4551444"/>
            <a:ext cx="1738754" cy="1444622"/>
          </a:xfrm>
          <a:prstGeom prst="rect">
            <a:avLst/>
          </a:prstGeom>
        </p:spPr>
        <p:txBody>
          <a:bodyPr anchor="t">
            <a:noAutofit/>
          </a:bodyPr>
          <a:lstStyle>
            <a:lvl1pPr marL="0" indent="0" algn="ctr">
              <a:buNone/>
              <a:defRPr sz="1100" b="0">
                <a:ln>
                  <a:noFill/>
                </a:ln>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a:t>Click to edit master text styles</a:t>
            </a:r>
            <a:endParaRPr lang="en-US"/>
          </a:p>
        </p:txBody>
      </p:sp>
      <p:cxnSp>
        <p:nvCxnSpPr>
          <p:cNvPr id="29" name="Straight Connector 28">
            <a:extLst>
              <a:ext uri="{FF2B5EF4-FFF2-40B4-BE49-F238E27FC236}">
                <a16:creationId xmlns:a16="http://schemas.microsoft.com/office/drawing/2014/main" id="{3432255F-5E8B-9A4A-8CAB-13DBB13FECE4}"/>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C344AFF-985B-0F44-B17C-D37A7080BE5C}"/>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32" name="Text Placeholder 28">
            <a:extLst>
              <a:ext uri="{FF2B5EF4-FFF2-40B4-BE49-F238E27FC236}">
                <a16:creationId xmlns:a16="http://schemas.microsoft.com/office/drawing/2014/main" id="{B6140073-AF52-D147-A6B5-C7B2BDE19500}"/>
              </a:ext>
            </a:extLst>
          </p:cNvPr>
          <p:cNvSpPr>
            <a:spLocks noGrp="1"/>
          </p:cNvSpPr>
          <p:nvPr>
            <p:ph type="body" sz="quarter" idx="16" hasCustomPrompt="1"/>
          </p:nvPr>
        </p:nvSpPr>
        <p:spPr>
          <a:xfrm>
            <a:off x="5578096" y="63341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33" name="Picture 32" descr="A picture containing drawing&#10;&#10;Description automatically generated">
            <a:extLst>
              <a:ext uri="{FF2B5EF4-FFF2-40B4-BE49-F238E27FC236}">
                <a16:creationId xmlns:a16="http://schemas.microsoft.com/office/drawing/2014/main" id="{A6C2560C-5BEA-3942-8F1E-811B83BA6D1A}"/>
              </a:ext>
            </a:extLst>
          </p:cNvPr>
          <p:cNvPicPr>
            <a:picLocks noChangeAspect="1"/>
          </p:cNvPicPr>
          <p:nvPr userDrawn="1"/>
        </p:nvPicPr>
        <p:blipFill>
          <a:blip r:embed="rId3"/>
          <a:stretch>
            <a:fillRect/>
          </a:stretch>
        </p:blipFill>
        <p:spPr>
          <a:xfrm>
            <a:off x="10969037" y="-2282"/>
            <a:ext cx="1092975" cy="1288800"/>
          </a:xfrm>
          <a:prstGeom prst="rect">
            <a:avLst/>
          </a:prstGeom>
        </p:spPr>
      </p:pic>
      <p:sp>
        <p:nvSpPr>
          <p:cNvPr id="34" name="Date Placeholder 3">
            <a:extLst>
              <a:ext uri="{FF2B5EF4-FFF2-40B4-BE49-F238E27FC236}">
                <a16:creationId xmlns:a16="http://schemas.microsoft.com/office/drawing/2014/main" id="{938FA798-1B8C-B34B-9109-27204115E390}"/>
              </a:ext>
            </a:extLst>
          </p:cNvPr>
          <p:cNvSpPr>
            <a:spLocks noGrp="1"/>
          </p:cNvSpPr>
          <p:nvPr>
            <p:ph type="dt" sz="half" idx="10"/>
          </p:nvPr>
        </p:nvSpPr>
        <p:spPr>
          <a:xfrm>
            <a:off x="838200" y="6525533"/>
            <a:ext cx="2743200" cy="365125"/>
          </a:xfrm>
          <a:prstGeom prst="rect">
            <a:avLst/>
          </a:prstGeom>
        </p:spPr>
        <p:txBody>
          <a:bodyPr/>
          <a:lstStyle>
            <a:lvl1pPr>
              <a:defRPr sz="1050">
                <a:solidFill>
                  <a:schemeClr val="tx1"/>
                </a:solidFill>
              </a:defRPr>
            </a:lvl1pPr>
          </a:lstStyle>
          <a:p>
            <a:r>
              <a:rPr lang="en-GB"/>
              <a:t>12/06/2020</a:t>
            </a:r>
            <a:endParaRPr lang="en-US"/>
          </a:p>
        </p:txBody>
      </p:sp>
      <p:sp>
        <p:nvSpPr>
          <p:cNvPr id="35" name="Footer Placeholder 4">
            <a:extLst>
              <a:ext uri="{FF2B5EF4-FFF2-40B4-BE49-F238E27FC236}">
                <a16:creationId xmlns:a16="http://schemas.microsoft.com/office/drawing/2014/main" id="{8699FFC3-095C-3441-B249-037C9B650558}"/>
              </a:ext>
            </a:extLst>
          </p:cNvPr>
          <p:cNvSpPr>
            <a:spLocks noGrp="1"/>
          </p:cNvSpPr>
          <p:nvPr>
            <p:ph type="ftr" sz="quarter" idx="11"/>
          </p:nvPr>
        </p:nvSpPr>
        <p:spPr>
          <a:xfrm>
            <a:off x="4038600" y="6525533"/>
            <a:ext cx="4114800" cy="365125"/>
          </a:xfrm>
          <a:prstGeom prst="rect">
            <a:avLst/>
          </a:prstGeom>
        </p:spPr>
        <p:txBody>
          <a:bodyPr/>
          <a:lstStyle>
            <a:lvl1pPr>
              <a:defRPr sz="1050">
                <a:solidFill>
                  <a:schemeClr val="tx1"/>
                </a:solidFill>
              </a:defRPr>
            </a:lvl1pPr>
          </a:lstStyle>
          <a:p>
            <a:endParaRPr lang="en-US"/>
          </a:p>
        </p:txBody>
      </p:sp>
      <p:sp>
        <p:nvSpPr>
          <p:cNvPr id="36" name="Slide Number Placeholder 5">
            <a:extLst>
              <a:ext uri="{FF2B5EF4-FFF2-40B4-BE49-F238E27FC236}">
                <a16:creationId xmlns:a16="http://schemas.microsoft.com/office/drawing/2014/main" id="{91ECA249-3D5F-074F-BB74-941B773BD036}"/>
              </a:ext>
            </a:extLst>
          </p:cNvPr>
          <p:cNvSpPr>
            <a:spLocks noGrp="1"/>
          </p:cNvSpPr>
          <p:nvPr>
            <p:ph type="sldNum" sz="quarter" idx="12"/>
          </p:nvPr>
        </p:nvSpPr>
        <p:spPr>
          <a:xfrm>
            <a:off x="8610600" y="6525533"/>
            <a:ext cx="2743200" cy="365125"/>
          </a:xfrm>
          <a:prstGeom prst="rect">
            <a:avLst/>
          </a:prstGeom>
        </p:spPr>
        <p:txBody>
          <a:bodyPr/>
          <a:lstStyle>
            <a:lvl1pPr>
              <a:defRPr sz="1050">
                <a:solidFill>
                  <a:schemeClr val="tx1"/>
                </a:solidFill>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2728003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65760" y="1304012"/>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5578096" y="63341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a:stretch>
            <a:fillRect/>
          </a:stretch>
        </p:blipFill>
        <p:spPr>
          <a:xfrm>
            <a:off x="10969037" y="-2282"/>
            <a:ext cx="1092975" cy="1288800"/>
          </a:xfrm>
          <a:prstGeom prst="rect">
            <a:avLst/>
          </a:prstGeom>
        </p:spPr>
      </p:pic>
    </p:spTree>
    <p:extLst>
      <p:ext uri="{BB962C8B-B14F-4D97-AF65-F5344CB8AC3E}">
        <p14:creationId xmlns:p14="http://schemas.microsoft.com/office/powerpoint/2010/main" val="1310042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65760" y="1050799"/>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379412" y="59254"/>
            <a:ext cx="8450409"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7514749" y="472433"/>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a:stretch>
            <a:fillRect/>
          </a:stretch>
        </p:blipFill>
        <p:spPr>
          <a:xfrm>
            <a:off x="11089799" y="-118002"/>
            <a:ext cx="1092975" cy="1288800"/>
          </a:xfrm>
          <a:prstGeom prst="rect">
            <a:avLst/>
          </a:prstGeom>
        </p:spPr>
      </p:pic>
    </p:spTree>
    <p:extLst>
      <p:ext uri="{BB962C8B-B14F-4D97-AF65-F5344CB8AC3E}">
        <p14:creationId xmlns:p14="http://schemas.microsoft.com/office/powerpoint/2010/main" val="23818375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4506E1ED-DC3C-8E41-8ADB-90BF04C96E45}"/>
              </a:ext>
            </a:extLst>
          </p:cNvPr>
          <p:cNvSpPr>
            <a:spLocks noGrp="1"/>
          </p:cNvSpPr>
          <p:nvPr>
            <p:ph type="pic" sz="quarter" idx="14"/>
          </p:nvPr>
        </p:nvSpPr>
        <p:spPr>
          <a:xfrm>
            <a:off x="6096000" y="0"/>
            <a:ext cx="6096000" cy="6506942"/>
          </a:xfrm>
          <a:prstGeom prst="rect">
            <a:avLst/>
          </a:prstGeom>
          <a:ln>
            <a:noFill/>
          </a:ln>
        </p:spPr>
        <p:txBody>
          <a:bodyPr/>
          <a:lstStyle/>
          <a:p>
            <a:endParaRPr lang="en-US"/>
          </a:p>
        </p:txBody>
      </p:sp>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4874808" cy="4232132"/>
          </a:xfrm>
          <a:prstGeom prst="rect">
            <a:avLst/>
          </a:prstGeo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BAEEB694-B61B-E84F-A8E3-C389A4DA084A}"/>
              </a:ext>
            </a:extLst>
          </p:cNvPr>
          <p:cNvCxnSpPr>
            <a:cxnSpLocks/>
          </p:cNvCxnSpPr>
          <p:nvPr userDrawn="1"/>
        </p:nvCxnSpPr>
        <p:spPr>
          <a:xfrm>
            <a:off x="365760" y="1304012"/>
            <a:ext cx="5347248"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5E6133-A9E0-3D40-B4FF-0D808E9D25F7}"/>
              </a:ext>
            </a:extLst>
          </p:cNvPr>
          <p:cNvSpPr>
            <a:spLocks noGrp="1"/>
          </p:cNvSpPr>
          <p:nvPr>
            <p:ph type="ctrTitle" hasCustomPrompt="1"/>
          </p:nvPr>
        </p:nvSpPr>
        <p:spPr>
          <a:xfrm>
            <a:off x="379413" y="265573"/>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Tree>
    <p:extLst>
      <p:ext uri="{BB962C8B-B14F-4D97-AF65-F5344CB8AC3E}">
        <p14:creationId xmlns:p14="http://schemas.microsoft.com/office/powerpoint/2010/main" val="1949759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714FB-3AEE-E745-BAB9-97F0B409409E}"/>
              </a:ext>
            </a:extLst>
          </p:cNvPr>
          <p:cNvPicPr>
            <a:picLocks noChangeAspect="1"/>
          </p:cNvPicPr>
          <p:nvPr userDrawn="1"/>
        </p:nvPicPr>
        <p:blipFill>
          <a:blip r:embed="rId3"/>
          <a:stretch>
            <a:fillRect/>
          </a:stretch>
        </p:blipFill>
        <p:spPr>
          <a:xfrm>
            <a:off x="0" y="6542314"/>
            <a:ext cx="12192000" cy="315685"/>
          </a:xfrm>
          <a:prstGeom prst="rect">
            <a:avLst/>
          </a:prstGeom>
        </p:spPr>
      </p:pic>
      <p:sp>
        <p:nvSpPr>
          <p:cNvPr id="4" name="Date Placeholder 3">
            <a:extLst>
              <a:ext uri="{FF2B5EF4-FFF2-40B4-BE49-F238E27FC236}">
                <a16:creationId xmlns:a16="http://schemas.microsoft.com/office/drawing/2014/main" id="{7B243922-39A5-864A-B589-FF4A65EDC13B}"/>
              </a:ext>
            </a:extLst>
          </p:cNvPr>
          <p:cNvSpPr>
            <a:spLocks noGrp="1"/>
          </p:cNvSpPr>
          <p:nvPr>
            <p:ph type="dt" sz="half" idx="10"/>
          </p:nvPr>
        </p:nvSpPr>
        <p:spPr>
          <a:xfrm>
            <a:off x="838200" y="6525533"/>
            <a:ext cx="2743200" cy="365125"/>
          </a:xfrm>
          <a:prstGeom prst="rect">
            <a:avLst/>
          </a:prstGeom>
        </p:spPr>
        <p:txBody>
          <a:bodyPr/>
          <a:lstStyle>
            <a:lvl1pPr>
              <a:defRPr>
                <a:solidFill>
                  <a:schemeClr val="bg1"/>
                </a:solidFill>
              </a:defRPr>
            </a:lvl1pPr>
          </a:lstStyle>
          <a:p>
            <a:r>
              <a:rPr lang="en-GB"/>
              <a:t>12/06/2020</a:t>
            </a:r>
            <a:endParaRPr lang="en-US"/>
          </a:p>
        </p:txBody>
      </p:sp>
      <p:sp>
        <p:nvSpPr>
          <p:cNvPr id="5" name="Footer Placeholder 4">
            <a:extLst>
              <a:ext uri="{FF2B5EF4-FFF2-40B4-BE49-F238E27FC236}">
                <a16:creationId xmlns:a16="http://schemas.microsoft.com/office/drawing/2014/main" id="{FFB0BA06-AF85-FF42-9075-BB202CDF148C}"/>
              </a:ext>
            </a:extLst>
          </p:cNvPr>
          <p:cNvSpPr>
            <a:spLocks noGrp="1"/>
          </p:cNvSpPr>
          <p:nvPr>
            <p:ph type="ftr" sz="quarter" idx="11"/>
          </p:nvPr>
        </p:nvSpPr>
        <p:spPr>
          <a:xfrm>
            <a:off x="4038600" y="6525533"/>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D0D6A69-A61A-0441-AEBA-1B3F41B678A4}"/>
              </a:ext>
            </a:extLst>
          </p:cNvPr>
          <p:cNvSpPr>
            <a:spLocks noGrp="1"/>
          </p:cNvSpPr>
          <p:nvPr>
            <p:ph type="sldNum" sz="quarter" idx="12"/>
          </p:nvPr>
        </p:nvSpPr>
        <p:spPr>
          <a:xfrm>
            <a:off x="8610600" y="6525533"/>
            <a:ext cx="2743200" cy="365125"/>
          </a:xfrm>
          <a:prstGeom prst="rect">
            <a:avLst/>
          </a:prstGeom>
        </p:spPr>
        <p:txBody>
          <a:bodyPr/>
          <a:lstStyle>
            <a:lvl1pPr>
              <a:defRPr>
                <a:solidFill>
                  <a:schemeClr val="bg1"/>
                </a:solidFill>
              </a:defRPr>
            </a:lvl1pPr>
          </a:lstStyle>
          <a:p>
            <a:fld id="{152886F1-2859-2743-B845-757850F9F26A}" type="slidenum">
              <a:rPr lang="en-US" smtClean="0"/>
              <a:pPr/>
              <a:t>‹#›</a:t>
            </a:fld>
            <a:endParaRPr lang="en-US"/>
          </a:p>
        </p:txBody>
      </p:sp>
      <p:sp>
        <p:nvSpPr>
          <p:cNvPr id="7" name="Content Placeholder 2">
            <a:extLst>
              <a:ext uri="{FF2B5EF4-FFF2-40B4-BE49-F238E27FC236}">
                <a16:creationId xmlns:a16="http://schemas.microsoft.com/office/drawing/2014/main" id="{4DD48F2D-FAFA-AC44-9564-632B3084A85B}"/>
              </a:ext>
            </a:extLst>
          </p:cNvPr>
          <p:cNvSpPr>
            <a:spLocks noGrp="1"/>
          </p:cNvSpPr>
          <p:nvPr>
            <p:ph idx="13"/>
          </p:nvPr>
        </p:nvSpPr>
        <p:spPr>
          <a:xfrm>
            <a:off x="838200" y="1853017"/>
            <a:ext cx="10515600" cy="4232132"/>
          </a:xfrm>
          <a:prstGeom prst="rect">
            <a:avLst/>
          </a:prstGeo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6833CCBF-F684-5041-B2A5-4A3C1EA7F073}"/>
              </a:ext>
            </a:extLst>
          </p:cNvPr>
          <p:cNvCxnSpPr>
            <a:cxnSpLocks/>
          </p:cNvCxnSpPr>
          <p:nvPr userDrawn="1"/>
        </p:nvCxnSpPr>
        <p:spPr>
          <a:xfrm>
            <a:off x="341067" y="802264"/>
            <a:ext cx="11509865" cy="0"/>
          </a:xfrm>
          <a:prstGeom prst="line">
            <a:avLst/>
          </a:prstGeom>
          <a:ln w="38100">
            <a:solidFill>
              <a:srgbClr val="3E8ED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0F1AB6-AE13-E44A-982F-424EBCB6EA3F}"/>
              </a:ext>
            </a:extLst>
          </p:cNvPr>
          <p:cNvSpPr>
            <a:spLocks noGrp="1"/>
          </p:cNvSpPr>
          <p:nvPr>
            <p:ph type="ctrTitle" hasCustomPrompt="1"/>
          </p:nvPr>
        </p:nvSpPr>
        <p:spPr>
          <a:xfrm>
            <a:off x="196533" y="0"/>
            <a:ext cx="4949190" cy="933357"/>
          </a:xfrm>
          <a:prstGeom prst="rect">
            <a:avLst/>
          </a:prstGeom>
        </p:spPr>
        <p:txBody>
          <a:bodyPr anchor="ctr">
            <a:normAutofit/>
          </a:bodyPr>
          <a:lstStyle>
            <a:lvl1pPr algn="l">
              <a:defRPr sz="2800">
                <a:solidFill>
                  <a:srgbClr val="3E8EDE"/>
                </a:solidFill>
              </a:defRPr>
            </a:lvl1pPr>
          </a:lstStyle>
          <a:p>
            <a:r>
              <a:rPr lang="en-GB"/>
              <a:t>CLICK TO EDIT MASTER TITLE STYLE</a:t>
            </a:r>
            <a:endParaRPr lang="en-US"/>
          </a:p>
        </p:txBody>
      </p:sp>
      <p:sp>
        <p:nvSpPr>
          <p:cNvPr id="17" name="Text Placeholder 28">
            <a:extLst>
              <a:ext uri="{FF2B5EF4-FFF2-40B4-BE49-F238E27FC236}">
                <a16:creationId xmlns:a16="http://schemas.microsoft.com/office/drawing/2014/main" id="{89849AD5-4617-BA43-8224-59893C30D658}"/>
              </a:ext>
            </a:extLst>
          </p:cNvPr>
          <p:cNvSpPr>
            <a:spLocks noGrp="1"/>
          </p:cNvSpPr>
          <p:nvPr>
            <p:ph type="body" sz="quarter" idx="16" hasCustomPrompt="1"/>
          </p:nvPr>
        </p:nvSpPr>
        <p:spPr>
          <a:xfrm>
            <a:off x="5353013" y="67956"/>
            <a:ext cx="3575050" cy="565150"/>
          </a:xfrm>
          <a:prstGeom prst="rect">
            <a:avLst/>
          </a:prstGeom>
        </p:spPr>
        <p:txBody>
          <a:bodyPr anchor="b">
            <a:noAutofit/>
          </a:bodyPr>
          <a:lstStyle>
            <a:lvl1pPr marL="0" indent="0">
              <a:buNone/>
              <a:defRPr sz="1600">
                <a:solidFill>
                  <a:srgbClr val="3E8EDE"/>
                </a:solidFill>
              </a:defRPr>
            </a:lvl1pPr>
            <a:lvl2pPr>
              <a:defRPr sz="1600">
                <a:solidFill>
                  <a:srgbClr val="3E8EDE"/>
                </a:solidFill>
              </a:defRPr>
            </a:lvl2pPr>
            <a:lvl3pPr>
              <a:defRPr sz="1600">
                <a:solidFill>
                  <a:srgbClr val="3E8EDE"/>
                </a:solidFill>
              </a:defRPr>
            </a:lvl3pPr>
            <a:lvl4pPr>
              <a:defRPr sz="1600">
                <a:solidFill>
                  <a:srgbClr val="3E8EDE"/>
                </a:solidFill>
              </a:defRPr>
            </a:lvl4pPr>
            <a:lvl5pPr>
              <a:defRPr sz="1600">
                <a:solidFill>
                  <a:srgbClr val="3E8EDE"/>
                </a:solidFill>
              </a:defRPr>
            </a:lvl5pPr>
          </a:lstStyle>
          <a:p>
            <a:pPr lvl="0"/>
            <a:r>
              <a:rPr lang="en-GB"/>
              <a:t>CLICK TO EDIT MASTER TEXT STYLES</a:t>
            </a:r>
            <a:endParaRPr lang="en-US"/>
          </a:p>
        </p:txBody>
      </p:sp>
      <p:pic>
        <p:nvPicPr>
          <p:cNvPr id="11" name="Picture 10" descr="A picture containing drawing&#10;&#10;Description automatically generated">
            <a:extLst>
              <a:ext uri="{FF2B5EF4-FFF2-40B4-BE49-F238E27FC236}">
                <a16:creationId xmlns:a16="http://schemas.microsoft.com/office/drawing/2014/main" id="{FD6138FD-39B2-7D48-9B22-4919797E61CC}"/>
              </a:ext>
            </a:extLst>
          </p:cNvPr>
          <p:cNvPicPr>
            <a:picLocks noChangeAspect="1"/>
          </p:cNvPicPr>
          <p:nvPr userDrawn="1"/>
        </p:nvPicPr>
        <p:blipFill>
          <a:blip r:embed="rId4"/>
          <a:stretch>
            <a:fillRect/>
          </a:stretch>
        </p:blipFill>
        <p:spPr>
          <a:xfrm>
            <a:off x="11139366" y="-109708"/>
            <a:ext cx="856101" cy="1009486"/>
          </a:xfrm>
          <a:prstGeom prst="rect">
            <a:avLst/>
          </a:prstGeom>
        </p:spPr>
      </p:pic>
    </p:spTree>
    <p:extLst>
      <p:ext uri="{BB962C8B-B14F-4D97-AF65-F5344CB8AC3E}">
        <p14:creationId xmlns:p14="http://schemas.microsoft.com/office/powerpoint/2010/main" val="78040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image" Target="../media/image6.png"/><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image" Target="../media/image5.png"/><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5.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heme" Target="../theme/theme6.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6.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5.pn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1572122" y="6263118"/>
            <a:ext cx="415645" cy="415645"/>
          </a:xfrm>
          <a:prstGeom prst="ellipse">
            <a:avLst/>
          </a:prstGeom>
          <a:solidFill>
            <a:schemeClr val="accent1">
              <a:lumMod val="60000"/>
              <a:lumOff val="40000"/>
            </a:scheme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latin typeface="Segoe UI" panose="020B0502040204020203" pitchFamily="34" charset="0"/>
              <a:cs typeface="Segoe UI" panose="020B0502040204020203" pitchFamily="34" charset="0"/>
            </a:endParaRPr>
          </a:p>
        </p:txBody>
      </p:sp>
      <p:sp>
        <p:nvSpPr>
          <p:cNvPr id="3" name="Shape 3"/>
          <p:cNvSpPr>
            <a:spLocks noGrp="1"/>
          </p:cNvSpPr>
          <p:nvPr>
            <p:ph type="title"/>
          </p:nvPr>
        </p:nvSpPr>
        <p:spPr>
          <a:xfrm>
            <a:off x="1060920" y="1139707"/>
            <a:ext cx="8241360" cy="108841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rPr dirty="0"/>
              <a:t>Title Text</a:t>
            </a:r>
          </a:p>
        </p:txBody>
      </p:sp>
      <p:sp>
        <p:nvSpPr>
          <p:cNvPr id="4" name="Shape 4"/>
          <p:cNvSpPr>
            <a:spLocks noGrp="1"/>
          </p:cNvSpPr>
          <p:nvPr>
            <p:ph type="body" idx="1"/>
          </p:nvPr>
        </p:nvSpPr>
        <p:spPr>
          <a:xfrm>
            <a:off x="1083992" y="2315022"/>
            <a:ext cx="10238179" cy="350964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5"/>
          <p:cNvSpPr>
            <a:spLocks noGrp="1"/>
          </p:cNvSpPr>
          <p:nvPr>
            <p:ph type="sldNum" sz="quarter" idx="2"/>
          </p:nvPr>
        </p:nvSpPr>
        <p:spPr>
          <a:xfrm>
            <a:off x="11627968" y="6382040"/>
            <a:ext cx="303954" cy="215444"/>
          </a:xfrm>
          <a:prstGeom prst="rect">
            <a:avLst/>
          </a:prstGeom>
          <a:ln w="3175">
            <a:miter lim="400000"/>
          </a:ln>
        </p:spPr>
        <p:txBody>
          <a:bodyPr lIns="38100" tIns="38100" rIns="38100" bIns="38100">
            <a:spAutoFit/>
          </a:bodyPr>
          <a:lstStyle>
            <a:lvl1pPr algn="ctr">
              <a:defRPr sz="900" cap="all" spc="180">
                <a:solidFill>
                  <a:srgbClr val="FFFFFF"/>
                </a:solidFill>
                <a:latin typeface="+mn-lt"/>
                <a:ea typeface="+mn-ea"/>
                <a:cs typeface="+mn-cs"/>
                <a:sym typeface="Montserrat-Regular"/>
              </a:defRPr>
            </a:lvl1pPr>
          </a:lstStyle>
          <a:p>
            <a:fld id="{86CB4B4D-7CA3-9044-876B-883B54F8677D}" type="slidenum">
              <a:t>‹#›</a:t>
            </a:fld>
            <a:endParaRPr/>
          </a:p>
        </p:txBody>
      </p:sp>
      <p:grpSp>
        <p:nvGrpSpPr>
          <p:cNvPr id="6" name="Group 5"/>
          <p:cNvGrpSpPr/>
          <p:nvPr userDrawn="1"/>
        </p:nvGrpSpPr>
        <p:grpSpPr>
          <a:xfrm>
            <a:off x="9717110" y="6218078"/>
            <a:ext cx="1639739" cy="505790"/>
            <a:chOff x="2443545" y="-4024257"/>
            <a:chExt cx="14644278" cy="4517136"/>
          </a:xfrm>
        </p:grpSpPr>
        <p:pic>
          <p:nvPicPr>
            <p:cNvPr id="7" name="Picture 6"/>
            <p:cNvPicPr>
              <a:picLocks noChangeAspect="1"/>
            </p:cNvPicPr>
            <p:nvPr/>
          </p:nvPicPr>
          <p:blipFill>
            <a:blip r:embed="rId7"/>
            <a:stretch>
              <a:fillRect/>
            </a:stretch>
          </p:blipFill>
          <p:spPr>
            <a:xfrm>
              <a:off x="2443545" y="-4024257"/>
              <a:ext cx="3810000" cy="3810000"/>
            </a:xfrm>
            <a:prstGeom prst="rect">
              <a:avLst/>
            </a:prstGeom>
          </p:spPr>
        </p:pic>
        <p:pic>
          <p:nvPicPr>
            <p:cNvPr id="8" name="Picture 2" descr="Image result for unitar unos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7823" y="-3926721"/>
              <a:ext cx="11430000" cy="441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17797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2" r:id="rId3"/>
    <p:sldLayoutId id="2147483683" r:id="rId4"/>
    <p:sldLayoutId id="2147483700" r:id="rId5"/>
  </p:sldLayoutIdLst>
  <p:transition spd="med"/>
  <p:txStyles>
    <p:titleStyle>
      <a:lvl1pPr marL="0" marR="0" indent="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Arial" panose="020B0604020202020204" pitchFamily="34" charset="0"/>
          <a:ea typeface="Arial" panose="020B0604020202020204" pitchFamily="34" charset="0"/>
          <a:cs typeface="Arial" panose="020B0604020202020204" pitchFamily="34" charset="0"/>
          <a:sym typeface="Signika"/>
        </a:defRPr>
      </a:lvl1pPr>
      <a:lvl2pPr marL="0" marR="0" indent="1143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2pPr>
      <a:lvl3pPr marL="0" marR="0" indent="2286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3pPr>
      <a:lvl4pPr marL="0" marR="0" indent="3429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4pPr>
      <a:lvl5pPr marL="0" marR="0" indent="4572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5pPr>
      <a:lvl6pPr marL="0" marR="0" indent="5715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6pPr>
      <a:lvl7pPr marL="0" marR="0" indent="6858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7pPr>
      <a:lvl8pPr marL="0" marR="0" indent="8001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8pPr>
      <a:lvl9pPr marL="0" marR="0" indent="914400" algn="l" defTabSz="412750" rtl="0" latinLnBrk="0">
        <a:lnSpc>
          <a:spcPct val="90000"/>
        </a:lnSpc>
        <a:spcBef>
          <a:spcPts val="0"/>
        </a:spcBef>
        <a:spcAft>
          <a:spcPts val="0"/>
        </a:spcAft>
        <a:buClrTx/>
        <a:buSzTx/>
        <a:buFontTx/>
        <a:buNone/>
        <a:tabLst/>
        <a:defRPr sz="5500" b="1" i="0" u="none" strike="noStrike" cap="none" spc="0" baseline="0">
          <a:ln>
            <a:noFill/>
          </a:ln>
          <a:solidFill>
            <a:srgbClr val="282828"/>
          </a:solidFill>
          <a:uFillTx/>
          <a:latin typeface="Signika"/>
          <a:ea typeface="Signika"/>
          <a:cs typeface="Signika"/>
          <a:sym typeface="Signika"/>
        </a:defRPr>
      </a:lvl9pPr>
    </p:titleStyle>
    <p:bodyStyle>
      <a:lvl1pPr marL="0" marR="0" indent="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Arial" panose="020B0604020202020204" pitchFamily="34" charset="0"/>
          <a:ea typeface="Arial" panose="020B0604020202020204" pitchFamily="34" charset="0"/>
          <a:cs typeface="Arial" panose="020B0604020202020204" pitchFamily="34" charset="0"/>
          <a:sym typeface="PT Sans"/>
        </a:defRPr>
      </a:lvl1pPr>
      <a:lvl2pPr marL="0" marR="0" indent="1143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Arial" panose="020B0604020202020204" pitchFamily="34" charset="0"/>
          <a:ea typeface="Arial" panose="020B0604020202020204" pitchFamily="34" charset="0"/>
          <a:cs typeface="Arial" panose="020B0604020202020204" pitchFamily="34" charset="0"/>
          <a:sym typeface="PT Sans"/>
        </a:defRPr>
      </a:lvl2pPr>
      <a:lvl3pPr marL="0" marR="0" indent="2286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Arial" panose="020B0604020202020204" pitchFamily="34" charset="0"/>
          <a:ea typeface="Arial" panose="020B0604020202020204" pitchFamily="34" charset="0"/>
          <a:cs typeface="Arial" panose="020B0604020202020204" pitchFamily="34" charset="0"/>
          <a:sym typeface="PT Sans"/>
        </a:defRPr>
      </a:lvl3pPr>
      <a:lvl4pPr marL="0" marR="0" indent="3429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Arial" panose="020B0604020202020204" pitchFamily="34" charset="0"/>
          <a:ea typeface="Arial" panose="020B0604020202020204" pitchFamily="34" charset="0"/>
          <a:cs typeface="Arial" panose="020B0604020202020204" pitchFamily="34" charset="0"/>
          <a:sym typeface="PT Sans"/>
        </a:defRPr>
      </a:lvl4pPr>
      <a:lvl5pPr marL="0" marR="0" indent="4572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Arial" panose="020B0604020202020204" pitchFamily="34" charset="0"/>
          <a:ea typeface="Arial" panose="020B0604020202020204" pitchFamily="34" charset="0"/>
          <a:cs typeface="Arial" panose="020B0604020202020204" pitchFamily="34" charset="0"/>
          <a:sym typeface="PT Sans"/>
        </a:defRPr>
      </a:lvl5pPr>
      <a:lvl6pPr marL="0" marR="0" indent="5715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9pPr>
    </p:bodyStyle>
    <p:otherStyle>
      <a:lvl1pPr marL="0" marR="0" indent="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1pPr>
      <a:lvl2pPr marL="0" marR="0" indent="1143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2pPr>
      <a:lvl3pPr marL="0" marR="0" indent="2286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3pPr>
      <a:lvl4pPr marL="0" marR="0" indent="3429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4pPr>
      <a:lvl5pPr marL="0" marR="0" indent="4572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5pPr>
      <a:lvl6pPr marL="0" marR="0" indent="5715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6pPr>
      <a:lvl7pPr marL="0" marR="0" indent="6858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7pPr>
      <a:lvl8pPr marL="0" marR="0" indent="8001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8pPr>
      <a:lvl9pPr marL="0" marR="0" indent="9144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9"/>
          <a:stretch>
            <a:fillRect/>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52E92DF0-D0A0-19E9-83DD-D48AA48BFC20}"/>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0" y="1498600"/>
            <a:ext cx="12192000" cy="3860800"/>
          </a:xfrm>
          <a:prstGeom prst="rect">
            <a:avLst/>
          </a:prstGeom>
        </p:spPr>
      </p:pic>
    </p:spTree>
    <p:extLst>
      <p:ext uri="{BB962C8B-B14F-4D97-AF65-F5344CB8AC3E}">
        <p14:creationId xmlns:p14="http://schemas.microsoft.com/office/powerpoint/2010/main" val="2445266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13" r:id="rId16"/>
    <p:sldLayoutId id="2147483860" r:id="rId17"/>
  </p:sldLayoutIdLst>
  <p:hf sldNum="0" hdr="0" ftr="0" dt="0"/>
  <p:txStyles>
    <p:title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9"/>
          <a:stretch>
            <a:fillRect/>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52E92DF0-D0A0-19E9-83DD-D48AA48BFC20}"/>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1498600"/>
            <a:ext cx="12192000" cy="3860800"/>
          </a:xfrm>
          <a:prstGeom prst="rect">
            <a:avLst/>
          </a:prstGeom>
        </p:spPr>
      </p:pic>
    </p:spTree>
    <p:extLst>
      <p:ext uri="{BB962C8B-B14F-4D97-AF65-F5344CB8AC3E}">
        <p14:creationId xmlns:p14="http://schemas.microsoft.com/office/powerpoint/2010/main" val="27822713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42DA8-56A1-184E-9897-F909EFC9C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67B6AE-1DAA-624C-B803-68A2953A8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EDEB54-2F4A-F848-AF4C-856B367A55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GB"/>
              <a:t>12/06/2020</a:t>
            </a:r>
            <a:endParaRPr lang="en-US"/>
          </a:p>
        </p:txBody>
      </p:sp>
      <p:sp>
        <p:nvSpPr>
          <p:cNvPr id="5" name="Footer Placeholder 4">
            <a:extLst>
              <a:ext uri="{FF2B5EF4-FFF2-40B4-BE49-F238E27FC236}">
                <a16:creationId xmlns:a16="http://schemas.microsoft.com/office/drawing/2014/main" id="{F14E0D23-A7A2-9046-8237-908E11DC6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9C4BE8B-F54E-B848-9BF5-20DF7B242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52886F1-2859-2743-B845-757850F9F26A}" type="slidenum">
              <a:rPr lang="en-US" smtClean="0"/>
              <a:pPr/>
              <a:t>‹#›</a:t>
            </a:fld>
            <a:endParaRPr lang="en-US"/>
          </a:p>
        </p:txBody>
      </p:sp>
    </p:spTree>
    <p:extLst>
      <p:ext uri="{BB962C8B-B14F-4D97-AF65-F5344CB8AC3E}">
        <p14:creationId xmlns:p14="http://schemas.microsoft.com/office/powerpoint/2010/main" val="365406538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a:blip r:embed="rId49"/>
          <a:stretch>
            <a:fillRect/>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52E92DF0-D0A0-19E9-83DD-D48AA48BFC20}"/>
              </a:ext>
            </a:extLst>
          </p:cNvPr>
          <p:cNvPicPr>
            <a:picLocks noChangeAspect="1"/>
          </p:cNvPicPr>
          <p:nvPr userDrawn="1"/>
        </p:nvPicPr>
        <p:blipFill>
          <a:blip r:embed="rId50">
            <a:extLst>
              <a:ext uri="{28A0092B-C50C-407E-A947-70E740481C1C}">
                <a14:useLocalDpi xmlns:a14="http://schemas.microsoft.com/office/drawing/2010/main"/>
              </a:ext>
            </a:extLst>
          </a:blip>
          <a:stretch>
            <a:fillRect/>
          </a:stretch>
        </p:blipFill>
        <p:spPr>
          <a:xfrm>
            <a:off x="0" y="1498600"/>
            <a:ext cx="12192000" cy="3860800"/>
          </a:xfrm>
          <a:prstGeom prst="rect">
            <a:avLst/>
          </a:prstGeom>
        </p:spPr>
      </p:pic>
    </p:spTree>
    <p:extLst>
      <p:ext uri="{BB962C8B-B14F-4D97-AF65-F5344CB8AC3E}">
        <p14:creationId xmlns:p14="http://schemas.microsoft.com/office/powerpoint/2010/main" val="201016462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Lst>
  <p:hf sldNum="0" hdr="0" ftr="0" dt="0"/>
  <p:txStyles>
    <p:title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a:blip r:embed="rId19"/>
          <a:stretch>
            <a:fillRect/>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52E92DF0-D0A0-19E9-83DD-D48AA48BFC20}"/>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0" y="1498600"/>
            <a:ext cx="12192000" cy="3860800"/>
          </a:xfrm>
          <a:prstGeom prst="rect">
            <a:avLst/>
          </a:prstGeom>
        </p:spPr>
      </p:pic>
    </p:spTree>
    <p:extLst>
      <p:ext uri="{BB962C8B-B14F-4D97-AF65-F5344CB8AC3E}">
        <p14:creationId xmlns:p14="http://schemas.microsoft.com/office/powerpoint/2010/main" val="421751711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hf hdr="0" dt="0"/>
  <p:txStyles>
    <p:title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hyperlink" Target="https://unosat-geodrr.cern.ch/apps/FJI/SeaLevelRis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hyperlink" Target="https://unosat-geodrr.cern.ch/apps/SLB/SeaLevelRis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nosat-geodrr.cern.ch/apps/VUT/DS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14.tiff"/><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hyperlink" Target="https://unosat-geodrr.cern.ch/apps/FJI/i-tei-Qele/"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EFB594-8DEA-C864-B68A-3CE8265705BC}"/>
              </a:ext>
            </a:extLst>
          </p:cNvPr>
          <p:cNvSpPr txBox="1"/>
          <p:nvPr/>
        </p:nvSpPr>
        <p:spPr>
          <a:xfrm>
            <a:off x="0" y="1562831"/>
            <a:ext cx="9436967" cy="2424899"/>
          </a:xfrm>
          <a:prstGeom prst="rect">
            <a:avLst/>
          </a:prstGeom>
        </p:spPr>
        <p:txBody>
          <a:bodyPr anchor="ctr">
            <a:noAutofit/>
          </a:bodyPr>
          <a:lstStyle>
            <a:lvl1pPr algn="ctr">
              <a:lnSpc>
                <a:spcPct val="90000"/>
              </a:lnSpc>
              <a:spcBef>
                <a:spcPct val="0"/>
              </a:spcBef>
              <a:buNone/>
              <a:defRPr sz="3600" b="1" i="0">
                <a:solidFill>
                  <a:schemeClr val="bg1"/>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Utilization of GIT for Climate Resilience in the Pacific</a:t>
            </a:r>
            <a:endParaRPr kumimoji="0" lang="en-US" sz="32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1600" dirty="0">
              <a:solidFill>
                <a:srgbClr val="FFFFFF"/>
              </a:solidFill>
              <a:sym typeface="PT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1600" dirty="0">
                <a:solidFill>
                  <a:srgbClr val="FFFFFF"/>
                </a:solidFill>
                <a:sym typeface="PT Sans"/>
              </a:rPr>
              <a:t>PGRSC - 27</a:t>
            </a:r>
            <a:r>
              <a:rPr kumimoji="0" lang="en-US" sz="16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 November 2023</a:t>
            </a:r>
          </a:p>
        </p:txBody>
      </p:sp>
      <p:pic>
        <p:nvPicPr>
          <p:cNvPr id="7" name="Picture 6">
            <a:extLst>
              <a:ext uri="{FF2B5EF4-FFF2-40B4-BE49-F238E27FC236}">
                <a16:creationId xmlns:a16="http://schemas.microsoft.com/office/drawing/2014/main" id="{C49C0504-FECB-E70A-A795-5B54D1E3DBA6}"/>
              </a:ext>
            </a:extLst>
          </p:cNvPr>
          <p:cNvPicPr>
            <a:picLocks noChangeAspect="1"/>
          </p:cNvPicPr>
          <p:nvPr/>
        </p:nvPicPr>
        <p:blipFill>
          <a:blip r:embed="rId4"/>
          <a:srcRect/>
          <a:stretch/>
        </p:blipFill>
        <p:spPr>
          <a:xfrm>
            <a:off x="912217" y="184384"/>
            <a:ext cx="1764380" cy="900000"/>
          </a:xfrm>
          <a:prstGeom prst="rect">
            <a:avLst/>
          </a:prstGeom>
        </p:spPr>
      </p:pic>
      <p:sp>
        <p:nvSpPr>
          <p:cNvPr id="13" name="TextBox 12">
            <a:extLst>
              <a:ext uri="{FF2B5EF4-FFF2-40B4-BE49-F238E27FC236}">
                <a16:creationId xmlns:a16="http://schemas.microsoft.com/office/drawing/2014/main" id="{EA105545-44C6-F03E-63C1-4118B5053FC2}"/>
              </a:ext>
            </a:extLst>
          </p:cNvPr>
          <p:cNvSpPr txBox="1"/>
          <p:nvPr/>
        </p:nvSpPr>
        <p:spPr>
          <a:xfrm>
            <a:off x="542317" y="4879132"/>
            <a:ext cx="9319532" cy="1634827"/>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ct val="90000"/>
              </a:lnSpc>
              <a:spcBef>
                <a:spcPct val="0"/>
              </a:spcBef>
              <a:buNone/>
              <a:defRPr sz="3600" b="1" i="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Presented By: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Joy Papao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Solomon Islands In-Country Technical Expert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Black" panose="020B0604020202020204" pitchFamily="34" charset="0"/>
                <a:ea typeface="+mj-ea"/>
                <a:sym typeface="PT Sans"/>
              </a:rPr>
              <a:t>United Nations Satellite Centre (UNOSAT) of UNITAR</a:t>
            </a:r>
          </a:p>
        </p:txBody>
      </p:sp>
    </p:spTree>
    <p:extLst>
      <p:ext uri="{BB962C8B-B14F-4D97-AF65-F5344CB8AC3E}">
        <p14:creationId xmlns:p14="http://schemas.microsoft.com/office/powerpoint/2010/main" val="158686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1">
            <a:extLst>
              <a:ext uri="{FF2B5EF4-FFF2-40B4-BE49-F238E27FC236}">
                <a16:creationId xmlns:a16="http://schemas.microsoft.com/office/drawing/2014/main" id="{3B400DAC-C8DF-127D-5187-C839473E881D}"/>
              </a:ext>
            </a:extLst>
          </p:cNvPr>
          <p:cNvSpPr>
            <a:spLocks noGrp="1"/>
          </p:cNvSpPr>
          <p:nvPr>
            <p:ph type="ctrTitle"/>
          </p:nvPr>
        </p:nvSpPr>
        <p:spPr>
          <a:xfrm>
            <a:off x="283159" y="-25625"/>
            <a:ext cx="9395524" cy="933357"/>
          </a:xfrm>
        </p:spPr>
        <p:txBody>
          <a:bodyPr>
            <a:normAutofit/>
          </a:bodyPr>
          <a:lstStyle/>
          <a:p>
            <a:r>
              <a:rPr lang="en-US" dirty="0" err="1">
                <a:solidFill>
                  <a:schemeClr val="accent5"/>
                </a:solidFill>
              </a:rPr>
              <a:t>iTei</a:t>
            </a:r>
            <a:r>
              <a:rPr lang="en-US" dirty="0">
                <a:solidFill>
                  <a:schemeClr val="accent5"/>
                </a:solidFill>
              </a:rPr>
              <a:t> </a:t>
            </a:r>
            <a:r>
              <a:rPr lang="en-US" dirty="0" err="1">
                <a:solidFill>
                  <a:schemeClr val="accent5"/>
                </a:solidFill>
              </a:rPr>
              <a:t>Qele</a:t>
            </a:r>
            <a:r>
              <a:rPr lang="en-US" dirty="0">
                <a:solidFill>
                  <a:schemeClr val="accent5"/>
                </a:solidFill>
              </a:rPr>
              <a:t> application development process</a:t>
            </a:r>
          </a:p>
        </p:txBody>
      </p:sp>
      <p:pic>
        <p:nvPicPr>
          <p:cNvPr id="8" name="Picture 7">
            <a:extLst>
              <a:ext uri="{FF2B5EF4-FFF2-40B4-BE49-F238E27FC236}">
                <a16:creationId xmlns:a16="http://schemas.microsoft.com/office/drawing/2014/main" id="{6E34470A-C5F2-ABC5-2680-A8D7A0831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61646" y="1032431"/>
            <a:ext cx="1893662" cy="1420034"/>
          </a:xfrm>
          <a:prstGeom prst="rect">
            <a:avLst/>
          </a:prstGeom>
          <a:noFill/>
          <a:ln>
            <a:noFill/>
          </a:ln>
        </p:spPr>
      </p:pic>
      <p:pic>
        <p:nvPicPr>
          <p:cNvPr id="9" name="Picture 8">
            <a:extLst>
              <a:ext uri="{FF2B5EF4-FFF2-40B4-BE49-F238E27FC236}">
                <a16:creationId xmlns:a16="http://schemas.microsoft.com/office/drawing/2014/main" id="{7BD88959-EE4F-3A67-7F83-080879D4611E}"/>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1843" y="1032432"/>
            <a:ext cx="1893660" cy="1420034"/>
          </a:xfrm>
          <a:prstGeom prst="rect">
            <a:avLst/>
          </a:prstGeom>
        </p:spPr>
      </p:pic>
      <p:sp>
        <p:nvSpPr>
          <p:cNvPr id="10" name="TextBox 9">
            <a:extLst>
              <a:ext uri="{FF2B5EF4-FFF2-40B4-BE49-F238E27FC236}">
                <a16:creationId xmlns:a16="http://schemas.microsoft.com/office/drawing/2014/main" id="{6EB8FD72-D44D-316C-C95A-0B542F4CA189}"/>
              </a:ext>
            </a:extLst>
          </p:cNvPr>
          <p:cNvSpPr txBox="1"/>
          <p:nvPr/>
        </p:nvSpPr>
        <p:spPr>
          <a:xfrm>
            <a:off x="309712" y="2461019"/>
            <a:ext cx="386579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4D77"/>
                </a:solidFill>
                <a:effectLst/>
                <a:uLnTx/>
                <a:uFillTx/>
                <a:latin typeface="Arial" panose="020B0604020202020204"/>
                <a:ea typeface="+mn-ea"/>
                <a:cs typeface="+mn-cs"/>
              </a:rPr>
              <a:t>On March 22, 2022, UNOSAT and the Ministry of Agriculture convened in Suva, Fiji to engage in discussions regarding the app's user requirements.</a:t>
            </a:r>
            <a:endParaRPr kumimoji="0" lang="en-GB" sz="1000" b="0" i="0" u="none" strike="noStrike" kern="1200" cap="none" spc="0" normalizeH="0" baseline="0" noProof="0" dirty="0">
              <a:ln>
                <a:noFill/>
              </a:ln>
              <a:solidFill>
                <a:srgbClr val="0E4D77"/>
              </a:solidFill>
              <a:effectLst/>
              <a:uLnTx/>
              <a:uFillTx/>
              <a:latin typeface="Arial" panose="020B0604020202020204"/>
              <a:ea typeface="+mn-ea"/>
              <a:cs typeface="+mn-cs"/>
            </a:endParaRPr>
          </a:p>
        </p:txBody>
      </p:sp>
      <p:pic>
        <p:nvPicPr>
          <p:cNvPr id="33" name="Picture 32" descr="A collage of two people&#10;&#10;Description automatically generated with low confidence">
            <a:extLst>
              <a:ext uri="{FF2B5EF4-FFF2-40B4-BE49-F238E27FC236}">
                <a16:creationId xmlns:a16="http://schemas.microsoft.com/office/drawing/2014/main" id="{F49E2A39-E1ED-8730-C214-F0C4DFE32E23}"/>
              </a:ext>
            </a:extLst>
          </p:cNvPr>
          <p:cNvPicPr>
            <a:picLocks noChangeAspect="1"/>
          </p:cNvPicPr>
          <p:nvPr/>
        </p:nvPicPr>
        <p:blipFill>
          <a:blip r:embed="rId5"/>
          <a:stretch>
            <a:fillRect/>
          </a:stretch>
        </p:blipFill>
        <p:spPr>
          <a:xfrm>
            <a:off x="361645" y="3273810"/>
            <a:ext cx="3575355" cy="1921754"/>
          </a:xfrm>
          <a:prstGeom prst="rect">
            <a:avLst/>
          </a:prstGeom>
        </p:spPr>
      </p:pic>
      <p:sp>
        <p:nvSpPr>
          <p:cNvPr id="35" name="TextBox 34">
            <a:extLst>
              <a:ext uri="{FF2B5EF4-FFF2-40B4-BE49-F238E27FC236}">
                <a16:creationId xmlns:a16="http://schemas.microsoft.com/office/drawing/2014/main" id="{3305A7B2-8059-F5A1-241F-0B44E43FE570}"/>
              </a:ext>
            </a:extLst>
          </p:cNvPr>
          <p:cNvSpPr txBox="1"/>
          <p:nvPr/>
        </p:nvSpPr>
        <p:spPr>
          <a:xfrm>
            <a:off x="2336800" y="5234890"/>
            <a:ext cx="17653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E4D77"/>
                </a:solidFill>
                <a:effectLst/>
                <a:uLnTx/>
                <a:uFillTx/>
                <a:latin typeface="Arial" panose="020B0604020202020204"/>
                <a:ea typeface="+mn-ea"/>
                <a:cs typeface="+mn-cs"/>
              </a:rPr>
              <a:t>10 November 2022</a:t>
            </a:r>
          </a:p>
        </p:txBody>
      </p:sp>
      <p:pic>
        <p:nvPicPr>
          <p:cNvPr id="37" name="Picture 36" descr="A group of people sitting at a table with a map&#10;&#10;Description automatically generated with low confidence">
            <a:extLst>
              <a:ext uri="{FF2B5EF4-FFF2-40B4-BE49-F238E27FC236}">
                <a16:creationId xmlns:a16="http://schemas.microsoft.com/office/drawing/2014/main" id="{C5081B89-64CB-3F38-D157-45BF6E9C0284}"/>
              </a:ext>
            </a:extLst>
          </p:cNvPr>
          <p:cNvPicPr>
            <a:picLocks noChangeAspect="1"/>
          </p:cNvPicPr>
          <p:nvPr/>
        </p:nvPicPr>
        <p:blipFill>
          <a:blip r:embed="rId6"/>
          <a:stretch>
            <a:fillRect/>
          </a:stretch>
        </p:blipFill>
        <p:spPr>
          <a:xfrm>
            <a:off x="4610407" y="3235498"/>
            <a:ext cx="3756682" cy="2819064"/>
          </a:xfrm>
          <a:prstGeom prst="rect">
            <a:avLst/>
          </a:prstGeom>
        </p:spPr>
      </p:pic>
      <p:pic>
        <p:nvPicPr>
          <p:cNvPr id="39" name="Picture 38" descr="A group of women sitting at a table with laptops&#10;&#10;Description automatically generated">
            <a:extLst>
              <a:ext uri="{FF2B5EF4-FFF2-40B4-BE49-F238E27FC236}">
                <a16:creationId xmlns:a16="http://schemas.microsoft.com/office/drawing/2014/main" id="{FE745B65-4CA3-7E91-3E55-A3158BF12E82}"/>
              </a:ext>
            </a:extLst>
          </p:cNvPr>
          <p:cNvPicPr>
            <a:picLocks noChangeAspect="1"/>
          </p:cNvPicPr>
          <p:nvPr/>
        </p:nvPicPr>
        <p:blipFill>
          <a:blip r:embed="rId7"/>
          <a:stretch>
            <a:fillRect/>
          </a:stretch>
        </p:blipFill>
        <p:spPr>
          <a:xfrm>
            <a:off x="8367215" y="3244327"/>
            <a:ext cx="3756682" cy="2819064"/>
          </a:xfrm>
          <a:prstGeom prst="rect">
            <a:avLst/>
          </a:prstGeom>
        </p:spPr>
      </p:pic>
      <p:sp>
        <p:nvSpPr>
          <p:cNvPr id="40" name="TextBox 39">
            <a:extLst>
              <a:ext uri="{FF2B5EF4-FFF2-40B4-BE49-F238E27FC236}">
                <a16:creationId xmlns:a16="http://schemas.microsoft.com/office/drawing/2014/main" id="{B5A5C30E-1B47-5389-43BC-589B1B9B4DBA}"/>
              </a:ext>
            </a:extLst>
          </p:cNvPr>
          <p:cNvSpPr txBox="1"/>
          <p:nvPr/>
        </p:nvSpPr>
        <p:spPr>
          <a:xfrm>
            <a:off x="10383997" y="6099634"/>
            <a:ext cx="17399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E4D77"/>
                </a:solidFill>
                <a:effectLst/>
                <a:uLnTx/>
                <a:uFillTx/>
                <a:latin typeface="Arial" panose="020B0604020202020204"/>
                <a:ea typeface="+mn-ea"/>
                <a:cs typeface="+mn-cs"/>
              </a:rPr>
              <a:t>10 February 2023</a:t>
            </a:r>
          </a:p>
        </p:txBody>
      </p:sp>
      <p:pic>
        <p:nvPicPr>
          <p:cNvPr id="42" name="Picture 41" descr="A screenshot of a video conference&#10;&#10;Description automatically generated with low confidence">
            <a:extLst>
              <a:ext uri="{FF2B5EF4-FFF2-40B4-BE49-F238E27FC236}">
                <a16:creationId xmlns:a16="http://schemas.microsoft.com/office/drawing/2014/main" id="{66B8CA70-9A4A-226B-F632-64F5B9678ED9}"/>
              </a:ext>
            </a:extLst>
          </p:cNvPr>
          <p:cNvPicPr>
            <a:picLocks noChangeAspect="1"/>
          </p:cNvPicPr>
          <p:nvPr/>
        </p:nvPicPr>
        <p:blipFill>
          <a:blip r:embed="rId8"/>
          <a:stretch>
            <a:fillRect/>
          </a:stretch>
        </p:blipFill>
        <p:spPr>
          <a:xfrm>
            <a:off x="8721159" y="1033257"/>
            <a:ext cx="3109196" cy="1748923"/>
          </a:xfrm>
          <a:prstGeom prst="rect">
            <a:avLst/>
          </a:prstGeom>
        </p:spPr>
      </p:pic>
      <p:sp>
        <p:nvSpPr>
          <p:cNvPr id="43" name="TextBox 42">
            <a:extLst>
              <a:ext uri="{FF2B5EF4-FFF2-40B4-BE49-F238E27FC236}">
                <a16:creationId xmlns:a16="http://schemas.microsoft.com/office/drawing/2014/main" id="{8328C84F-F1BA-56E4-A5FC-D2A218E005BC}"/>
              </a:ext>
            </a:extLst>
          </p:cNvPr>
          <p:cNvSpPr txBox="1"/>
          <p:nvPr/>
        </p:nvSpPr>
        <p:spPr>
          <a:xfrm>
            <a:off x="10575009" y="2818428"/>
            <a:ext cx="12553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E4D77"/>
                </a:solidFill>
                <a:effectLst/>
                <a:uLnTx/>
                <a:uFillTx/>
                <a:latin typeface="Arial" panose="020B0604020202020204"/>
                <a:ea typeface="+mn-ea"/>
                <a:cs typeface="+mn-cs"/>
              </a:rPr>
              <a:t>26 July 2022</a:t>
            </a:r>
            <a:endParaRPr kumimoji="0" lang="en-GB" sz="1400" b="0" i="0" u="none" strike="noStrike" kern="1200" cap="none" spc="0" normalizeH="0" baseline="0" noProof="0">
              <a:ln>
                <a:noFill/>
              </a:ln>
              <a:solidFill>
                <a:srgbClr val="0E4D77"/>
              </a:solidFill>
              <a:effectLst/>
              <a:uLnTx/>
              <a:uFillTx/>
              <a:latin typeface="Arial" panose="020B0604020202020204"/>
              <a:ea typeface="+mn-ea"/>
              <a:cs typeface="+mn-cs"/>
            </a:endParaRPr>
          </a:p>
        </p:txBody>
      </p:sp>
      <p:pic>
        <p:nvPicPr>
          <p:cNvPr id="45" name="Picture 44" descr="A screenshot of a computer&#10;&#10;Description automatically generated">
            <a:extLst>
              <a:ext uri="{FF2B5EF4-FFF2-40B4-BE49-F238E27FC236}">
                <a16:creationId xmlns:a16="http://schemas.microsoft.com/office/drawing/2014/main" id="{1C9359FE-3A80-E936-D757-BDFA612FA18E}"/>
              </a:ext>
            </a:extLst>
          </p:cNvPr>
          <p:cNvPicPr>
            <a:picLocks noChangeAspect="1"/>
          </p:cNvPicPr>
          <p:nvPr/>
        </p:nvPicPr>
        <p:blipFill>
          <a:blip r:embed="rId9"/>
          <a:stretch>
            <a:fillRect/>
          </a:stretch>
        </p:blipFill>
        <p:spPr>
          <a:xfrm>
            <a:off x="4915532" y="1032431"/>
            <a:ext cx="2747813" cy="1766083"/>
          </a:xfrm>
          <a:prstGeom prst="rect">
            <a:avLst/>
          </a:prstGeom>
        </p:spPr>
      </p:pic>
      <p:sp>
        <p:nvSpPr>
          <p:cNvPr id="46" name="TextBox 45">
            <a:extLst>
              <a:ext uri="{FF2B5EF4-FFF2-40B4-BE49-F238E27FC236}">
                <a16:creationId xmlns:a16="http://schemas.microsoft.com/office/drawing/2014/main" id="{E2CCD986-5CA9-9010-F31E-6FFDBC7ED8A0}"/>
              </a:ext>
            </a:extLst>
          </p:cNvPr>
          <p:cNvSpPr txBox="1"/>
          <p:nvPr/>
        </p:nvSpPr>
        <p:spPr>
          <a:xfrm>
            <a:off x="6541490" y="2798514"/>
            <a:ext cx="12553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E4D77"/>
                </a:solidFill>
                <a:effectLst/>
                <a:uLnTx/>
                <a:uFillTx/>
                <a:latin typeface="Arial" panose="020B0604020202020204"/>
                <a:ea typeface="+mn-ea"/>
                <a:cs typeface="+mn-cs"/>
              </a:rPr>
              <a:t>13 May 2022</a:t>
            </a:r>
            <a:endParaRPr kumimoji="0" lang="en-GB" sz="1400" b="0" i="0" u="none" strike="noStrike" kern="1200" cap="none" spc="0" normalizeH="0" baseline="0" noProof="0">
              <a:ln>
                <a:noFill/>
              </a:ln>
              <a:solidFill>
                <a:srgbClr val="0E4D77"/>
              </a:solidFill>
              <a:effectLst/>
              <a:uLnTx/>
              <a:uFillTx/>
              <a:latin typeface="Arial" panose="020B0604020202020204"/>
              <a:ea typeface="+mn-ea"/>
              <a:cs typeface="+mn-cs"/>
            </a:endParaRPr>
          </a:p>
        </p:txBody>
      </p:sp>
      <p:cxnSp>
        <p:nvCxnSpPr>
          <p:cNvPr id="48" name="Straight Arrow Connector 47">
            <a:extLst>
              <a:ext uri="{FF2B5EF4-FFF2-40B4-BE49-F238E27FC236}">
                <a16:creationId xmlns:a16="http://schemas.microsoft.com/office/drawing/2014/main" id="{C52DD562-8EAE-6E1D-EA1A-540F2A99CDD4}"/>
              </a:ext>
            </a:extLst>
          </p:cNvPr>
          <p:cNvCxnSpPr/>
          <p:nvPr/>
        </p:nvCxnSpPr>
        <p:spPr>
          <a:xfrm>
            <a:off x="4175503" y="2095500"/>
            <a:ext cx="680274"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34BCCDE-BB81-4BD8-48CF-68536633A004}"/>
              </a:ext>
            </a:extLst>
          </p:cNvPr>
          <p:cNvCxnSpPr/>
          <p:nvPr/>
        </p:nvCxnSpPr>
        <p:spPr>
          <a:xfrm>
            <a:off x="7930326" y="2095500"/>
            <a:ext cx="680274"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D97B71E-D596-8CA8-D720-277E266BF625}"/>
              </a:ext>
            </a:extLst>
          </p:cNvPr>
          <p:cNvCxnSpPr/>
          <p:nvPr/>
        </p:nvCxnSpPr>
        <p:spPr>
          <a:xfrm>
            <a:off x="3937000" y="4594230"/>
            <a:ext cx="680274"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02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BBBBE-AB1A-3AE2-5C82-7EAE9E544C75}"/>
              </a:ext>
            </a:extLst>
          </p:cNvPr>
          <p:cNvSpPr>
            <a:spLocks noGrp="1"/>
          </p:cNvSpPr>
          <p:nvPr>
            <p:ph type="ctrTitle"/>
          </p:nvPr>
        </p:nvSpPr>
        <p:spPr>
          <a:xfrm>
            <a:off x="281441" y="243802"/>
            <a:ext cx="10800215" cy="933357"/>
          </a:xfrm>
        </p:spPr>
        <p:txBody>
          <a:bodyPr>
            <a:normAutofit/>
          </a:bodyPr>
          <a:lstStyle/>
          <a:p>
            <a:r>
              <a:rPr kumimoji="0" lang="en-US" sz="2800" b="1" i="0" u="none" strike="noStrike" kern="1200" cap="none" spc="0" normalizeH="0" baseline="0" noProof="0" dirty="0">
                <a:ln>
                  <a:noFill/>
                </a:ln>
                <a:solidFill>
                  <a:srgbClr val="0E4D77"/>
                </a:solidFill>
                <a:effectLst/>
                <a:uLnTx/>
                <a:uFillTx/>
                <a:latin typeface="Arial Black" panose="020B0604020202020204" pitchFamily="34" charset="0"/>
                <a:ea typeface="+mj-ea"/>
              </a:rPr>
              <a:t>SLB - Critical Infrastructure and Sea Level Rise </a:t>
            </a:r>
            <a:r>
              <a:rPr kumimoji="0" lang="en-US" sz="1400" b="1" i="0" u="none" strike="noStrike" kern="1200" cap="none" spc="0" normalizeH="0" baseline="0" noProof="0" dirty="0">
                <a:ln>
                  <a:noFill/>
                </a:ln>
                <a:solidFill>
                  <a:srgbClr val="0E4D77"/>
                </a:solidFill>
                <a:effectLst/>
                <a:uLnTx/>
                <a:uFillTx/>
                <a:latin typeface="Arial"/>
                <a:ea typeface="+mj-ea"/>
                <a:cs typeface="Arial"/>
              </a:rPr>
              <a:t>(Beta version)</a:t>
            </a:r>
            <a:endParaRPr lang="en-US" dirty="0"/>
          </a:p>
        </p:txBody>
      </p:sp>
      <p:sp>
        <p:nvSpPr>
          <p:cNvPr id="10" name="Text Placeholder 4">
            <a:extLst>
              <a:ext uri="{FF2B5EF4-FFF2-40B4-BE49-F238E27FC236}">
                <a16:creationId xmlns:a16="http://schemas.microsoft.com/office/drawing/2014/main" id="{84D11385-6314-3C62-7D05-374B1E2D2345}"/>
              </a:ext>
            </a:extLst>
          </p:cNvPr>
          <p:cNvSpPr txBox="1">
            <a:spLocks/>
          </p:cNvSpPr>
          <p:nvPr/>
        </p:nvSpPr>
        <p:spPr>
          <a:xfrm>
            <a:off x="-1" y="1557170"/>
            <a:ext cx="2953761" cy="47170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E8ED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Arial"/>
                <a:ea typeface="+mn-ea"/>
                <a:cs typeface="Arial"/>
              </a:rPr>
              <a:t>This interactive webapp can measure the impact of different sea level rise scenarios on housing and relevant infrastructure. The elevation dataset was derived from FABDEM (Forest And Buildings removed Copernicus DEM)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1" u="none" strike="noStrike" kern="1200" cap="none" spc="0" normalizeH="0" baseline="0" noProof="0" dirty="0">
                <a:ln>
                  <a:noFill/>
                </a:ln>
                <a:solidFill>
                  <a:schemeClr val="tx1"/>
                </a:solidFill>
                <a:effectLst/>
                <a:uLnTx/>
                <a:uFillTx/>
                <a:latin typeface="Arial"/>
                <a:ea typeface="+mn-ea"/>
                <a:cs typeface="Arial"/>
              </a:rPr>
              <a:t>Decision-makers can use the app to </a:t>
            </a:r>
            <a:r>
              <a:rPr kumimoji="0" lang="en-US" sz="1400" b="1" i="1" u="none" strike="noStrike" kern="1200" cap="none" spc="0" normalizeH="0" baseline="0" noProof="0" dirty="0" err="1">
                <a:ln>
                  <a:noFill/>
                </a:ln>
                <a:solidFill>
                  <a:schemeClr val="tx1"/>
                </a:solidFill>
                <a:effectLst/>
                <a:uLnTx/>
                <a:uFillTx/>
                <a:latin typeface="Arial"/>
                <a:ea typeface="+mn-ea"/>
                <a:cs typeface="Arial"/>
              </a:rPr>
              <a:t>visualise</a:t>
            </a:r>
            <a:r>
              <a:rPr kumimoji="0" lang="en-US" sz="1400" b="1" i="1" u="none" strike="noStrike" kern="1200" cap="none" spc="0" normalizeH="0" baseline="0" noProof="0" dirty="0">
                <a:ln>
                  <a:noFill/>
                </a:ln>
                <a:solidFill>
                  <a:schemeClr val="tx1"/>
                </a:solidFill>
                <a:effectLst/>
                <a:uLnTx/>
                <a:uFillTx/>
                <a:latin typeface="Arial"/>
                <a:ea typeface="+mn-ea"/>
                <a:cs typeface="Arial"/>
              </a:rPr>
              <a:t> areas highly impacted by  projected SLR by 2090, which assists with coastal adaptation planning</a:t>
            </a:r>
            <a:endParaRPr kumimoji="0" lang="en-US" sz="14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Rounded Corners 4">
            <a:hlinkClick r:id="rId3"/>
            <a:extLst>
              <a:ext uri="{FF2B5EF4-FFF2-40B4-BE49-F238E27FC236}">
                <a16:creationId xmlns:a16="http://schemas.microsoft.com/office/drawing/2014/main" id="{5920CBD0-B05A-BE1E-C4C0-1FEF01D38765}"/>
              </a:ext>
            </a:extLst>
          </p:cNvPr>
          <p:cNvSpPr/>
          <p:nvPr/>
        </p:nvSpPr>
        <p:spPr>
          <a:xfrm>
            <a:off x="482321" y="5892351"/>
            <a:ext cx="1850954" cy="381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Go to </a:t>
            </a:r>
            <a:r>
              <a:rPr kumimoji="0" lang="en-US" sz="1600" b="0"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hlinkClick r:id="rId4"/>
              </a:rPr>
              <a:t>Application</a:t>
            </a:r>
            <a:endParaRPr kumimoji="0" lang="th-TH" sz="1600" b="0" i="0" u="none" strike="noStrike" kern="1200" cap="none" spc="0" normalizeH="0" baseline="0" noProof="0" dirty="0">
              <a:ln>
                <a:noFill/>
              </a:ln>
              <a:solidFill>
                <a:schemeClr val="accent5"/>
              </a:solidFill>
              <a:effectLst/>
              <a:uLnTx/>
              <a:uFillTx/>
              <a:latin typeface="Arial" panose="020B0604020202020204" pitchFamily="34" charset="0"/>
              <a:ea typeface="+mn-ea"/>
              <a:cs typeface="Cordia New" panose="020B0304020202020204" pitchFamily="34" charset="-34"/>
            </a:endParaRPr>
          </a:p>
        </p:txBody>
      </p:sp>
      <p:pic>
        <p:nvPicPr>
          <p:cNvPr id="8" name="Picture 7">
            <a:extLst>
              <a:ext uri="{FF2B5EF4-FFF2-40B4-BE49-F238E27FC236}">
                <a16:creationId xmlns:a16="http://schemas.microsoft.com/office/drawing/2014/main" id="{14943744-5232-7E81-9C58-4B5B536779F5}"/>
              </a:ext>
            </a:extLst>
          </p:cNvPr>
          <p:cNvPicPr>
            <a:picLocks noChangeAspect="1"/>
          </p:cNvPicPr>
          <p:nvPr/>
        </p:nvPicPr>
        <p:blipFill>
          <a:blip r:embed="rId5"/>
          <a:stretch>
            <a:fillRect/>
          </a:stretch>
        </p:blipFill>
        <p:spPr>
          <a:xfrm>
            <a:off x="3117047" y="1557170"/>
            <a:ext cx="8881364" cy="4377926"/>
          </a:xfrm>
          <a:prstGeom prst="rect">
            <a:avLst/>
          </a:prstGeom>
        </p:spPr>
      </p:pic>
    </p:spTree>
    <p:extLst>
      <p:ext uri="{BB962C8B-B14F-4D97-AF65-F5344CB8AC3E}">
        <p14:creationId xmlns:p14="http://schemas.microsoft.com/office/powerpoint/2010/main" val="96172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BBBBE-AB1A-3AE2-5C82-7EAE9E544C75}"/>
              </a:ext>
            </a:extLst>
          </p:cNvPr>
          <p:cNvSpPr>
            <a:spLocks noGrp="1"/>
          </p:cNvSpPr>
          <p:nvPr>
            <p:ph type="ctrTitle"/>
          </p:nvPr>
        </p:nvSpPr>
        <p:spPr>
          <a:xfrm>
            <a:off x="281441" y="243802"/>
            <a:ext cx="10800215" cy="933357"/>
          </a:xfrm>
        </p:spPr>
        <p:txBody>
          <a:bodyPr>
            <a:normAutofit/>
          </a:bodyPr>
          <a:lstStyle/>
          <a:p>
            <a:r>
              <a:rPr kumimoji="0" lang="en-US" sz="2800" b="1" i="0" u="none" strike="noStrike" kern="1200" cap="none" spc="0" normalizeH="0" baseline="0" noProof="0" dirty="0">
                <a:ln>
                  <a:noFill/>
                </a:ln>
                <a:solidFill>
                  <a:srgbClr val="0E4D77"/>
                </a:solidFill>
                <a:effectLst/>
                <a:uLnTx/>
                <a:uFillTx/>
                <a:latin typeface="Arial Black" panose="020B0604020202020204" pitchFamily="34" charset="0"/>
                <a:ea typeface="+mj-ea"/>
              </a:rPr>
              <a:t>VUT – Decision Support System for DRM</a:t>
            </a:r>
            <a:endParaRPr lang="en-US" dirty="0"/>
          </a:p>
        </p:txBody>
      </p:sp>
      <p:sp>
        <p:nvSpPr>
          <p:cNvPr id="10" name="Text Placeholder 4">
            <a:extLst>
              <a:ext uri="{FF2B5EF4-FFF2-40B4-BE49-F238E27FC236}">
                <a16:creationId xmlns:a16="http://schemas.microsoft.com/office/drawing/2014/main" id="{84D11385-6314-3C62-7D05-374B1E2D2345}"/>
              </a:ext>
            </a:extLst>
          </p:cNvPr>
          <p:cNvSpPr txBox="1">
            <a:spLocks/>
          </p:cNvSpPr>
          <p:nvPr/>
        </p:nvSpPr>
        <p:spPr>
          <a:xfrm>
            <a:off x="-1" y="1557170"/>
            <a:ext cx="2953761" cy="47170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E8ED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1"/>
                </a:solidFill>
                <a:effectLst/>
                <a:latin typeface="Calibri Light" panose="020F0302020204030204" pitchFamily="34" charset="0"/>
                <a:ea typeface="Calibri" panose="020F0502020204030204" pitchFamily="34" charset="0"/>
              </a:rPr>
              <a:t>Decision Support System (DSS) for enhanced Disaster Risk Reduction is a tool hosts a diverse set of data under the three dimensions of Risk INFORM Index (Exposure to Hazard, Vulnerability and Lack of coping capacity), </a:t>
            </a:r>
            <a:r>
              <a:rPr lang="en-SB" dirty="0">
                <a:solidFill>
                  <a:schemeClr val="tx1"/>
                </a:solidFill>
                <a:effectLst/>
                <a:latin typeface="Calibri Light" panose="020F0302020204030204" pitchFamily="34" charset="0"/>
                <a:ea typeface="Calibri" panose="020F0502020204030204" pitchFamily="34" charset="0"/>
              </a:rPr>
              <a:t>which is a global, open-source risk assessment for humanitarian crises and disasters that can support decisions about prevention, preparedness and response. </a:t>
            </a:r>
            <a:endParaRPr lang="en-US" dirty="0">
              <a:solidFill>
                <a:schemeClr val="tx1"/>
              </a:solidFill>
              <a:effectLst/>
              <a:latin typeface="Calibri Light" panose="020F0302020204030204" pitchFamily="34" charset="0"/>
              <a:ea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1"/>
                </a:solidFill>
                <a:effectLst/>
                <a:latin typeface="Calibri Light" panose="020F0302020204030204" pitchFamily="34" charset="0"/>
                <a:ea typeface="Calibri" panose="020F0502020204030204" pitchFamily="34" charset="0"/>
              </a:rPr>
              <a:t>This is based on 2020 Census data and Adm level 2 - municipality</a:t>
            </a:r>
            <a:endParaRPr kumimoji="0" lang="en-US" sz="12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2" name="Picture 1">
            <a:hlinkClick r:id="rId3"/>
            <a:extLst>
              <a:ext uri="{FF2B5EF4-FFF2-40B4-BE49-F238E27FC236}">
                <a16:creationId xmlns:a16="http://schemas.microsoft.com/office/drawing/2014/main" id="{05C05989-7CA2-B51B-9493-96DD946B5925}"/>
              </a:ext>
            </a:extLst>
          </p:cNvPr>
          <p:cNvPicPr>
            <a:picLocks noChangeAspect="1"/>
          </p:cNvPicPr>
          <p:nvPr/>
        </p:nvPicPr>
        <p:blipFill>
          <a:blip r:embed="rId4"/>
          <a:stretch>
            <a:fillRect/>
          </a:stretch>
        </p:blipFill>
        <p:spPr>
          <a:xfrm>
            <a:off x="3259941" y="1458686"/>
            <a:ext cx="8768773" cy="4717017"/>
          </a:xfrm>
          <a:prstGeom prst="rect">
            <a:avLst/>
          </a:prstGeom>
          <a:ln>
            <a:solidFill>
              <a:schemeClr val="bg1">
                <a:lumMod val="85000"/>
              </a:schemeClr>
            </a:solidFill>
          </a:ln>
        </p:spPr>
      </p:pic>
    </p:spTree>
    <p:extLst>
      <p:ext uri="{BB962C8B-B14F-4D97-AF65-F5344CB8AC3E}">
        <p14:creationId xmlns:p14="http://schemas.microsoft.com/office/powerpoint/2010/main" val="3989633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BBBBE-AB1A-3AE2-5C82-7EAE9E544C75}"/>
              </a:ext>
            </a:extLst>
          </p:cNvPr>
          <p:cNvSpPr>
            <a:spLocks noGrp="1"/>
          </p:cNvSpPr>
          <p:nvPr>
            <p:ph type="ctrTitle"/>
          </p:nvPr>
        </p:nvSpPr>
        <p:spPr>
          <a:xfrm>
            <a:off x="281441" y="243802"/>
            <a:ext cx="10800215" cy="933357"/>
          </a:xfrm>
        </p:spPr>
        <p:txBody>
          <a:bodyPr>
            <a:normAutofit/>
          </a:bodyPr>
          <a:lstStyle/>
          <a:p>
            <a:r>
              <a:rPr kumimoji="0" lang="en-US" sz="2800" b="1" i="0" u="none" strike="noStrike" kern="1200" cap="none" spc="0" normalizeH="0" baseline="0" noProof="0" dirty="0">
                <a:ln>
                  <a:noFill/>
                </a:ln>
                <a:solidFill>
                  <a:srgbClr val="0E4D77"/>
                </a:solidFill>
                <a:effectLst/>
                <a:uLnTx/>
                <a:uFillTx/>
                <a:latin typeface="Arial Black" panose="020B0604020202020204" pitchFamily="34" charset="0"/>
                <a:ea typeface="+mj-ea"/>
              </a:rPr>
              <a:t>VUT – TC Lola Dashboard</a:t>
            </a:r>
            <a:endParaRPr lang="en-US" dirty="0"/>
          </a:p>
        </p:txBody>
      </p:sp>
      <p:sp>
        <p:nvSpPr>
          <p:cNvPr id="10" name="Text Placeholder 4">
            <a:extLst>
              <a:ext uri="{FF2B5EF4-FFF2-40B4-BE49-F238E27FC236}">
                <a16:creationId xmlns:a16="http://schemas.microsoft.com/office/drawing/2014/main" id="{84D11385-6314-3C62-7D05-374B1E2D2345}"/>
              </a:ext>
            </a:extLst>
          </p:cNvPr>
          <p:cNvSpPr txBox="1">
            <a:spLocks/>
          </p:cNvSpPr>
          <p:nvPr/>
        </p:nvSpPr>
        <p:spPr>
          <a:xfrm>
            <a:off x="0" y="1579453"/>
            <a:ext cx="2623457" cy="27857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E8ED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b="1" dirty="0">
                <a:solidFill>
                  <a:schemeClr val="tx1"/>
                </a:solidFill>
                <a:effectLst/>
                <a:latin typeface="Calibri Light" panose="020F0302020204030204" pitchFamily="34" charset="0"/>
                <a:ea typeface="Calibri" panose="020F0502020204030204" pitchFamily="34" charset="0"/>
              </a:rPr>
              <a:t>Dashboard </a:t>
            </a:r>
            <a:r>
              <a:rPr lang="en-US" b="1" dirty="0">
                <a:solidFill>
                  <a:schemeClr val="tx1"/>
                </a:solidFill>
                <a:latin typeface="Calibri Light" panose="020F0302020204030204" pitchFamily="34" charset="0"/>
                <a:ea typeface="Calibri" panose="020F0502020204030204" pitchFamily="34" charset="0"/>
              </a:rPr>
              <a:t>for VU NDMO</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dirty="0">
              <a:solidFill>
                <a:schemeClr val="tx1"/>
              </a:solidFill>
              <a:effectLst/>
              <a:latin typeface="Calibri Light" panose="020F0302020204030204" pitchFamily="34" charset="0"/>
              <a:ea typeface="Calibri" panose="020F0502020204030204" pitchFamily="34" charset="0"/>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solidFill>
                  <a:schemeClr val="tx1"/>
                </a:solidFill>
                <a:effectLst/>
                <a:latin typeface="Calibri Light" panose="020F0302020204030204" pitchFamily="34" charset="0"/>
                <a:ea typeface="Calibri" panose="020F0502020204030204" pitchFamily="34" charset="0"/>
              </a:rPr>
              <a:t>Visualizing impacts of TC Lola winds over homes, properties and population in Vanuatu.</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dirty="0">
              <a:solidFill>
                <a:schemeClr val="tx1"/>
              </a:solidFill>
              <a:latin typeface="Calibri Light" panose="020F0302020204030204" pitchFamily="34" charset="0"/>
              <a:ea typeface="Calibri" panose="020F0502020204030204" pitchFamily="34" charset="0"/>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solidFill>
                  <a:schemeClr val="tx1"/>
                </a:solidFill>
                <a:effectLst/>
                <a:latin typeface="Calibri Light" panose="020F0302020204030204" pitchFamily="34" charset="0"/>
                <a:ea typeface="Calibri" panose="020F0502020204030204" pitchFamily="34" charset="0"/>
              </a:rPr>
              <a:t>This enables the prioritization of resources where needed.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1"/>
                </a:solidFill>
                <a:effectLst/>
                <a:latin typeface="Calibri Light" panose="020F0302020204030204" pitchFamily="34" charset="0"/>
                <a:ea typeface="Calibri" panose="020F0502020204030204" pitchFamily="34" charset="0"/>
              </a:rPr>
              <a:t>,</a:t>
            </a:r>
          </a:p>
        </p:txBody>
      </p:sp>
      <p:pic>
        <p:nvPicPr>
          <p:cNvPr id="4" name="Picture 3">
            <a:extLst>
              <a:ext uri="{FF2B5EF4-FFF2-40B4-BE49-F238E27FC236}">
                <a16:creationId xmlns:a16="http://schemas.microsoft.com/office/drawing/2014/main" id="{08D3360B-606C-5D83-D044-632313BFCB46}"/>
              </a:ext>
            </a:extLst>
          </p:cNvPr>
          <p:cNvPicPr>
            <a:picLocks noChangeAspect="1"/>
          </p:cNvPicPr>
          <p:nvPr/>
        </p:nvPicPr>
        <p:blipFill>
          <a:blip r:embed="rId3"/>
          <a:stretch>
            <a:fillRect/>
          </a:stretch>
        </p:blipFill>
        <p:spPr>
          <a:xfrm>
            <a:off x="2819364" y="1491854"/>
            <a:ext cx="9284182" cy="4492190"/>
          </a:xfrm>
          <a:prstGeom prst="rect">
            <a:avLst/>
          </a:prstGeom>
        </p:spPr>
      </p:pic>
    </p:spTree>
    <p:extLst>
      <p:ext uri="{BB962C8B-B14F-4D97-AF65-F5344CB8AC3E}">
        <p14:creationId xmlns:p14="http://schemas.microsoft.com/office/powerpoint/2010/main" val="99970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E16429-06CA-7F1C-85A6-F28EE32D0FB9}"/>
              </a:ext>
            </a:extLst>
          </p:cNvPr>
          <p:cNvSpPr>
            <a:spLocks noGrp="1"/>
          </p:cNvSpPr>
          <p:nvPr>
            <p:ph type="ctrTitle"/>
          </p:nvPr>
        </p:nvSpPr>
        <p:spPr/>
        <p:txBody>
          <a:bodyPr/>
          <a:lstStyle/>
          <a:p>
            <a:r>
              <a:rPr lang="en-GB" dirty="0"/>
              <a:t>What’s next?</a:t>
            </a:r>
          </a:p>
        </p:txBody>
      </p:sp>
      <p:sp>
        <p:nvSpPr>
          <p:cNvPr id="7" name="TextBox 6">
            <a:extLst>
              <a:ext uri="{FF2B5EF4-FFF2-40B4-BE49-F238E27FC236}">
                <a16:creationId xmlns:a16="http://schemas.microsoft.com/office/drawing/2014/main" id="{4B7F6C5A-723B-EF01-A149-7E24568BAFB9}"/>
              </a:ext>
            </a:extLst>
          </p:cNvPr>
          <p:cNvSpPr txBox="1"/>
          <p:nvPr/>
        </p:nvSpPr>
        <p:spPr>
          <a:xfrm>
            <a:off x="379413" y="1514475"/>
            <a:ext cx="11479212" cy="2677656"/>
          </a:xfrm>
          <a:prstGeom prst="rect">
            <a:avLst/>
          </a:prstGeom>
          <a:noFill/>
        </p:spPr>
        <p:txBody>
          <a:bodyPr wrap="square" rtlCol="0">
            <a:spAutoFit/>
          </a:bodyPr>
          <a:lstStyle/>
          <a:p>
            <a:pPr marL="285750" indent="-285750">
              <a:buFontTx/>
              <a:buChar char="-"/>
            </a:pPr>
            <a:r>
              <a:rPr lang="en-GB" sz="2400" dirty="0">
                <a:solidFill>
                  <a:schemeClr val="bg1"/>
                </a:solidFill>
              </a:rPr>
              <a:t>Data to Decisions</a:t>
            </a:r>
          </a:p>
          <a:p>
            <a:pPr marL="285750" indent="-285750">
              <a:buFontTx/>
              <a:buChar char="-"/>
            </a:pPr>
            <a:endParaRPr lang="en-GB" sz="2400" dirty="0">
              <a:solidFill>
                <a:schemeClr val="bg1"/>
              </a:solidFill>
            </a:endParaRPr>
          </a:p>
          <a:p>
            <a:pPr marL="285750" indent="-285750">
              <a:buFontTx/>
              <a:buChar char="-"/>
            </a:pPr>
            <a:r>
              <a:rPr lang="en-GB" sz="2400" dirty="0">
                <a:solidFill>
                  <a:schemeClr val="bg1"/>
                </a:solidFill>
              </a:rPr>
              <a:t>Problems to Solutions</a:t>
            </a:r>
          </a:p>
          <a:p>
            <a:pPr marL="285750" indent="-285750">
              <a:buFontTx/>
              <a:buChar char="-"/>
            </a:pPr>
            <a:endParaRPr lang="en-GB" sz="2400" dirty="0">
              <a:solidFill>
                <a:schemeClr val="bg1"/>
              </a:solidFill>
            </a:endParaRPr>
          </a:p>
          <a:p>
            <a:pPr marL="285750" indent="-285750">
              <a:buFontTx/>
              <a:buChar char="-"/>
            </a:pPr>
            <a:r>
              <a:rPr lang="en-GB" sz="2400" dirty="0">
                <a:solidFill>
                  <a:schemeClr val="bg1"/>
                </a:solidFill>
              </a:rPr>
              <a:t>User centred applications</a:t>
            </a:r>
          </a:p>
          <a:p>
            <a:pPr marL="285750" indent="-285750">
              <a:buFontTx/>
              <a:buChar char="-"/>
            </a:pPr>
            <a:endParaRPr lang="en-GB" sz="2400" dirty="0">
              <a:solidFill>
                <a:schemeClr val="bg1"/>
              </a:solidFill>
            </a:endParaRPr>
          </a:p>
          <a:p>
            <a:pPr marL="285750" indent="-285750">
              <a:buFontTx/>
              <a:buChar char="-"/>
            </a:pPr>
            <a:r>
              <a:rPr lang="en-GB" sz="2400" dirty="0">
                <a:solidFill>
                  <a:schemeClr val="bg1"/>
                </a:solidFill>
              </a:rPr>
              <a:t>Country ownership building through co-creation</a:t>
            </a:r>
          </a:p>
        </p:txBody>
      </p:sp>
      <p:sp>
        <p:nvSpPr>
          <p:cNvPr id="2" name="Title 4">
            <a:extLst>
              <a:ext uri="{FF2B5EF4-FFF2-40B4-BE49-F238E27FC236}">
                <a16:creationId xmlns:a16="http://schemas.microsoft.com/office/drawing/2014/main" id="{44DB9F84-5FB1-A933-37EE-438FD31E2063}"/>
              </a:ext>
            </a:extLst>
          </p:cNvPr>
          <p:cNvSpPr txBox="1">
            <a:spLocks/>
          </p:cNvSpPr>
          <p:nvPr/>
        </p:nvSpPr>
        <p:spPr>
          <a:xfrm>
            <a:off x="3621405" y="4876846"/>
            <a:ext cx="4949190" cy="933357"/>
          </a:xfrm>
          <a:prstGeom prst="rect">
            <a:avLst/>
          </a:prstGeom>
        </p:spPr>
        <p:txBody>
          <a:bodyPr anchor="ctr">
            <a:normAutofit/>
          </a:bodyPr>
          <a:lstStyle>
            <a:lvl1pPr algn="l" defTabSz="914400" rtl="0" eaLnBrk="1" latinLnBrk="0" hangingPunct="1">
              <a:lnSpc>
                <a:spcPct val="90000"/>
              </a:lnSpc>
              <a:spcBef>
                <a:spcPct val="0"/>
              </a:spcBef>
              <a:buNone/>
              <a:defRPr sz="2800" b="1" i="0" kern="1200">
                <a:solidFill>
                  <a:schemeClr val="bg1"/>
                </a:solidFill>
                <a:latin typeface="Arial Black" panose="020B0604020202020204" pitchFamily="34" charset="0"/>
                <a:ea typeface="+mj-ea"/>
                <a:cs typeface="Arial Black" panose="020B0604020202020204" pitchFamily="34" charset="0"/>
              </a:defRPr>
            </a:lvl1pPr>
          </a:lstStyle>
          <a:p>
            <a:pPr algn="ctr"/>
            <a:r>
              <a:rPr lang="en-GB" dirty="0"/>
              <a:t>Questions?</a:t>
            </a:r>
          </a:p>
        </p:txBody>
      </p:sp>
    </p:spTree>
    <p:extLst>
      <p:ext uri="{BB962C8B-B14F-4D97-AF65-F5344CB8AC3E}">
        <p14:creationId xmlns:p14="http://schemas.microsoft.com/office/powerpoint/2010/main" val="142923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414EBD-8FB8-8349-ADA2-405C1EF6FB96}"/>
              </a:ext>
            </a:extLst>
          </p:cNvPr>
          <p:cNvSpPr txBox="1">
            <a:spLocks/>
          </p:cNvSpPr>
          <p:nvPr/>
        </p:nvSpPr>
        <p:spPr>
          <a:xfrm>
            <a:off x="1985554" y="860129"/>
            <a:ext cx="4986746" cy="3063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Black" panose="020B0604020202020204" pitchFamily="34" charset="0"/>
                <a:ea typeface="+mj-ea"/>
                <a:cs typeface="Arial Black" panose="020B0604020202020204" pitchFamily="34" charset="0"/>
              </a:defRPr>
            </a:lvl1pPr>
          </a:lstStyle>
          <a:p>
            <a:pPr>
              <a:lnSpc>
                <a:spcPct val="200000"/>
              </a:lnSpc>
            </a:pPr>
            <a:r>
              <a:rPr lang="en-GB" sz="2400" dirty="0">
                <a:solidFill>
                  <a:srgbClr val="FFFFFF"/>
                </a:solidFill>
                <a:sym typeface="PT Sans"/>
              </a:rPr>
              <a:t>@UNOSAT </a:t>
            </a:r>
            <a:br>
              <a:rPr lang="en-GB" sz="2400" dirty="0">
                <a:solidFill>
                  <a:srgbClr val="FFFFFF"/>
                </a:solidFill>
                <a:sym typeface="PT Sans"/>
              </a:rPr>
            </a:br>
            <a:r>
              <a:rPr lang="en-GB" sz="2400" dirty="0">
                <a:solidFill>
                  <a:srgbClr val="FFFFFF"/>
                </a:solidFill>
                <a:sym typeface="PT Sans"/>
              </a:rPr>
              <a:t>@UNITAR.unosat</a:t>
            </a:r>
          </a:p>
          <a:p>
            <a:pPr>
              <a:lnSpc>
                <a:spcPct val="200000"/>
              </a:lnSpc>
            </a:pPr>
            <a:r>
              <a:rPr lang="en-GB" sz="2400" dirty="0">
                <a:solidFill>
                  <a:srgbClr val="FFFFFF"/>
                </a:solidFill>
                <a:sym typeface="PT Sans"/>
              </a:rPr>
              <a:t>/UNOSAT</a:t>
            </a:r>
            <a:endParaRPr lang="en-US" sz="2400" dirty="0">
              <a:solidFill>
                <a:srgbClr val="FFFFFF"/>
              </a:solidFill>
              <a:sym typeface="PT Sans"/>
            </a:endParaRPr>
          </a:p>
        </p:txBody>
      </p:sp>
      <p:pic>
        <p:nvPicPr>
          <p:cNvPr id="4" name="Picture 3">
            <a:extLst>
              <a:ext uri="{FF2B5EF4-FFF2-40B4-BE49-F238E27FC236}">
                <a16:creationId xmlns:a16="http://schemas.microsoft.com/office/drawing/2014/main" id="{AD405D27-0F63-D540-ACD8-F37AAEC33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57" y="1201624"/>
            <a:ext cx="1215208" cy="1215208"/>
          </a:xfrm>
          <a:prstGeom prst="rect">
            <a:avLst/>
          </a:prstGeom>
        </p:spPr>
      </p:pic>
      <p:pic>
        <p:nvPicPr>
          <p:cNvPr id="5" name="Picture 4">
            <a:extLst>
              <a:ext uri="{FF2B5EF4-FFF2-40B4-BE49-F238E27FC236}">
                <a16:creationId xmlns:a16="http://schemas.microsoft.com/office/drawing/2014/main" id="{2006B3EB-AC3E-5F45-92EF-13206E17E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3224" y="2339521"/>
            <a:ext cx="391849" cy="391849"/>
          </a:xfrm>
          <a:prstGeom prst="rect">
            <a:avLst/>
          </a:prstGeom>
        </p:spPr>
      </p:pic>
      <p:pic>
        <p:nvPicPr>
          <p:cNvPr id="7" name="Picture 6">
            <a:extLst>
              <a:ext uri="{FF2B5EF4-FFF2-40B4-BE49-F238E27FC236}">
                <a16:creationId xmlns:a16="http://schemas.microsoft.com/office/drawing/2014/main" id="{D0F5BF14-C888-F313-B46A-35A758BB8E05}"/>
              </a:ext>
            </a:extLst>
          </p:cNvPr>
          <p:cNvPicPr>
            <a:picLocks noChangeAspect="1"/>
          </p:cNvPicPr>
          <p:nvPr/>
        </p:nvPicPr>
        <p:blipFill>
          <a:blip r:embed="rId6"/>
          <a:srcRect/>
          <a:stretch/>
        </p:blipFill>
        <p:spPr>
          <a:xfrm>
            <a:off x="1487194" y="3047623"/>
            <a:ext cx="391849" cy="391849"/>
          </a:xfrm>
          <a:prstGeom prst="rect">
            <a:avLst/>
          </a:prstGeom>
        </p:spPr>
      </p:pic>
    </p:spTree>
    <p:extLst>
      <p:ext uri="{BB962C8B-B14F-4D97-AF65-F5344CB8AC3E}">
        <p14:creationId xmlns:p14="http://schemas.microsoft.com/office/powerpoint/2010/main" val="202577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9E444-EF76-CED0-D3B5-43C273110A6C}"/>
              </a:ext>
            </a:extLst>
          </p:cNvPr>
          <p:cNvSpPr>
            <a:spLocks noGrp="1"/>
          </p:cNvSpPr>
          <p:nvPr>
            <p:ph type="ctrTitle"/>
          </p:nvPr>
        </p:nvSpPr>
        <p:spPr>
          <a:xfrm>
            <a:off x="379412" y="265573"/>
            <a:ext cx="8012747" cy="933357"/>
          </a:xfrm>
        </p:spPr>
        <p:txBody>
          <a:bodyPr anchor="ctr">
            <a:normAutofit/>
          </a:bodyPr>
          <a:lstStyle/>
          <a:p>
            <a:r>
              <a:rPr lang="en-US" dirty="0"/>
              <a:t>Presentation Outline</a:t>
            </a:r>
            <a:endParaRPr lang="en-CH" dirty="0"/>
          </a:p>
        </p:txBody>
      </p:sp>
      <p:sp>
        <p:nvSpPr>
          <p:cNvPr id="5" name="TextBox 4">
            <a:extLst>
              <a:ext uri="{FF2B5EF4-FFF2-40B4-BE49-F238E27FC236}">
                <a16:creationId xmlns:a16="http://schemas.microsoft.com/office/drawing/2014/main" id="{439795C3-DC39-4D6C-8EFF-D7C0CFE3CBD8}"/>
              </a:ext>
            </a:extLst>
          </p:cNvPr>
          <p:cNvSpPr txBox="1"/>
          <p:nvPr/>
        </p:nvSpPr>
        <p:spPr>
          <a:xfrm>
            <a:off x="379412" y="1387394"/>
            <a:ext cx="11488869" cy="4221092"/>
          </a:xfrm>
          <a:prstGeom prst="rect">
            <a:avLst/>
          </a:prstGeom>
          <a:noFill/>
        </p:spPr>
        <p:txBody>
          <a:bodyPr wrap="square" rtlCol="0">
            <a:spAutoFit/>
          </a:bodyPr>
          <a:lstStyle/>
          <a:p>
            <a:pPr algn="just">
              <a:lnSpc>
                <a:spcPct val="107000"/>
              </a:lnSpc>
            </a:pPr>
            <a:r>
              <a:rPr lang="en-US" sz="2800" dirty="0">
                <a:solidFill>
                  <a:schemeClr val="bg1"/>
                </a:solidFill>
                <a:effectLst/>
                <a:latin typeface="Muli"/>
                <a:ea typeface="Times New Roman" panose="02020603050405020304" pitchFamily="18" charset="0"/>
                <a:cs typeface="Arial" panose="020B0604020202020204" pitchFamily="34" charset="0"/>
              </a:rPr>
              <a:t>• </a:t>
            </a:r>
            <a:r>
              <a:rPr lang="en-US" sz="2800" b="1" dirty="0">
                <a:solidFill>
                  <a:schemeClr val="bg1"/>
                </a:solidFill>
                <a:effectLst/>
                <a:latin typeface="Muli"/>
                <a:ea typeface="Times New Roman" panose="02020603050405020304" pitchFamily="18" charset="0"/>
                <a:cs typeface="Arial" panose="020B0604020202020204" pitchFamily="34" charset="0"/>
              </a:rPr>
              <a:t>Project Scope &amp; Deliverables</a:t>
            </a:r>
          </a:p>
          <a:p>
            <a:pPr algn="just">
              <a:lnSpc>
                <a:spcPct val="107000"/>
              </a:lnSpc>
            </a:pPr>
            <a:endParaRPr lang="en-US" sz="2800" b="1" dirty="0">
              <a:solidFill>
                <a:schemeClr val="bg1"/>
              </a:solidFill>
              <a:effectLst/>
              <a:latin typeface="Muli"/>
              <a:ea typeface="Times New Roman" panose="02020603050405020304" pitchFamily="18" charset="0"/>
              <a:cs typeface="Arial" panose="020B0604020202020204" pitchFamily="34" charset="0"/>
            </a:endParaRPr>
          </a:p>
          <a:p>
            <a:pPr algn="just">
              <a:lnSpc>
                <a:spcPct val="107000"/>
              </a:lnSpc>
            </a:pPr>
            <a:r>
              <a:rPr lang="en-US" sz="2800" dirty="0">
                <a:solidFill>
                  <a:schemeClr val="bg1"/>
                </a:solidFill>
                <a:effectLst/>
                <a:latin typeface="Muli"/>
                <a:ea typeface="Times New Roman" panose="02020603050405020304" pitchFamily="18" charset="0"/>
                <a:cs typeface="Arial" panose="020B0604020202020204" pitchFamily="34" charset="0"/>
              </a:rPr>
              <a:t>•</a:t>
            </a:r>
            <a:r>
              <a:rPr lang="en-US" sz="2800" b="1" dirty="0">
                <a:solidFill>
                  <a:schemeClr val="bg1"/>
                </a:solidFill>
                <a:effectLst/>
                <a:latin typeface="Muli"/>
                <a:ea typeface="Times New Roman" panose="02020603050405020304" pitchFamily="18" charset="0"/>
                <a:cs typeface="Arial" panose="020B0604020202020204" pitchFamily="34" charset="0"/>
              </a:rPr>
              <a:t> Technical Trainings</a:t>
            </a:r>
          </a:p>
          <a:p>
            <a:pPr algn="just">
              <a:lnSpc>
                <a:spcPct val="107000"/>
              </a:lnSpc>
            </a:pPr>
            <a:endParaRPr lang="en-US" sz="2800" b="1" dirty="0">
              <a:solidFill>
                <a:schemeClr val="bg1"/>
              </a:solidFill>
              <a:effectLst/>
              <a:latin typeface="Muli"/>
              <a:ea typeface="Times New Roman" panose="02020603050405020304" pitchFamily="18" charset="0"/>
              <a:cs typeface="Arial" panose="020B0604020202020204" pitchFamily="34" charset="0"/>
            </a:endParaRPr>
          </a:p>
          <a:p>
            <a:pPr algn="just">
              <a:lnSpc>
                <a:spcPct val="107000"/>
              </a:lnSpc>
            </a:pPr>
            <a:r>
              <a:rPr lang="en-US" sz="2800" b="1" dirty="0">
                <a:solidFill>
                  <a:schemeClr val="bg1"/>
                </a:solidFill>
                <a:effectLst/>
                <a:latin typeface="Muli"/>
                <a:ea typeface="Times New Roman" panose="02020603050405020304" pitchFamily="18" charset="0"/>
                <a:cs typeface="Arial" panose="020B0604020202020204" pitchFamily="34" charset="0"/>
              </a:rPr>
              <a:t>• Awareness Raising Events</a:t>
            </a:r>
          </a:p>
          <a:p>
            <a:pPr algn="just">
              <a:lnSpc>
                <a:spcPct val="107000"/>
              </a:lnSpc>
            </a:pPr>
            <a:endParaRPr lang="en-US" sz="2800" b="1" dirty="0">
              <a:solidFill>
                <a:schemeClr val="bg1"/>
              </a:solidFill>
              <a:effectLst/>
              <a:latin typeface="Muli"/>
              <a:ea typeface="Times New Roman" panose="02020603050405020304" pitchFamily="18" charset="0"/>
              <a:cs typeface="Arial" panose="020B0604020202020204" pitchFamily="34" charset="0"/>
            </a:endParaRPr>
          </a:p>
          <a:p>
            <a:pPr algn="just">
              <a:lnSpc>
                <a:spcPct val="107000"/>
              </a:lnSpc>
            </a:pPr>
            <a:r>
              <a:rPr lang="en-US" sz="2800" b="1" dirty="0">
                <a:solidFill>
                  <a:schemeClr val="bg1"/>
                </a:solidFill>
                <a:effectLst/>
                <a:latin typeface="Muli"/>
                <a:ea typeface="Times New Roman" panose="02020603050405020304" pitchFamily="18" charset="0"/>
                <a:cs typeface="Arial" panose="020B0604020202020204" pitchFamily="34" charset="0"/>
              </a:rPr>
              <a:t>• Technical Backstopping</a:t>
            </a:r>
          </a:p>
          <a:p>
            <a:pPr algn="just">
              <a:lnSpc>
                <a:spcPct val="107000"/>
              </a:lnSpc>
            </a:pPr>
            <a:endParaRPr lang="en-US" sz="2800" b="1" dirty="0">
              <a:solidFill>
                <a:schemeClr val="bg1"/>
              </a:solidFill>
              <a:latin typeface="Muli"/>
              <a:ea typeface="Times New Roman" panose="02020603050405020304" pitchFamily="18" charset="0"/>
              <a:cs typeface="Arial" panose="020B0604020202020204" pitchFamily="34" charset="0"/>
            </a:endParaRPr>
          </a:p>
          <a:p>
            <a:pPr algn="just">
              <a:lnSpc>
                <a:spcPct val="107000"/>
              </a:lnSpc>
            </a:pPr>
            <a:r>
              <a:rPr lang="en-US" sz="2800" b="1" dirty="0">
                <a:solidFill>
                  <a:schemeClr val="bg1"/>
                </a:solidFill>
                <a:effectLst/>
                <a:latin typeface="Muli"/>
                <a:ea typeface="Times New Roman" panose="02020603050405020304" pitchFamily="18" charset="0"/>
                <a:cs typeface="Arial" panose="020B0604020202020204" pitchFamily="34" charset="0"/>
              </a:rPr>
              <a:t>• Decision Support Application tools</a:t>
            </a:r>
          </a:p>
        </p:txBody>
      </p:sp>
    </p:spTree>
    <p:extLst>
      <p:ext uri="{BB962C8B-B14F-4D97-AF65-F5344CB8AC3E}">
        <p14:creationId xmlns:p14="http://schemas.microsoft.com/office/powerpoint/2010/main" val="3335296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6526A5-318F-4B3E-AE1C-314C5296CB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86F1-2859-2743-B845-757850F9F26A}"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B9655C9D-1EEB-4F17-96A6-DFCAEA35FB69}"/>
              </a:ext>
            </a:extLst>
          </p:cNvPr>
          <p:cNvSpPr>
            <a:spLocks noGrp="1"/>
          </p:cNvSpPr>
          <p:nvPr>
            <p:ph type="ctrTitle"/>
          </p:nvPr>
        </p:nvSpPr>
        <p:spPr/>
        <p:txBody>
          <a:bodyPr>
            <a:normAutofit/>
          </a:bodyPr>
          <a:lstStyle/>
          <a:p>
            <a:r>
              <a:rPr lang="en-GB" sz="2500" dirty="0">
                <a:solidFill>
                  <a:schemeClr val="tx1"/>
                </a:solidFill>
              </a:rPr>
              <a:t>Project scope</a:t>
            </a:r>
          </a:p>
        </p:txBody>
      </p:sp>
      <p:sp>
        <p:nvSpPr>
          <p:cNvPr id="20" name="TextBox 19">
            <a:extLst>
              <a:ext uri="{FF2B5EF4-FFF2-40B4-BE49-F238E27FC236}">
                <a16:creationId xmlns:a16="http://schemas.microsoft.com/office/drawing/2014/main" id="{BB61B7BC-FF0E-4A6F-B8B4-02755E6FF753}"/>
              </a:ext>
            </a:extLst>
          </p:cNvPr>
          <p:cNvSpPr txBox="1"/>
          <p:nvPr/>
        </p:nvSpPr>
        <p:spPr>
          <a:xfrm>
            <a:off x="30888" y="1405072"/>
            <a:ext cx="6622160" cy="5078313"/>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Develop</a:t>
            </a: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 </a:t>
            </a:r>
            <a:r>
              <a:rPr kumimoji="0" lang="en-GB" b="1"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technical and institutional capacities</a:t>
            </a: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 of professionals in selected countries on the use of geospatial information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Apply geo-information technologies to tackle </a:t>
            </a:r>
            <a:r>
              <a:rPr kumimoji="0" lang="en-GB" b="1"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disaster risk but also environmental degradation, food security, and resilience in a changing climate</a:t>
            </a: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“End-to-end capacity development” - solution</a:t>
            </a: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 and </a:t>
            </a:r>
            <a:r>
              <a:rPr kumimoji="0" lang="en-GB" b="1"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capacity development </a:t>
            </a: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will go hand in hand.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Funded by the Norwegian Agency for Development Cooperation (NORAD) </a:t>
            </a: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3-year project (until June 2024)</a:t>
            </a: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rPr>
              <a:t>8 target countries</a:t>
            </a: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chemeClr val="tx1">
                  <a:lumMod val="60000"/>
                  <a:lumOff val="40000"/>
                </a:schemeClr>
              </a:solidFill>
              <a:effectLst/>
              <a:uLnTx/>
              <a:uFillTx/>
              <a:latin typeface="Arial" panose="020B0604020202020204"/>
              <a:ea typeface="+mn-ea"/>
              <a:cs typeface="+mn-cs"/>
            </a:endParaRPr>
          </a:p>
        </p:txBody>
      </p:sp>
      <p:pic>
        <p:nvPicPr>
          <p:cNvPr id="9" name="Image 8">
            <a:extLst>
              <a:ext uri="{FF2B5EF4-FFF2-40B4-BE49-F238E27FC236}">
                <a16:creationId xmlns:a16="http://schemas.microsoft.com/office/drawing/2014/main" id="{9380F2CB-387F-466D-9240-496FBAC6C9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20574" y="406146"/>
            <a:ext cx="6740538" cy="5642864"/>
          </a:xfrm>
          <a:prstGeom prst="rect">
            <a:avLst/>
          </a:prstGeom>
        </p:spPr>
      </p:pic>
      <p:sp>
        <p:nvSpPr>
          <p:cNvPr id="2" name="Rectangle: Rounded Corners 1">
            <a:extLst>
              <a:ext uri="{FF2B5EF4-FFF2-40B4-BE49-F238E27FC236}">
                <a16:creationId xmlns:a16="http://schemas.microsoft.com/office/drawing/2014/main" id="{55D0DDD2-9788-3F08-2AF9-D11A46F12158}"/>
              </a:ext>
            </a:extLst>
          </p:cNvPr>
          <p:cNvSpPr/>
          <p:nvPr/>
        </p:nvSpPr>
        <p:spPr>
          <a:xfrm>
            <a:off x="9845566" y="3543207"/>
            <a:ext cx="1912882" cy="15240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B"/>
          </a:p>
        </p:txBody>
      </p:sp>
    </p:spTree>
    <p:extLst>
      <p:ext uri="{BB962C8B-B14F-4D97-AF65-F5344CB8AC3E}">
        <p14:creationId xmlns:p14="http://schemas.microsoft.com/office/powerpoint/2010/main" val="394644509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CD8C657-42AF-E75B-C389-AA4DA446CD9C}"/>
              </a:ext>
            </a:extLst>
          </p:cNvPr>
          <p:cNvSpPr/>
          <p:nvPr/>
        </p:nvSpPr>
        <p:spPr>
          <a:xfrm>
            <a:off x="7107531" y="1680530"/>
            <a:ext cx="4887034" cy="447284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70BC652-F733-6730-14B0-3FB5A85A1CF3}"/>
              </a:ext>
            </a:extLst>
          </p:cNvPr>
          <p:cNvSpPr>
            <a:spLocks noGrp="1"/>
          </p:cNvSpPr>
          <p:nvPr>
            <p:ph type="ctrTitle"/>
          </p:nvPr>
        </p:nvSpPr>
        <p:spPr>
          <a:xfrm>
            <a:off x="379412" y="265573"/>
            <a:ext cx="6113441" cy="933357"/>
          </a:xfrm>
        </p:spPr>
        <p:txBody>
          <a:bodyPr/>
          <a:lstStyle/>
          <a:p>
            <a:r>
              <a:rPr lang="en-US"/>
              <a:t>Project Deliverables</a:t>
            </a:r>
            <a:endParaRPr lang="en-GB"/>
          </a:p>
        </p:txBody>
      </p:sp>
      <p:pic>
        <p:nvPicPr>
          <p:cNvPr id="4" name="Picture 3">
            <a:extLst>
              <a:ext uri="{FF2B5EF4-FFF2-40B4-BE49-F238E27FC236}">
                <a16:creationId xmlns:a16="http://schemas.microsoft.com/office/drawing/2014/main" id="{88C3F5B2-BB08-C03F-418F-DA8D3393C93B}"/>
              </a:ext>
            </a:extLst>
          </p:cNvPr>
          <p:cNvPicPr>
            <a:picLocks noChangeAspect="1"/>
          </p:cNvPicPr>
          <p:nvPr/>
        </p:nvPicPr>
        <p:blipFill rotWithShape="1">
          <a:blip r:embed="rId2"/>
          <a:srcRect l="58214" t="1378" b="-5695"/>
          <a:stretch/>
        </p:blipFill>
        <p:spPr>
          <a:xfrm>
            <a:off x="5840898" y="1416380"/>
            <a:ext cx="6236241" cy="5266826"/>
          </a:xfrm>
          <a:prstGeom prst="ellipse">
            <a:avLst/>
          </a:prstGeom>
        </p:spPr>
      </p:pic>
      <p:sp>
        <p:nvSpPr>
          <p:cNvPr id="5" name="Content Placeholder 1">
            <a:extLst>
              <a:ext uri="{FF2B5EF4-FFF2-40B4-BE49-F238E27FC236}">
                <a16:creationId xmlns:a16="http://schemas.microsoft.com/office/drawing/2014/main" id="{445F9105-C5F6-7768-22F4-95EF8F149D79}"/>
              </a:ext>
            </a:extLst>
          </p:cNvPr>
          <p:cNvSpPr txBox="1">
            <a:spLocks/>
          </p:cNvSpPr>
          <p:nvPr/>
        </p:nvSpPr>
        <p:spPr>
          <a:xfrm>
            <a:off x="114861" y="1603170"/>
            <a:ext cx="6545451" cy="4893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The project aims to develop custom-tailored solutions and sustainable capacities based on identified needs of focal point ministries and national stakeholders. </a:t>
            </a:r>
          </a:p>
          <a:p>
            <a:pPr marL="285750" marR="0" lvl="0" indent="-285750" algn="just"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The solutions include:</a:t>
            </a:r>
          </a:p>
          <a:p>
            <a:pPr marL="742950" marR="0" lvl="1"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Introductory and Advanced Technical Training </a:t>
            </a: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courses to support learning needs of technical staff. </a:t>
            </a:r>
          </a:p>
          <a:p>
            <a:pPr marL="742950" marR="0" lvl="1" indent="-285750" algn="just"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Customised </a:t>
            </a: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Decision Support Applications. </a:t>
            </a:r>
          </a:p>
          <a:p>
            <a:pPr marL="742950" marR="0" lvl="1" indent="-285750" algn="just"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Technical Backstopping </a:t>
            </a: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through </a:t>
            </a: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In-country Experts.</a:t>
            </a:r>
          </a:p>
          <a:p>
            <a:pPr marL="742950" marR="0" lvl="1" indent="-285750" algn="just"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Knowledge products housed and served through a central </a:t>
            </a:r>
            <a:r>
              <a:rPr kumimoji="0" lang="en-GB" sz="1600" b="1"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Knowledge Hub</a:t>
            </a:r>
            <a:r>
              <a:rPr kumimoji="0" lang="en-GB" sz="1600" b="0" i="0" u="none" strike="noStrike" kern="1200" cap="none" spc="0" normalizeH="0" baseline="0" noProof="0">
                <a:ln>
                  <a:noFill/>
                </a:ln>
                <a:solidFill>
                  <a:srgbClr val="0E4D77"/>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98815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14787928-0B95-0B0E-68C4-EEB05F9504D3}"/>
              </a:ext>
            </a:extLst>
          </p:cNvPr>
          <p:cNvSpPr/>
          <p:nvPr/>
        </p:nvSpPr>
        <p:spPr>
          <a:xfrm>
            <a:off x="3780729" y="4150153"/>
            <a:ext cx="3769004" cy="2374040"/>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90069A5-7E64-7C4C-817C-2954E20C1FD7}"/>
              </a:ext>
            </a:extLst>
          </p:cNvPr>
          <p:cNvSpPr>
            <a:spLocks noGrp="1"/>
          </p:cNvSpPr>
          <p:nvPr>
            <p:ph type="ctrTitle"/>
          </p:nvPr>
        </p:nvSpPr>
        <p:spPr>
          <a:xfrm>
            <a:off x="338357" y="274011"/>
            <a:ext cx="9536112" cy="933357"/>
          </a:xfrm>
        </p:spPr>
        <p:txBody>
          <a:bodyPr>
            <a:normAutofit/>
          </a:bodyPr>
          <a:lstStyle/>
          <a:p>
            <a:r>
              <a:rPr lang="en-GB" sz="3600">
                <a:solidFill>
                  <a:schemeClr val="tx1"/>
                </a:solidFill>
              </a:rPr>
              <a:t>Technical Trainings</a:t>
            </a:r>
            <a:endParaRPr lang="en-US">
              <a:solidFill>
                <a:schemeClr val="tx1"/>
              </a:solidFill>
            </a:endParaRPr>
          </a:p>
        </p:txBody>
      </p:sp>
      <p:grpSp>
        <p:nvGrpSpPr>
          <p:cNvPr id="26" name="Group 25">
            <a:extLst>
              <a:ext uri="{FF2B5EF4-FFF2-40B4-BE49-F238E27FC236}">
                <a16:creationId xmlns:a16="http://schemas.microsoft.com/office/drawing/2014/main" id="{05E5EFFD-04A4-8D1C-4DFF-33EC352DDCB3}"/>
              </a:ext>
            </a:extLst>
          </p:cNvPr>
          <p:cNvGrpSpPr/>
          <p:nvPr/>
        </p:nvGrpSpPr>
        <p:grpSpPr>
          <a:xfrm>
            <a:off x="196532" y="2766198"/>
            <a:ext cx="1965756" cy="1968903"/>
            <a:chOff x="526921" y="3022197"/>
            <a:chExt cx="509039" cy="509854"/>
          </a:xfrm>
        </p:grpSpPr>
        <p:sp>
          <p:nvSpPr>
            <p:cNvPr id="27" name="Freeform: Shape 26">
              <a:extLst>
                <a:ext uri="{FF2B5EF4-FFF2-40B4-BE49-F238E27FC236}">
                  <a16:creationId xmlns:a16="http://schemas.microsoft.com/office/drawing/2014/main" id="{5D42A4DB-27E7-AF61-0A4A-429576C94849}"/>
                </a:ext>
              </a:extLst>
            </p:cNvPr>
            <p:cNvSpPr>
              <a:spLocks/>
            </p:cNvSpPr>
            <p:nvPr/>
          </p:nvSpPr>
          <p:spPr>
            <a:xfrm>
              <a:off x="622446" y="3022197"/>
              <a:ext cx="84812" cy="84812"/>
            </a:xfrm>
            <a:custGeom>
              <a:avLst/>
              <a:gdLst>
                <a:gd name="connsiteX0" fmla="*/ 63919 w 63919"/>
                <a:gd name="connsiteY0" fmla="*/ 31960 h 63919"/>
                <a:gd name="connsiteX1" fmla="*/ 31960 w 63919"/>
                <a:gd name="connsiteY1" fmla="*/ 63919 h 63919"/>
                <a:gd name="connsiteX2" fmla="*/ 0 w 63919"/>
                <a:gd name="connsiteY2" fmla="*/ 31960 h 63919"/>
                <a:gd name="connsiteX3" fmla="*/ 31960 w 63919"/>
                <a:gd name="connsiteY3" fmla="*/ 0 h 63919"/>
                <a:gd name="connsiteX4" fmla="*/ 63919 w 63919"/>
                <a:gd name="connsiteY4" fmla="*/ 31960 h 6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 h="63919">
                  <a:moveTo>
                    <a:pt x="63919" y="31960"/>
                  </a:moveTo>
                  <a:cubicBezTo>
                    <a:pt x="63919" y="49611"/>
                    <a:pt x="49611" y="63919"/>
                    <a:pt x="31960" y="63919"/>
                  </a:cubicBezTo>
                  <a:cubicBezTo>
                    <a:pt x="14309" y="63919"/>
                    <a:pt x="0" y="49611"/>
                    <a:pt x="0" y="31960"/>
                  </a:cubicBezTo>
                  <a:cubicBezTo>
                    <a:pt x="0" y="14309"/>
                    <a:pt x="14309" y="0"/>
                    <a:pt x="31960" y="0"/>
                  </a:cubicBezTo>
                  <a:cubicBezTo>
                    <a:pt x="49611" y="0"/>
                    <a:pt x="63919" y="14309"/>
                    <a:pt x="63919" y="31960"/>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7DA8525-D4B1-EF28-B701-F2A1EDD65F2E}"/>
                </a:ext>
              </a:extLst>
            </p:cNvPr>
            <p:cNvSpPr>
              <a:spLocks/>
            </p:cNvSpPr>
            <p:nvPr/>
          </p:nvSpPr>
          <p:spPr>
            <a:xfrm>
              <a:off x="526921" y="3022197"/>
              <a:ext cx="509039" cy="509854"/>
            </a:xfrm>
            <a:custGeom>
              <a:avLst/>
              <a:gdLst>
                <a:gd name="connsiteX0" fmla="*/ 367677 w 383641"/>
                <a:gd name="connsiteY0" fmla="*/ 0 h 384255"/>
                <a:gd name="connsiteX1" fmla="*/ 191852 w 383641"/>
                <a:gd name="connsiteY1" fmla="*/ 0 h 384255"/>
                <a:gd name="connsiteX2" fmla="*/ 175888 w 383641"/>
                <a:gd name="connsiteY2" fmla="*/ 15964 h 384255"/>
                <a:gd name="connsiteX3" fmla="*/ 175888 w 383641"/>
                <a:gd name="connsiteY3" fmla="*/ 79884 h 384255"/>
                <a:gd name="connsiteX4" fmla="*/ 103673 w 383641"/>
                <a:gd name="connsiteY4" fmla="*/ 79884 h 384255"/>
                <a:gd name="connsiteX5" fmla="*/ 0 w 383641"/>
                <a:gd name="connsiteY5" fmla="*/ 175794 h 384255"/>
                <a:gd name="connsiteX6" fmla="*/ 16687 w 383641"/>
                <a:gd name="connsiteY6" fmla="*/ 191066 h 384255"/>
                <a:gd name="connsiteX7" fmla="*/ 31960 w 383641"/>
                <a:gd name="connsiteY7" fmla="*/ 175794 h 384255"/>
                <a:gd name="connsiteX8" fmla="*/ 64013 w 383641"/>
                <a:gd name="connsiteY8" fmla="*/ 121829 h 384255"/>
                <a:gd name="connsiteX9" fmla="*/ 64013 w 383641"/>
                <a:gd name="connsiteY9" fmla="*/ 232514 h 384255"/>
                <a:gd name="connsiteX10" fmla="*/ 64013 w 383641"/>
                <a:gd name="connsiteY10" fmla="*/ 233202 h 384255"/>
                <a:gd name="connsiteX11" fmla="*/ 64013 w 383641"/>
                <a:gd name="connsiteY11" fmla="*/ 233891 h 384255"/>
                <a:gd name="connsiteX12" fmla="*/ 64013 w 383641"/>
                <a:gd name="connsiteY12" fmla="*/ 367552 h 384255"/>
                <a:gd name="connsiteX13" fmla="*/ 79286 w 383641"/>
                <a:gd name="connsiteY13" fmla="*/ 384239 h 384255"/>
                <a:gd name="connsiteX14" fmla="*/ 95973 w 383641"/>
                <a:gd name="connsiteY14" fmla="*/ 368967 h 384255"/>
                <a:gd name="connsiteX15" fmla="*/ 95973 w 383641"/>
                <a:gd name="connsiteY15" fmla="*/ 367552 h 384255"/>
                <a:gd name="connsiteX16" fmla="*/ 95973 w 383641"/>
                <a:gd name="connsiteY16" fmla="*/ 247695 h 384255"/>
                <a:gd name="connsiteX17" fmla="*/ 111968 w 383641"/>
                <a:gd name="connsiteY17" fmla="*/ 247695 h 384255"/>
                <a:gd name="connsiteX18" fmla="*/ 111968 w 383641"/>
                <a:gd name="connsiteY18" fmla="*/ 367552 h 384255"/>
                <a:gd name="connsiteX19" fmla="*/ 127241 w 383641"/>
                <a:gd name="connsiteY19" fmla="*/ 384239 h 384255"/>
                <a:gd name="connsiteX20" fmla="*/ 143928 w 383641"/>
                <a:gd name="connsiteY20" fmla="*/ 368967 h 384255"/>
                <a:gd name="connsiteX21" fmla="*/ 143928 w 383641"/>
                <a:gd name="connsiteY21" fmla="*/ 367552 h 384255"/>
                <a:gd name="connsiteX22" fmla="*/ 143928 w 383641"/>
                <a:gd name="connsiteY22" fmla="*/ 233891 h 384255"/>
                <a:gd name="connsiteX23" fmla="*/ 143928 w 383641"/>
                <a:gd name="connsiteY23" fmla="*/ 233202 h 384255"/>
                <a:gd name="connsiteX24" fmla="*/ 143928 w 383641"/>
                <a:gd name="connsiteY24" fmla="*/ 232514 h 384255"/>
                <a:gd name="connsiteX25" fmla="*/ 143928 w 383641"/>
                <a:gd name="connsiteY25" fmla="*/ 111843 h 384255"/>
                <a:gd name="connsiteX26" fmla="*/ 175888 w 383641"/>
                <a:gd name="connsiteY26" fmla="*/ 111843 h 384255"/>
                <a:gd name="connsiteX27" fmla="*/ 175888 w 383641"/>
                <a:gd name="connsiteY27" fmla="*/ 167781 h 384255"/>
                <a:gd name="connsiteX28" fmla="*/ 191852 w 383641"/>
                <a:gd name="connsiteY28" fmla="*/ 183776 h 384255"/>
                <a:gd name="connsiteX29" fmla="*/ 367677 w 383641"/>
                <a:gd name="connsiteY29" fmla="*/ 183776 h 384255"/>
                <a:gd name="connsiteX30" fmla="*/ 383641 w 383641"/>
                <a:gd name="connsiteY30" fmla="*/ 167812 h 384255"/>
                <a:gd name="connsiteX31" fmla="*/ 383641 w 383641"/>
                <a:gd name="connsiteY31" fmla="*/ 167781 h 384255"/>
                <a:gd name="connsiteX32" fmla="*/ 383641 w 383641"/>
                <a:gd name="connsiteY32" fmla="*/ 15964 h 384255"/>
                <a:gd name="connsiteX33" fmla="*/ 367677 w 383641"/>
                <a:gd name="connsiteY33" fmla="*/ 0 h 384255"/>
                <a:gd name="connsiteX34" fmla="*/ 239807 w 383641"/>
                <a:gd name="connsiteY34" fmla="*/ 79884 h 384255"/>
                <a:gd name="connsiteX35" fmla="*/ 207847 w 383641"/>
                <a:gd name="connsiteY35" fmla="*/ 79884 h 384255"/>
                <a:gd name="connsiteX36" fmla="*/ 207847 w 383641"/>
                <a:gd name="connsiteY36" fmla="*/ 31960 h 384255"/>
                <a:gd name="connsiteX37" fmla="*/ 351682 w 383641"/>
                <a:gd name="connsiteY37" fmla="*/ 31960 h 384255"/>
                <a:gd name="connsiteX38" fmla="*/ 351682 w 383641"/>
                <a:gd name="connsiteY38" fmla="*/ 151816 h 384255"/>
                <a:gd name="connsiteX39" fmla="*/ 207847 w 383641"/>
                <a:gd name="connsiteY39" fmla="*/ 151816 h 384255"/>
                <a:gd name="connsiteX40" fmla="*/ 207847 w 383641"/>
                <a:gd name="connsiteY40" fmla="*/ 111843 h 384255"/>
                <a:gd name="connsiteX41" fmla="*/ 239807 w 383641"/>
                <a:gd name="connsiteY41" fmla="*/ 111843 h 384255"/>
                <a:gd name="connsiteX42" fmla="*/ 256494 w 383641"/>
                <a:gd name="connsiteY42" fmla="*/ 96571 h 384255"/>
                <a:gd name="connsiteX43" fmla="*/ 241222 w 383641"/>
                <a:gd name="connsiteY43" fmla="*/ 79884 h 384255"/>
                <a:gd name="connsiteX44" fmla="*/ 239807 w 383641"/>
                <a:gd name="connsiteY44" fmla="*/ 79884 h 3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641" h="384255">
                  <a:moveTo>
                    <a:pt x="367677" y="0"/>
                  </a:moveTo>
                  <a:lnTo>
                    <a:pt x="191852" y="0"/>
                  </a:lnTo>
                  <a:cubicBezTo>
                    <a:pt x="183034" y="0"/>
                    <a:pt x="175888" y="7147"/>
                    <a:pt x="175888" y="15964"/>
                  </a:cubicBezTo>
                  <a:lnTo>
                    <a:pt x="175888" y="79884"/>
                  </a:lnTo>
                  <a:lnTo>
                    <a:pt x="103673" y="79884"/>
                  </a:lnTo>
                  <a:cubicBezTo>
                    <a:pt x="44575" y="79884"/>
                    <a:pt x="0" y="121109"/>
                    <a:pt x="0" y="175794"/>
                  </a:cubicBezTo>
                  <a:cubicBezTo>
                    <a:pt x="391" y="184618"/>
                    <a:pt x="7862" y="191458"/>
                    <a:pt x="16687" y="191066"/>
                  </a:cubicBezTo>
                  <a:cubicBezTo>
                    <a:pt x="24965" y="190700"/>
                    <a:pt x="31593" y="184073"/>
                    <a:pt x="31960" y="175794"/>
                  </a:cubicBezTo>
                  <a:cubicBezTo>
                    <a:pt x="31510" y="153173"/>
                    <a:pt x="43934" y="132256"/>
                    <a:pt x="64013" y="121829"/>
                  </a:cubicBezTo>
                  <a:lnTo>
                    <a:pt x="64013" y="232514"/>
                  </a:lnTo>
                  <a:cubicBezTo>
                    <a:pt x="64013" y="232764"/>
                    <a:pt x="64013" y="232983"/>
                    <a:pt x="64013" y="233202"/>
                  </a:cubicBezTo>
                  <a:cubicBezTo>
                    <a:pt x="64013" y="233422"/>
                    <a:pt x="64013" y="233672"/>
                    <a:pt x="64013" y="233891"/>
                  </a:cubicBezTo>
                  <a:lnTo>
                    <a:pt x="64013" y="367552"/>
                  </a:lnTo>
                  <a:cubicBezTo>
                    <a:pt x="63623" y="376376"/>
                    <a:pt x="70460" y="383848"/>
                    <a:pt x="79286" y="384239"/>
                  </a:cubicBezTo>
                  <a:cubicBezTo>
                    <a:pt x="88111" y="384631"/>
                    <a:pt x="95582" y="377791"/>
                    <a:pt x="95973" y="368967"/>
                  </a:cubicBezTo>
                  <a:cubicBezTo>
                    <a:pt x="95994" y="368494"/>
                    <a:pt x="95994" y="368025"/>
                    <a:pt x="95973" y="367552"/>
                  </a:cubicBezTo>
                  <a:lnTo>
                    <a:pt x="95973" y="247695"/>
                  </a:lnTo>
                  <a:lnTo>
                    <a:pt x="111968" y="247695"/>
                  </a:lnTo>
                  <a:lnTo>
                    <a:pt x="111968" y="367552"/>
                  </a:lnTo>
                  <a:cubicBezTo>
                    <a:pt x="111578" y="376376"/>
                    <a:pt x="118415" y="383848"/>
                    <a:pt x="127241" y="384239"/>
                  </a:cubicBezTo>
                  <a:cubicBezTo>
                    <a:pt x="136066" y="384631"/>
                    <a:pt x="143537" y="377791"/>
                    <a:pt x="143928" y="368967"/>
                  </a:cubicBezTo>
                  <a:cubicBezTo>
                    <a:pt x="143949" y="368494"/>
                    <a:pt x="143949" y="368025"/>
                    <a:pt x="143928" y="367552"/>
                  </a:cubicBezTo>
                  <a:lnTo>
                    <a:pt x="143928" y="233891"/>
                  </a:lnTo>
                  <a:cubicBezTo>
                    <a:pt x="143928" y="233672"/>
                    <a:pt x="143928" y="233453"/>
                    <a:pt x="143928" y="233202"/>
                  </a:cubicBezTo>
                  <a:cubicBezTo>
                    <a:pt x="143928" y="232952"/>
                    <a:pt x="143928" y="232764"/>
                    <a:pt x="143928" y="232514"/>
                  </a:cubicBezTo>
                  <a:lnTo>
                    <a:pt x="143928" y="111843"/>
                  </a:lnTo>
                  <a:lnTo>
                    <a:pt x="175888" y="111843"/>
                  </a:lnTo>
                  <a:lnTo>
                    <a:pt x="175888" y="167781"/>
                  </a:lnTo>
                  <a:cubicBezTo>
                    <a:pt x="175888" y="176602"/>
                    <a:pt x="183031" y="183757"/>
                    <a:pt x="191852" y="183776"/>
                  </a:cubicBezTo>
                  <a:lnTo>
                    <a:pt x="367677" y="183776"/>
                  </a:lnTo>
                  <a:cubicBezTo>
                    <a:pt x="376495" y="183776"/>
                    <a:pt x="383641" y="176630"/>
                    <a:pt x="383641" y="167812"/>
                  </a:cubicBezTo>
                  <a:cubicBezTo>
                    <a:pt x="383641" y="167802"/>
                    <a:pt x="383641" y="167790"/>
                    <a:pt x="383641" y="167781"/>
                  </a:cubicBezTo>
                  <a:lnTo>
                    <a:pt x="383641" y="15964"/>
                  </a:lnTo>
                  <a:cubicBezTo>
                    <a:pt x="383641" y="7148"/>
                    <a:pt x="376495" y="0"/>
                    <a:pt x="367677" y="0"/>
                  </a:cubicBezTo>
                  <a:close/>
                  <a:moveTo>
                    <a:pt x="239807" y="79884"/>
                  </a:moveTo>
                  <a:lnTo>
                    <a:pt x="207847" y="79884"/>
                  </a:lnTo>
                  <a:lnTo>
                    <a:pt x="207847" y="31960"/>
                  </a:lnTo>
                  <a:lnTo>
                    <a:pt x="351682" y="31960"/>
                  </a:lnTo>
                  <a:lnTo>
                    <a:pt x="351682" y="151816"/>
                  </a:lnTo>
                  <a:lnTo>
                    <a:pt x="207847" y="151816"/>
                  </a:lnTo>
                  <a:lnTo>
                    <a:pt x="207847" y="111843"/>
                  </a:lnTo>
                  <a:lnTo>
                    <a:pt x="239807" y="111843"/>
                  </a:lnTo>
                  <a:cubicBezTo>
                    <a:pt x="248631" y="112234"/>
                    <a:pt x="256103" y="105396"/>
                    <a:pt x="256494" y="96571"/>
                  </a:cubicBezTo>
                  <a:cubicBezTo>
                    <a:pt x="256886" y="87745"/>
                    <a:pt x="250046" y="80274"/>
                    <a:pt x="241222" y="79884"/>
                  </a:cubicBezTo>
                  <a:cubicBezTo>
                    <a:pt x="240749" y="79863"/>
                    <a:pt x="240280" y="79863"/>
                    <a:pt x="239807" y="79884"/>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 name="Freeform: Shape 5">
            <a:extLst>
              <a:ext uri="{FF2B5EF4-FFF2-40B4-BE49-F238E27FC236}">
                <a16:creationId xmlns:a16="http://schemas.microsoft.com/office/drawing/2014/main" id="{F9AE194C-D8FD-86A9-EF70-3EA24DDEDB0B}"/>
              </a:ext>
            </a:extLst>
          </p:cNvPr>
          <p:cNvSpPr/>
          <p:nvPr/>
        </p:nvSpPr>
        <p:spPr>
          <a:xfrm>
            <a:off x="565421" y="2241991"/>
            <a:ext cx="2387986" cy="4282202"/>
          </a:xfrm>
          <a:custGeom>
            <a:avLst/>
            <a:gdLst>
              <a:gd name="connsiteX0" fmla="*/ 1679525 w 1742263"/>
              <a:gd name="connsiteY0" fmla="*/ 3347512 h 3347512"/>
              <a:gd name="connsiteX1" fmla="*/ 62739 w 1742263"/>
              <a:gd name="connsiteY1" fmla="*/ 3347512 h 3347512"/>
              <a:gd name="connsiteX2" fmla="*/ 0 w 1742263"/>
              <a:gd name="connsiteY2" fmla="*/ 3284774 h 3347512"/>
              <a:gd name="connsiteX3" fmla="*/ 0 w 1742263"/>
              <a:gd name="connsiteY3" fmla="*/ 62739 h 3347512"/>
              <a:gd name="connsiteX4" fmla="*/ 62739 w 1742263"/>
              <a:gd name="connsiteY4" fmla="*/ 0 h 3347512"/>
              <a:gd name="connsiteX5" fmla="*/ 1679525 w 1742263"/>
              <a:gd name="connsiteY5" fmla="*/ 0 h 3347512"/>
              <a:gd name="connsiteX6" fmla="*/ 1742264 w 1742263"/>
              <a:gd name="connsiteY6" fmla="*/ 62739 h 3347512"/>
              <a:gd name="connsiteX7" fmla="*/ 1742264 w 1742263"/>
              <a:gd name="connsiteY7" fmla="*/ 3284774 h 3347512"/>
              <a:gd name="connsiteX8" fmla="*/ 1679525 w 1742263"/>
              <a:gd name="connsiteY8" fmla="*/ 3347512 h 334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263" h="3347512">
                <a:moveTo>
                  <a:pt x="1679525" y="3347512"/>
                </a:moveTo>
                <a:lnTo>
                  <a:pt x="62739" y="3347512"/>
                </a:lnTo>
                <a:cubicBezTo>
                  <a:pt x="28124" y="3347512"/>
                  <a:pt x="0" y="3319388"/>
                  <a:pt x="0" y="3284774"/>
                </a:cubicBezTo>
                <a:lnTo>
                  <a:pt x="0" y="62739"/>
                </a:lnTo>
                <a:cubicBezTo>
                  <a:pt x="0" y="28124"/>
                  <a:pt x="28124" y="0"/>
                  <a:pt x="62739" y="0"/>
                </a:cubicBezTo>
                <a:lnTo>
                  <a:pt x="1679525" y="0"/>
                </a:lnTo>
                <a:cubicBezTo>
                  <a:pt x="1714139" y="0"/>
                  <a:pt x="1742264" y="28124"/>
                  <a:pt x="1742264" y="62739"/>
                </a:cubicBezTo>
                <a:lnTo>
                  <a:pt x="1742264" y="3284774"/>
                </a:lnTo>
                <a:cubicBezTo>
                  <a:pt x="1742264" y="3319388"/>
                  <a:pt x="1714139" y="3347512"/>
                  <a:pt x="1679525" y="3347512"/>
                </a:cubicBezTo>
                <a:close/>
              </a:path>
            </a:pathLst>
          </a:custGeom>
          <a:solidFill>
            <a:srgbClr val="FFFFFF"/>
          </a:solidFill>
          <a:ln w="7211" cap="flat">
            <a:solidFill>
              <a:schemeClr val="bg1">
                <a:lumMod val="75000"/>
              </a:schemeClr>
            </a:solidFill>
            <a:prstDash val="solid"/>
            <a:miter/>
          </a:ln>
          <a:effectLst>
            <a:outerShdw blurRad="25400" dist="12700" dir="5400000" algn="ctr" rotWithShape="0">
              <a:srgbClr val="000000">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DEC386A-0C84-A04B-2CB0-E92E75D5BF39}"/>
              </a:ext>
            </a:extLst>
          </p:cNvPr>
          <p:cNvSpPr txBox="1"/>
          <p:nvPr/>
        </p:nvSpPr>
        <p:spPr>
          <a:xfrm>
            <a:off x="854913" y="2936615"/>
            <a:ext cx="19155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PARTICIPANTS</a:t>
            </a:r>
          </a:p>
        </p:txBody>
      </p:sp>
      <p:grpSp>
        <p:nvGrpSpPr>
          <p:cNvPr id="15" name="Group 14">
            <a:extLst>
              <a:ext uri="{FF2B5EF4-FFF2-40B4-BE49-F238E27FC236}">
                <a16:creationId xmlns:a16="http://schemas.microsoft.com/office/drawing/2014/main" id="{912868F0-0D8B-8F82-03CA-DFD944C36B99}"/>
              </a:ext>
            </a:extLst>
          </p:cNvPr>
          <p:cNvGrpSpPr/>
          <p:nvPr/>
        </p:nvGrpSpPr>
        <p:grpSpPr>
          <a:xfrm>
            <a:off x="1035123" y="1350629"/>
            <a:ext cx="1448582" cy="1365224"/>
            <a:chOff x="3111061" y="1728492"/>
            <a:chExt cx="1448582" cy="1365224"/>
          </a:xfrm>
        </p:grpSpPr>
        <p:sp>
          <p:nvSpPr>
            <p:cNvPr id="3" name="Freeform: Shape 12">
              <a:extLst>
                <a:ext uri="{FF2B5EF4-FFF2-40B4-BE49-F238E27FC236}">
                  <a16:creationId xmlns:a16="http://schemas.microsoft.com/office/drawing/2014/main" id="{2C98C0B7-EA6C-1CCA-57BE-7A0923830B03}"/>
                </a:ext>
              </a:extLst>
            </p:cNvPr>
            <p:cNvSpPr/>
            <p:nvPr/>
          </p:nvSpPr>
          <p:spPr>
            <a:xfrm>
              <a:off x="3111061" y="1728492"/>
              <a:ext cx="1448582" cy="1365224"/>
            </a:xfrm>
            <a:custGeom>
              <a:avLst/>
              <a:gdLst>
                <a:gd name="connsiteX0" fmla="*/ 1042762 w 1042762"/>
                <a:gd name="connsiteY0" fmla="*/ 521381 h 1042762"/>
                <a:gd name="connsiteX1" fmla="*/ 521381 w 1042762"/>
                <a:gd name="connsiteY1" fmla="*/ 1042762 h 1042762"/>
                <a:gd name="connsiteX2" fmla="*/ 0 w 1042762"/>
                <a:gd name="connsiteY2" fmla="*/ 521381 h 1042762"/>
                <a:gd name="connsiteX3" fmla="*/ 521381 w 1042762"/>
                <a:gd name="connsiteY3" fmla="*/ 0 h 1042762"/>
                <a:gd name="connsiteX4" fmla="*/ 1042762 w 1042762"/>
                <a:gd name="connsiteY4" fmla="*/ 521381 h 104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762" h="1042762">
                  <a:moveTo>
                    <a:pt x="1042762" y="521381"/>
                  </a:moveTo>
                  <a:cubicBezTo>
                    <a:pt x="1042762" y="809332"/>
                    <a:pt x="809332" y="1042762"/>
                    <a:pt x="521381" y="1042762"/>
                  </a:cubicBezTo>
                  <a:cubicBezTo>
                    <a:pt x="233430" y="1042762"/>
                    <a:pt x="0" y="809332"/>
                    <a:pt x="0" y="521381"/>
                  </a:cubicBezTo>
                  <a:cubicBezTo>
                    <a:pt x="0" y="233430"/>
                    <a:pt x="233430" y="0"/>
                    <a:pt x="521381" y="0"/>
                  </a:cubicBezTo>
                  <a:cubicBezTo>
                    <a:pt x="809332" y="0"/>
                    <a:pt x="1042762" y="233430"/>
                    <a:pt x="1042762" y="521381"/>
                  </a:cubicBezTo>
                  <a:close/>
                </a:path>
              </a:pathLst>
            </a:custGeom>
            <a:solidFill>
              <a:schemeClr val="tx1"/>
            </a:solidFill>
            <a:ln w="7211" cap="flat">
              <a:noFill/>
              <a:prstDash val="solid"/>
              <a:miter/>
            </a:ln>
            <a:effectLst>
              <a:outerShdw blurRad="215900" dist="50800" dir="5400000" algn="ctr" rotWithShape="0">
                <a:schemeClr val="accent4">
                  <a:lumMod val="50000"/>
                  <a:alpha val="37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7CC50746-51B6-6BE5-CF88-E9C17206A1C8}"/>
                </a:ext>
              </a:extLst>
            </p:cNvPr>
            <p:cNvGrpSpPr/>
            <p:nvPr/>
          </p:nvGrpSpPr>
          <p:grpSpPr>
            <a:xfrm>
              <a:off x="3332415" y="2034731"/>
              <a:ext cx="1005873" cy="895226"/>
              <a:chOff x="526921" y="3022197"/>
              <a:chExt cx="509039" cy="509854"/>
            </a:xfrm>
          </p:grpSpPr>
          <p:sp>
            <p:nvSpPr>
              <p:cNvPr id="11" name="Freeform: Shape 26">
                <a:extLst>
                  <a:ext uri="{FF2B5EF4-FFF2-40B4-BE49-F238E27FC236}">
                    <a16:creationId xmlns:a16="http://schemas.microsoft.com/office/drawing/2014/main" id="{6CEF099F-2F8D-C585-32CA-9D76E270C70C}"/>
                  </a:ext>
                </a:extLst>
              </p:cNvPr>
              <p:cNvSpPr>
                <a:spLocks/>
              </p:cNvSpPr>
              <p:nvPr/>
            </p:nvSpPr>
            <p:spPr>
              <a:xfrm>
                <a:off x="622446" y="3022197"/>
                <a:ext cx="84812" cy="84812"/>
              </a:xfrm>
              <a:custGeom>
                <a:avLst/>
                <a:gdLst>
                  <a:gd name="connsiteX0" fmla="*/ 63919 w 63919"/>
                  <a:gd name="connsiteY0" fmla="*/ 31960 h 63919"/>
                  <a:gd name="connsiteX1" fmla="*/ 31960 w 63919"/>
                  <a:gd name="connsiteY1" fmla="*/ 63919 h 63919"/>
                  <a:gd name="connsiteX2" fmla="*/ 0 w 63919"/>
                  <a:gd name="connsiteY2" fmla="*/ 31960 h 63919"/>
                  <a:gd name="connsiteX3" fmla="*/ 31960 w 63919"/>
                  <a:gd name="connsiteY3" fmla="*/ 0 h 63919"/>
                  <a:gd name="connsiteX4" fmla="*/ 63919 w 63919"/>
                  <a:gd name="connsiteY4" fmla="*/ 31960 h 6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 h="63919">
                    <a:moveTo>
                      <a:pt x="63919" y="31960"/>
                    </a:moveTo>
                    <a:cubicBezTo>
                      <a:pt x="63919" y="49611"/>
                      <a:pt x="49611" y="63919"/>
                      <a:pt x="31960" y="63919"/>
                    </a:cubicBezTo>
                    <a:cubicBezTo>
                      <a:pt x="14309" y="63919"/>
                      <a:pt x="0" y="49611"/>
                      <a:pt x="0" y="31960"/>
                    </a:cubicBezTo>
                    <a:cubicBezTo>
                      <a:pt x="0" y="14309"/>
                      <a:pt x="14309" y="0"/>
                      <a:pt x="31960" y="0"/>
                    </a:cubicBezTo>
                    <a:cubicBezTo>
                      <a:pt x="49611" y="0"/>
                      <a:pt x="63919" y="14309"/>
                      <a:pt x="63919" y="31960"/>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27">
                <a:extLst>
                  <a:ext uri="{FF2B5EF4-FFF2-40B4-BE49-F238E27FC236}">
                    <a16:creationId xmlns:a16="http://schemas.microsoft.com/office/drawing/2014/main" id="{B8043138-3A0D-06E4-7B18-009ACF03B0AA}"/>
                  </a:ext>
                </a:extLst>
              </p:cNvPr>
              <p:cNvSpPr>
                <a:spLocks/>
              </p:cNvSpPr>
              <p:nvPr/>
            </p:nvSpPr>
            <p:spPr>
              <a:xfrm>
                <a:off x="526921" y="3022197"/>
                <a:ext cx="509039" cy="509854"/>
              </a:xfrm>
              <a:custGeom>
                <a:avLst/>
                <a:gdLst>
                  <a:gd name="connsiteX0" fmla="*/ 367677 w 383641"/>
                  <a:gd name="connsiteY0" fmla="*/ 0 h 384255"/>
                  <a:gd name="connsiteX1" fmla="*/ 191852 w 383641"/>
                  <a:gd name="connsiteY1" fmla="*/ 0 h 384255"/>
                  <a:gd name="connsiteX2" fmla="*/ 175888 w 383641"/>
                  <a:gd name="connsiteY2" fmla="*/ 15964 h 384255"/>
                  <a:gd name="connsiteX3" fmla="*/ 175888 w 383641"/>
                  <a:gd name="connsiteY3" fmla="*/ 79884 h 384255"/>
                  <a:gd name="connsiteX4" fmla="*/ 103673 w 383641"/>
                  <a:gd name="connsiteY4" fmla="*/ 79884 h 384255"/>
                  <a:gd name="connsiteX5" fmla="*/ 0 w 383641"/>
                  <a:gd name="connsiteY5" fmla="*/ 175794 h 384255"/>
                  <a:gd name="connsiteX6" fmla="*/ 16687 w 383641"/>
                  <a:gd name="connsiteY6" fmla="*/ 191066 h 384255"/>
                  <a:gd name="connsiteX7" fmla="*/ 31960 w 383641"/>
                  <a:gd name="connsiteY7" fmla="*/ 175794 h 384255"/>
                  <a:gd name="connsiteX8" fmla="*/ 64013 w 383641"/>
                  <a:gd name="connsiteY8" fmla="*/ 121829 h 384255"/>
                  <a:gd name="connsiteX9" fmla="*/ 64013 w 383641"/>
                  <a:gd name="connsiteY9" fmla="*/ 232514 h 384255"/>
                  <a:gd name="connsiteX10" fmla="*/ 64013 w 383641"/>
                  <a:gd name="connsiteY10" fmla="*/ 233202 h 384255"/>
                  <a:gd name="connsiteX11" fmla="*/ 64013 w 383641"/>
                  <a:gd name="connsiteY11" fmla="*/ 233891 h 384255"/>
                  <a:gd name="connsiteX12" fmla="*/ 64013 w 383641"/>
                  <a:gd name="connsiteY12" fmla="*/ 367552 h 384255"/>
                  <a:gd name="connsiteX13" fmla="*/ 79286 w 383641"/>
                  <a:gd name="connsiteY13" fmla="*/ 384239 h 384255"/>
                  <a:gd name="connsiteX14" fmla="*/ 95973 w 383641"/>
                  <a:gd name="connsiteY14" fmla="*/ 368967 h 384255"/>
                  <a:gd name="connsiteX15" fmla="*/ 95973 w 383641"/>
                  <a:gd name="connsiteY15" fmla="*/ 367552 h 384255"/>
                  <a:gd name="connsiteX16" fmla="*/ 95973 w 383641"/>
                  <a:gd name="connsiteY16" fmla="*/ 247695 h 384255"/>
                  <a:gd name="connsiteX17" fmla="*/ 111968 w 383641"/>
                  <a:gd name="connsiteY17" fmla="*/ 247695 h 384255"/>
                  <a:gd name="connsiteX18" fmla="*/ 111968 w 383641"/>
                  <a:gd name="connsiteY18" fmla="*/ 367552 h 384255"/>
                  <a:gd name="connsiteX19" fmla="*/ 127241 w 383641"/>
                  <a:gd name="connsiteY19" fmla="*/ 384239 h 384255"/>
                  <a:gd name="connsiteX20" fmla="*/ 143928 w 383641"/>
                  <a:gd name="connsiteY20" fmla="*/ 368967 h 384255"/>
                  <a:gd name="connsiteX21" fmla="*/ 143928 w 383641"/>
                  <a:gd name="connsiteY21" fmla="*/ 367552 h 384255"/>
                  <a:gd name="connsiteX22" fmla="*/ 143928 w 383641"/>
                  <a:gd name="connsiteY22" fmla="*/ 233891 h 384255"/>
                  <a:gd name="connsiteX23" fmla="*/ 143928 w 383641"/>
                  <a:gd name="connsiteY23" fmla="*/ 233202 h 384255"/>
                  <a:gd name="connsiteX24" fmla="*/ 143928 w 383641"/>
                  <a:gd name="connsiteY24" fmla="*/ 232514 h 384255"/>
                  <a:gd name="connsiteX25" fmla="*/ 143928 w 383641"/>
                  <a:gd name="connsiteY25" fmla="*/ 111843 h 384255"/>
                  <a:gd name="connsiteX26" fmla="*/ 175888 w 383641"/>
                  <a:gd name="connsiteY26" fmla="*/ 111843 h 384255"/>
                  <a:gd name="connsiteX27" fmla="*/ 175888 w 383641"/>
                  <a:gd name="connsiteY27" fmla="*/ 167781 h 384255"/>
                  <a:gd name="connsiteX28" fmla="*/ 191852 w 383641"/>
                  <a:gd name="connsiteY28" fmla="*/ 183776 h 384255"/>
                  <a:gd name="connsiteX29" fmla="*/ 367677 w 383641"/>
                  <a:gd name="connsiteY29" fmla="*/ 183776 h 384255"/>
                  <a:gd name="connsiteX30" fmla="*/ 383641 w 383641"/>
                  <a:gd name="connsiteY30" fmla="*/ 167812 h 384255"/>
                  <a:gd name="connsiteX31" fmla="*/ 383641 w 383641"/>
                  <a:gd name="connsiteY31" fmla="*/ 167781 h 384255"/>
                  <a:gd name="connsiteX32" fmla="*/ 383641 w 383641"/>
                  <a:gd name="connsiteY32" fmla="*/ 15964 h 384255"/>
                  <a:gd name="connsiteX33" fmla="*/ 367677 w 383641"/>
                  <a:gd name="connsiteY33" fmla="*/ 0 h 384255"/>
                  <a:gd name="connsiteX34" fmla="*/ 239807 w 383641"/>
                  <a:gd name="connsiteY34" fmla="*/ 79884 h 384255"/>
                  <a:gd name="connsiteX35" fmla="*/ 207847 w 383641"/>
                  <a:gd name="connsiteY35" fmla="*/ 79884 h 384255"/>
                  <a:gd name="connsiteX36" fmla="*/ 207847 w 383641"/>
                  <a:gd name="connsiteY36" fmla="*/ 31960 h 384255"/>
                  <a:gd name="connsiteX37" fmla="*/ 351682 w 383641"/>
                  <a:gd name="connsiteY37" fmla="*/ 31960 h 384255"/>
                  <a:gd name="connsiteX38" fmla="*/ 351682 w 383641"/>
                  <a:gd name="connsiteY38" fmla="*/ 151816 h 384255"/>
                  <a:gd name="connsiteX39" fmla="*/ 207847 w 383641"/>
                  <a:gd name="connsiteY39" fmla="*/ 151816 h 384255"/>
                  <a:gd name="connsiteX40" fmla="*/ 207847 w 383641"/>
                  <a:gd name="connsiteY40" fmla="*/ 111843 h 384255"/>
                  <a:gd name="connsiteX41" fmla="*/ 239807 w 383641"/>
                  <a:gd name="connsiteY41" fmla="*/ 111843 h 384255"/>
                  <a:gd name="connsiteX42" fmla="*/ 256494 w 383641"/>
                  <a:gd name="connsiteY42" fmla="*/ 96571 h 384255"/>
                  <a:gd name="connsiteX43" fmla="*/ 241222 w 383641"/>
                  <a:gd name="connsiteY43" fmla="*/ 79884 h 384255"/>
                  <a:gd name="connsiteX44" fmla="*/ 239807 w 383641"/>
                  <a:gd name="connsiteY44" fmla="*/ 79884 h 3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641" h="384255">
                    <a:moveTo>
                      <a:pt x="367677" y="0"/>
                    </a:moveTo>
                    <a:lnTo>
                      <a:pt x="191852" y="0"/>
                    </a:lnTo>
                    <a:cubicBezTo>
                      <a:pt x="183034" y="0"/>
                      <a:pt x="175888" y="7147"/>
                      <a:pt x="175888" y="15964"/>
                    </a:cubicBezTo>
                    <a:lnTo>
                      <a:pt x="175888" y="79884"/>
                    </a:lnTo>
                    <a:lnTo>
                      <a:pt x="103673" y="79884"/>
                    </a:lnTo>
                    <a:cubicBezTo>
                      <a:pt x="44575" y="79884"/>
                      <a:pt x="0" y="121109"/>
                      <a:pt x="0" y="175794"/>
                    </a:cubicBezTo>
                    <a:cubicBezTo>
                      <a:pt x="391" y="184618"/>
                      <a:pt x="7862" y="191458"/>
                      <a:pt x="16687" y="191066"/>
                    </a:cubicBezTo>
                    <a:cubicBezTo>
                      <a:pt x="24965" y="190700"/>
                      <a:pt x="31593" y="184073"/>
                      <a:pt x="31960" y="175794"/>
                    </a:cubicBezTo>
                    <a:cubicBezTo>
                      <a:pt x="31510" y="153173"/>
                      <a:pt x="43934" y="132256"/>
                      <a:pt x="64013" y="121829"/>
                    </a:cubicBezTo>
                    <a:lnTo>
                      <a:pt x="64013" y="232514"/>
                    </a:lnTo>
                    <a:cubicBezTo>
                      <a:pt x="64013" y="232764"/>
                      <a:pt x="64013" y="232983"/>
                      <a:pt x="64013" y="233202"/>
                    </a:cubicBezTo>
                    <a:cubicBezTo>
                      <a:pt x="64013" y="233422"/>
                      <a:pt x="64013" y="233672"/>
                      <a:pt x="64013" y="233891"/>
                    </a:cubicBezTo>
                    <a:lnTo>
                      <a:pt x="64013" y="367552"/>
                    </a:lnTo>
                    <a:cubicBezTo>
                      <a:pt x="63623" y="376376"/>
                      <a:pt x="70460" y="383848"/>
                      <a:pt x="79286" y="384239"/>
                    </a:cubicBezTo>
                    <a:cubicBezTo>
                      <a:pt x="88111" y="384631"/>
                      <a:pt x="95582" y="377791"/>
                      <a:pt x="95973" y="368967"/>
                    </a:cubicBezTo>
                    <a:cubicBezTo>
                      <a:pt x="95994" y="368494"/>
                      <a:pt x="95994" y="368025"/>
                      <a:pt x="95973" y="367552"/>
                    </a:cubicBezTo>
                    <a:lnTo>
                      <a:pt x="95973" y="247695"/>
                    </a:lnTo>
                    <a:lnTo>
                      <a:pt x="111968" y="247695"/>
                    </a:lnTo>
                    <a:lnTo>
                      <a:pt x="111968" y="367552"/>
                    </a:lnTo>
                    <a:cubicBezTo>
                      <a:pt x="111578" y="376376"/>
                      <a:pt x="118415" y="383848"/>
                      <a:pt x="127241" y="384239"/>
                    </a:cubicBezTo>
                    <a:cubicBezTo>
                      <a:pt x="136066" y="384631"/>
                      <a:pt x="143537" y="377791"/>
                      <a:pt x="143928" y="368967"/>
                    </a:cubicBezTo>
                    <a:cubicBezTo>
                      <a:pt x="143949" y="368494"/>
                      <a:pt x="143949" y="368025"/>
                      <a:pt x="143928" y="367552"/>
                    </a:cubicBezTo>
                    <a:lnTo>
                      <a:pt x="143928" y="233891"/>
                    </a:lnTo>
                    <a:cubicBezTo>
                      <a:pt x="143928" y="233672"/>
                      <a:pt x="143928" y="233453"/>
                      <a:pt x="143928" y="233202"/>
                    </a:cubicBezTo>
                    <a:cubicBezTo>
                      <a:pt x="143928" y="232952"/>
                      <a:pt x="143928" y="232764"/>
                      <a:pt x="143928" y="232514"/>
                    </a:cubicBezTo>
                    <a:lnTo>
                      <a:pt x="143928" y="111843"/>
                    </a:lnTo>
                    <a:lnTo>
                      <a:pt x="175888" y="111843"/>
                    </a:lnTo>
                    <a:lnTo>
                      <a:pt x="175888" y="167781"/>
                    </a:lnTo>
                    <a:cubicBezTo>
                      <a:pt x="175888" y="176602"/>
                      <a:pt x="183031" y="183757"/>
                      <a:pt x="191852" y="183776"/>
                    </a:cubicBezTo>
                    <a:lnTo>
                      <a:pt x="367677" y="183776"/>
                    </a:lnTo>
                    <a:cubicBezTo>
                      <a:pt x="376495" y="183776"/>
                      <a:pt x="383641" y="176630"/>
                      <a:pt x="383641" y="167812"/>
                    </a:cubicBezTo>
                    <a:cubicBezTo>
                      <a:pt x="383641" y="167802"/>
                      <a:pt x="383641" y="167790"/>
                      <a:pt x="383641" y="167781"/>
                    </a:cubicBezTo>
                    <a:lnTo>
                      <a:pt x="383641" y="15964"/>
                    </a:lnTo>
                    <a:cubicBezTo>
                      <a:pt x="383641" y="7148"/>
                      <a:pt x="376495" y="0"/>
                      <a:pt x="367677" y="0"/>
                    </a:cubicBezTo>
                    <a:close/>
                    <a:moveTo>
                      <a:pt x="239807" y="79884"/>
                    </a:moveTo>
                    <a:lnTo>
                      <a:pt x="207847" y="79884"/>
                    </a:lnTo>
                    <a:lnTo>
                      <a:pt x="207847" y="31960"/>
                    </a:lnTo>
                    <a:lnTo>
                      <a:pt x="351682" y="31960"/>
                    </a:lnTo>
                    <a:lnTo>
                      <a:pt x="351682" y="151816"/>
                    </a:lnTo>
                    <a:lnTo>
                      <a:pt x="207847" y="151816"/>
                    </a:lnTo>
                    <a:lnTo>
                      <a:pt x="207847" y="111843"/>
                    </a:lnTo>
                    <a:lnTo>
                      <a:pt x="239807" y="111843"/>
                    </a:lnTo>
                    <a:cubicBezTo>
                      <a:pt x="248631" y="112234"/>
                      <a:pt x="256103" y="105396"/>
                      <a:pt x="256494" y="96571"/>
                    </a:cubicBezTo>
                    <a:cubicBezTo>
                      <a:pt x="256886" y="87745"/>
                      <a:pt x="250046" y="80274"/>
                      <a:pt x="241222" y="79884"/>
                    </a:cubicBezTo>
                    <a:cubicBezTo>
                      <a:pt x="240749" y="79863"/>
                      <a:pt x="240280" y="79863"/>
                      <a:pt x="239807" y="79884"/>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3660A243-6580-781A-492B-61F6E85C87D1}"/>
              </a:ext>
            </a:extLst>
          </p:cNvPr>
          <p:cNvSpPr txBox="1"/>
          <p:nvPr/>
        </p:nvSpPr>
        <p:spPr>
          <a:xfrm>
            <a:off x="807460" y="316364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291</a:t>
            </a:r>
            <a:endParaRPr kumimoji="0" lang="en-US" sz="2000" b="1" i="0" u="none" strike="noStrike" kern="0" cap="none" spc="0" normalizeH="0" baseline="0" noProof="0">
              <a:ln>
                <a:noFill/>
              </a:ln>
              <a:solidFill>
                <a:srgbClr val="FFFFFF">
                  <a:lumMod val="65000"/>
                </a:srgbClr>
              </a:solidFill>
              <a:effectLst/>
              <a:uLnTx/>
              <a:uFillTx/>
              <a:latin typeface="Arial" panose="020B0604020202020204"/>
              <a:ea typeface="+mn-ea"/>
              <a:cs typeface="+mn-cs"/>
            </a:endParaRPr>
          </a:p>
        </p:txBody>
      </p:sp>
      <p:grpSp>
        <p:nvGrpSpPr>
          <p:cNvPr id="52" name="Group 51">
            <a:extLst>
              <a:ext uri="{FF2B5EF4-FFF2-40B4-BE49-F238E27FC236}">
                <a16:creationId xmlns:a16="http://schemas.microsoft.com/office/drawing/2014/main" id="{C05A3A66-2AE3-CCB1-E992-94BBF30C5739}"/>
              </a:ext>
            </a:extLst>
          </p:cNvPr>
          <p:cNvGrpSpPr/>
          <p:nvPr/>
        </p:nvGrpSpPr>
        <p:grpSpPr>
          <a:xfrm>
            <a:off x="807460" y="4025150"/>
            <a:ext cx="1915556" cy="1050651"/>
            <a:chOff x="831174" y="3901648"/>
            <a:chExt cx="1915556" cy="1050651"/>
          </a:xfrm>
        </p:grpSpPr>
        <p:sp>
          <p:nvSpPr>
            <p:cNvPr id="18" name="TextBox 17">
              <a:extLst>
                <a:ext uri="{FF2B5EF4-FFF2-40B4-BE49-F238E27FC236}">
                  <a16:creationId xmlns:a16="http://schemas.microsoft.com/office/drawing/2014/main" id="{3234D724-8928-695F-FFDC-274EE7103F21}"/>
                </a:ext>
              </a:extLst>
            </p:cNvPr>
            <p:cNvSpPr txBox="1"/>
            <p:nvPr/>
          </p:nvSpPr>
          <p:spPr>
            <a:xfrm>
              <a:off x="831174" y="3901648"/>
              <a:ext cx="19155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DELIVERED TRAININGS</a:t>
              </a:r>
            </a:p>
          </p:txBody>
        </p:sp>
        <p:sp>
          <p:nvSpPr>
            <p:cNvPr id="19" name="TextBox 18">
              <a:extLst>
                <a:ext uri="{FF2B5EF4-FFF2-40B4-BE49-F238E27FC236}">
                  <a16:creationId xmlns:a16="http://schemas.microsoft.com/office/drawing/2014/main" id="{9CF2F809-0DD0-03E2-90B7-5879A48C5332}"/>
                </a:ext>
              </a:extLst>
            </p:cNvPr>
            <p:cNvSpPr txBox="1"/>
            <p:nvPr/>
          </p:nvSpPr>
          <p:spPr>
            <a:xfrm>
              <a:off x="831174" y="4429079"/>
              <a:ext cx="1915556" cy="5232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Arial Black" panose="020B0604020202020204" pitchFamily="34" charset="0"/>
                  <a:ea typeface="+mn-ea"/>
                  <a:cs typeface="+mn-cs"/>
                </a:rPr>
                <a:t>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Black" panose="020B0604020202020204" pitchFamily="34" charset="0"/>
                  <a:ea typeface="+mn-ea"/>
                  <a:cs typeface="+mn-cs"/>
                </a:rPr>
                <a:t>– 13 Pacific</a:t>
              </a:r>
            </a:p>
          </p:txBody>
        </p:sp>
      </p:grpSp>
      <p:grpSp>
        <p:nvGrpSpPr>
          <p:cNvPr id="34" name="Group 33">
            <a:extLst>
              <a:ext uri="{FF2B5EF4-FFF2-40B4-BE49-F238E27FC236}">
                <a16:creationId xmlns:a16="http://schemas.microsoft.com/office/drawing/2014/main" id="{D0C3600F-F938-245A-79F4-5252DFBD8C53}"/>
              </a:ext>
            </a:extLst>
          </p:cNvPr>
          <p:cNvGrpSpPr/>
          <p:nvPr/>
        </p:nvGrpSpPr>
        <p:grpSpPr>
          <a:xfrm>
            <a:off x="673468" y="5855072"/>
            <a:ext cx="2192355" cy="588987"/>
            <a:chOff x="761052" y="5103443"/>
            <a:chExt cx="2151772" cy="588987"/>
          </a:xfrm>
        </p:grpSpPr>
        <p:sp>
          <p:nvSpPr>
            <p:cNvPr id="20" name="TextBox 19">
              <a:extLst>
                <a:ext uri="{FF2B5EF4-FFF2-40B4-BE49-F238E27FC236}">
                  <a16:creationId xmlns:a16="http://schemas.microsoft.com/office/drawing/2014/main" id="{4CFD024C-368D-38D9-43E6-5FF07B1E7A85}"/>
                </a:ext>
              </a:extLst>
            </p:cNvPr>
            <p:cNvSpPr txBox="1"/>
            <p:nvPr/>
          </p:nvSpPr>
          <p:spPr>
            <a:xfrm>
              <a:off x="761052" y="5103443"/>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dirty="0">
                  <a:ln>
                    <a:noFill/>
                  </a:ln>
                  <a:solidFill>
                    <a:srgbClr val="0E4D77"/>
                  </a:solidFill>
                  <a:effectLst/>
                  <a:uLnTx/>
                  <a:uFillTx/>
                  <a:latin typeface="Arial" panose="020B0604020202020204"/>
                  <a:ea typeface="+mn-ea"/>
                  <a:cs typeface="Segoe UI" panose="020B0502040204020203" pitchFamily="34" charset="0"/>
                </a:rPr>
                <a:t>BENEFICIARY</a:t>
              </a:r>
              <a:endParaRPr kumimoji="0" lang="en-US" sz="1400" b="1" i="0" u="none" strike="noStrike" kern="1200" cap="none" spc="300" normalizeH="0" baseline="0" noProof="0" dirty="0">
                <a:ln>
                  <a:noFill/>
                </a:ln>
                <a:solidFill>
                  <a:srgbClr val="0E4D77"/>
                </a:solidFill>
                <a:effectLst/>
                <a:uLnTx/>
                <a:uFillTx/>
                <a:latin typeface="Arial" panose="020B0604020202020204"/>
                <a:ea typeface="+mn-ea"/>
                <a:cs typeface="Segoe UI" panose="020B0502040204020203" pitchFamily="34" charset="0"/>
              </a:endParaRPr>
            </a:p>
          </p:txBody>
        </p:sp>
        <p:sp>
          <p:nvSpPr>
            <p:cNvPr id="21" name="TextBox 20">
              <a:extLst>
                <a:ext uri="{FF2B5EF4-FFF2-40B4-BE49-F238E27FC236}">
                  <a16:creationId xmlns:a16="http://schemas.microsoft.com/office/drawing/2014/main" id="{C3F86B3D-0080-68B6-1868-1B9A45E61346}"/>
                </a:ext>
              </a:extLst>
            </p:cNvPr>
            <p:cNvSpPr txBox="1"/>
            <p:nvPr/>
          </p:nvSpPr>
          <p:spPr>
            <a:xfrm>
              <a:off x="879160" y="541543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55</a:t>
              </a:r>
            </a:p>
          </p:txBody>
        </p:sp>
      </p:grpSp>
      <p:sp>
        <p:nvSpPr>
          <p:cNvPr id="32" name="Rectangle 31">
            <a:extLst>
              <a:ext uri="{FF2B5EF4-FFF2-40B4-BE49-F238E27FC236}">
                <a16:creationId xmlns:a16="http://schemas.microsoft.com/office/drawing/2014/main" id="{EF306719-21CC-2C0B-4984-F44E731D96B2}"/>
              </a:ext>
            </a:extLst>
          </p:cNvPr>
          <p:cNvSpPr/>
          <p:nvPr/>
        </p:nvSpPr>
        <p:spPr>
          <a:xfrm>
            <a:off x="3043871" y="1555270"/>
            <a:ext cx="2413120" cy="1098422"/>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26" name="Picture 2" descr="A group of people sitting at a desk&#10;&#10;Description automatically generated with medium confidence">
            <a:extLst>
              <a:ext uri="{FF2B5EF4-FFF2-40B4-BE49-F238E27FC236}">
                <a16:creationId xmlns:a16="http://schemas.microsoft.com/office/drawing/2014/main" id="{C656BA4B-BB27-DB85-F84B-93F254E1A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206" y="4281685"/>
            <a:ext cx="3267061" cy="2019851"/>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a:extLst>
              <a:ext uri="{FF2B5EF4-FFF2-40B4-BE49-F238E27FC236}">
                <a16:creationId xmlns:a16="http://schemas.microsoft.com/office/drawing/2014/main" id="{57649E8A-9760-F60C-E32D-0217C0207A5D}"/>
              </a:ext>
            </a:extLst>
          </p:cNvPr>
          <p:cNvSpPr/>
          <p:nvPr/>
        </p:nvSpPr>
        <p:spPr>
          <a:xfrm>
            <a:off x="3780729" y="1587405"/>
            <a:ext cx="3709276" cy="241797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ounded Rectangle 46">
            <a:extLst>
              <a:ext uri="{FF2B5EF4-FFF2-40B4-BE49-F238E27FC236}">
                <a16:creationId xmlns:a16="http://schemas.microsoft.com/office/drawing/2014/main" id="{47ADED0C-41E9-1324-8664-5323E44CB711}"/>
              </a:ext>
            </a:extLst>
          </p:cNvPr>
          <p:cNvSpPr/>
          <p:nvPr/>
        </p:nvSpPr>
        <p:spPr>
          <a:xfrm>
            <a:off x="8102245" y="2731280"/>
            <a:ext cx="4002936" cy="2704134"/>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587B70AC-34CD-BAEE-81AF-53B6B0773C49}"/>
              </a:ext>
            </a:extLst>
          </p:cNvPr>
          <p:cNvSpPr txBox="1"/>
          <p:nvPr/>
        </p:nvSpPr>
        <p:spPr>
          <a:xfrm>
            <a:off x="4983273" y="6301536"/>
            <a:ext cx="12586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J" sz="1050" b="1" i="0" u="none" strike="noStrike" kern="1200" cap="none" spc="0" normalizeH="0" baseline="0" noProof="0">
                <a:ln>
                  <a:noFill/>
                </a:ln>
                <a:solidFill>
                  <a:srgbClr val="0E4D77"/>
                </a:solidFill>
                <a:effectLst/>
                <a:uLnTx/>
                <a:uFillTx/>
                <a:latin typeface="Arial" panose="020B0604020202020204"/>
                <a:ea typeface="+mn-ea"/>
                <a:cs typeface="+mn-cs"/>
              </a:rPr>
              <a:t>Solomon Islands</a:t>
            </a:r>
          </a:p>
        </p:txBody>
      </p:sp>
      <p:sp>
        <p:nvSpPr>
          <p:cNvPr id="49" name="TextBox 48">
            <a:extLst>
              <a:ext uri="{FF2B5EF4-FFF2-40B4-BE49-F238E27FC236}">
                <a16:creationId xmlns:a16="http://schemas.microsoft.com/office/drawing/2014/main" id="{FAB58774-6EB8-8407-0740-9B9FB74993BD}"/>
              </a:ext>
            </a:extLst>
          </p:cNvPr>
          <p:cNvSpPr txBox="1"/>
          <p:nvPr/>
        </p:nvSpPr>
        <p:spPr>
          <a:xfrm>
            <a:off x="9570026" y="5134274"/>
            <a:ext cx="3770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rgbClr val="0E4D77"/>
                </a:solidFill>
                <a:latin typeface="Arial" panose="020B0604020202020204"/>
              </a:rPr>
              <a:t>Fiji</a:t>
            </a:r>
            <a:endParaRPr kumimoji="0" lang="en-FJ" sz="1050" b="1" i="0" u="none" strike="noStrike" kern="1200" cap="none" spc="0" normalizeH="0" baseline="0" noProof="0" dirty="0">
              <a:ln>
                <a:noFill/>
              </a:ln>
              <a:solidFill>
                <a:srgbClr val="0E4D77"/>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E6E31749-E0EF-1101-6FAF-6777B2125D3C}"/>
              </a:ext>
            </a:extLst>
          </p:cNvPr>
          <p:cNvSpPr txBox="1"/>
          <p:nvPr/>
        </p:nvSpPr>
        <p:spPr>
          <a:xfrm>
            <a:off x="5292131" y="3751462"/>
            <a:ext cx="71526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rgbClr val="0E4D77"/>
                </a:solidFill>
                <a:latin typeface="Arial" panose="020B0604020202020204"/>
              </a:rPr>
              <a:t>Vanuatu</a:t>
            </a:r>
            <a:endParaRPr kumimoji="0" lang="en-FJ" sz="1050" b="1" i="0" u="none" strike="noStrike" kern="1200" cap="none" spc="0" normalizeH="0" baseline="0" noProof="0" dirty="0">
              <a:ln>
                <a:noFill/>
              </a:ln>
              <a:solidFill>
                <a:srgbClr val="0E4D77"/>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91EF4E2-88D6-3401-3019-A5A1C14E8F23}"/>
              </a:ext>
            </a:extLst>
          </p:cNvPr>
          <p:cNvPicPr>
            <a:picLocks noChangeAspect="1"/>
          </p:cNvPicPr>
          <p:nvPr/>
        </p:nvPicPr>
        <p:blipFill>
          <a:blip r:embed="rId4"/>
          <a:stretch>
            <a:fillRect/>
          </a:stretch>
        </p:blipFill>
        <p:spPr>
          <a:xfrm>
            <a:off x="3918700" y="1855526"/>
            <a:ext cx="3571305" cy="1751161"/>
          </a:xfrm>
          <a:prstGeom prst="rect">
            <a:avLst/>
          </a:prstGeom>
        </p:spPr>
      </p:pic>
      <p:pic>
        <p:nvPicPr>
          <p:cNvPr id="7" name="Picture 4">
            <a:extLst>
              <a:ext uri="{FF2B5EF4-FFF2-40B4-BE49-F238E27FC236}">
                <a16:creationId xmlns:a16="http://schemas.microsoft.com/office/drawing/2014/main" id="{B2130F10-456D-3741-9C65-7110931C7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223" y="2963249"/>
            <a:ext cx="3774664" cy="212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5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069A5-7E64-7C4C-817C-2954E20C1FD7}"/>
              </a:ext>
            </a:extLst>
          </p:cNvPr>
          <p:cNvSpPr>
            <a:spLocks noGrp="1"/>
          </p:cNvSpPr>
          <p:nvPr>
            <p:ph type="ctrTitle"/>
          </p:nvPr>
        </p:nvSpPr>
        <p:spPr>
          <a:xfrm>
            <a:off x="338357" y="274011"/>
            <a:ext cx="9536112" cy="933357"/>
          </a:xfrm>
        </p:spPr>
        <p:txBody>
          <a:bodyPr>
            <a:normAutofit/>
          </a:bodyPr>
          <a:lstStyle/>
          <a:p>
            <a:r>
              <a:rPr lang="en-GB" sz="3600">
                <a:solidFill>
                  <a:schemeClr val="tx1"/>
                </a:solidFill>
              </a:rPr>
              <a:t>Awarenes</a:t>
            </a:r>
            <a:r>
              <a:rPr lang="en-GB" sz="3600"/>
              <a:t>s Raising Events</a:t>
            </a:r>
            <a:endParaRPr lang="en-US">
              <a:solidFill>
                <a:schemeClr val="tx1"/>
              </a:solidFill>
            </a:endParaRPr>
          </a:p>
        </p:txBody>
      </p:sp>
      <p:grpSp>
        <p:nvGrpSpPr>
          <p:cNvPr id="26" name="Group 25">
            <a:extLst>
              <a:ext uri="{FF2B5EF4-FFF2-40B4-BE49-F238E27FC236}">
                <a16:creationId xmlns:a16="http://schemas.microsoft.com/office/drawing/2014/main" id="{05E5EFFD-04A4-8D1C-4DFF-33EC352DDCB3}"/>
              </a:ext>
            </a:extLst>
          </p:cNvPr>
          <p:cNvGrpSpPr/>
          <p:nvPr/>
        </p:nvGrpSpPr>
        <p:grpSpPr>
          <a:xfrm>
            <a:off x="196532" y="2766198"/>
            <a:ext cx="1965756" cy="1968903"/>
            <a:chOff x="526921" y="3022197"/>
            <a:chExt cx="509039" cy="509854"/>
          </a:xfrm>
        </p:grpSpPr>
        <p:sp>
          <p:nvSpPr>
            <p:cNvPr id="27" name="Freeform: Shape 26">
              <a:extLst>
                <a:ext uri="{FF2B5EF4-FFF2-40B4-BE49-F238E27FC236}">
                  <a16:creationId xmlns:a16="http://schemas.microsoft.com/office/drawing/2014/main" id="{5D42A4DB-27E7-AF61-0A4A-429576C94849}"/>
                </a:ext>
              </a:extLst>
            </p:cNvPr>
            <p:cNvSpPr>
              <a:spLocks/>
            </p:cNvSpPr>
            <p:nvPr/>
          </p:nvSpPr>
          <p:spPr>
            <a:xfrm>
              <a:off x="622446" y="3022197"/>
              <a:ext cx="84812" cy="84812"/>
            </a:xfrm>
            <a:custGeom>
              <a:avLst/>
              <a:gdLst>
                <a:gd name="connsiteX0" fmla="*/ 63919 w 63919"/>
                <a:gd name="connsiteY0" fmla="*/ 31960 h 63919"/>
                <a:gd name="connsiteX1" fmla="*/ 31960 w 63919"/>
                <a:gd name="connsiteY1" fmla="*/ 63919 h 63919"/>
                <a:gd name="connsiteX2" fmla="*/ 0 w 63919"/>
                <a:gd name="connsiteY2" fmla="*/ 31960 h 63919"/>
                <a:gd name="connsiteX3" fmla="*/ 31960 w 63919"/>
                <a:gd name="connsiteY3" fmla="*/ 0 h 63919"/>
                <a:gd name="connsiteX4" fmla="*/ 63919 w 63919"/>
                <a:gd name="connsiteY4" fmla="*/ 31960 h 6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 h="63919">
                  <a:moveTo>
                    <a:pt x="63919" y="31960"/>
                  </a:moveTo>
                  <a:cubicBezTo>
                    <a:pt x="63919" y="49611"/>
                    <a:pt x="49611" y="63919"/>
                    <a:pt x="31960" y="63919"/>
                  </a:cubicBezTo>
                  <a:cubicBezTo>
                    <a:pt x="14309" y="63919"/>
                    <a:pt x="0" y="49611"/>
                    <a:pt x="0" y="31960"/>
                  </a:cubicBezTo>
                  <a:cubicBezTo>
                    <a:pt x="0" y="14309"/>
                    <a:pt x="14309" y="0"/>
                    <a:pt x="31960" y="0"/>
                  </a:cubicBezTo>
                  <a:cubicBezTo>
                    <a:pt x="49611" y="0"/>
                    <a:pt x="63919" y="14309"/>
                    <a:pt x="63919" y="31960"/>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7DA8525-D4B1-EF28-B701-F2A1EDD65F2E}"/>
                </a:ext>
              </a:extLst>
            </p:cNvPr>
            <p:cNvSpPr>
              <a:spLocks/>
            </p:cNvSpPr>
            <p:nvPr/>
          </p:nvSpPr>
          <p:spPr>
            <a:xfrm>
              <a:off x="526921" y="3022197"/>
              <a:ext cx="509039" cy="509854"/>
            </a:xfrm>
            <a:custGeom>
              <a:avLst/>
              <a:gdLst>
                <a:gd name="connsiteX0" fmla="*/ 367677 w 383641"/>
                <a:gd name="connsiteY0" fmla="*/ 0 h 384255"/>
                <a:gd name="connsiteX1" fmla="*/ 191852 w 383641"/>
                <a:gd name="connsiteY1" fmla="*/ 0 h 384255"/>
                <a:gd name="connsiteX2" fmla="*/ 175888 w 383641"/>
                <a:gd name="connsiteY2" fmla="*/ 15964 h 384255"/>
                <a:gd name="connsiteX3" fmla="*/ 175888 w 383641"/>
                <a:gd name="connsiteY3" fmla="*/ 79884 h 384255"/>
                <a:gd name="connsiteX4" fmla="*/ 103673 w 383641"/>
                <a:gd name="connsiteY4" fmla="*/ 79884 h 384255"/>
                <a:gd name="connsiteX5" fmla="*/ 0 w 383641"/>
                <a:gd name="connsiteY5" fmla="*/ 175794 h 384255"/>
                <a:gd name="connsiteX6" fmla="*/ 16687 w 383641"/>
                <a:gd name="connsiteY6" fmla="*/ 191066 h 384255"/>
                <a:gd name="connsiteX7" fmla="*/ 31960 w 383641"/>
                <a:gd name="connsiteY7" fmla="*/ 175794 h 384255"/>
                <a:gd name="connsiteX8" fmla="*/ 64013 w 383641"/>
                <a:gd name="connsiteY8" fmla="*/ 121829 h 384255"/>
                <a:gd name="connsiteX9" fmla="*/ 64013 w 383641"/>
                <a:gd name="connsiteY9" fmla="*/ 232514 h 384255"/>
                <a:gd name="connsiteX10" fmla="*/ 64013 w 383641"/>
                <a:gd name="connsiteY10" fmla="*/ 233202 h 384255"/>
                <a:gd name="connsiteX11" fmla="*/ 64013 w 383641"/>
                <a:gd name="connsiteY11" fmla="*/ 233891 h 384255"/>
                <a:gd name="connsiteX12" fmla="*/ 64013 w 383641"/>
                <a:gd name="connsiteY12" fmla="*/ 367552 h 384255"/>
                <a:gd name="connsiteX13" fmla="*/ 79286 w 383641"/>
                <a:gd name="connsiteY13" fmla="*/ 384239 h 384255"/>
                <a:gd name="connsiteX14" fmla="*/ 95973 w 383641"/>
                <a:gd name="connsiteY14" fmla="*/ 368967 h 384255"/>
                <a:gd name="connsiteX15" fmla="*/ 95973 w 383641"/>
                <a:gd name="connsiteY15" fmla="*/ 367552 h 384255"/>
                <a:gd name="connsiteX16" fmla="*/ 95973 w 383641"/>
                <a:gd name="connsiteY16" fmla="*/ 247695 h 384255"/>
                <a:gd name="connsiteX17" fmla="*/ 111968 w 383641"/>
                <a:gd name="connsiteY17" fmla="*/ 247695 h 384255"/>
                <a:gd name="connsiteX18" fmla="*/ 111968 w 383641"/>
                <a:gd name="connsiteY18" fmla="*/ 367552 h 384255"/>
                <a:gd name="connsiteX19" fmla="*/ 127241 w 383641"/>
                <a:gd name="connsiteY19" fmla="*/ 384239 h 384255"/>
                <a:gd name="connsiteX20" fmla="*/ 143928 w 383641"/>
                <a:gd name="connsiteY20" fmla="*/ 368967 h 384255"/>
                <a:gd name="connsiteX21" fmla="*/ 143928 w 383641"/>
                <a:gd name="connsiteY21" fmla="*/ 367552 h 384255"/>
                <a:gd name="connsiteX22" fmla="*/ 143928 w 383641"/>
                <a:gd name="connsiteY22" fmla="*/ 233891 h 384255"/>
                <a:gd name="connsiteX23" fmla="*/ 143928 w 383641"/>
                <a:gd name="connsiteY23" fmla="*/ 233202 h 384255"/>
                <a:gd name="connsiteX24" fmla="*/ 143928 w 383641"/>
                <a:gd name="connsiteY24" fmla="*/ 232514 h 384255"/>
                <a:gd name="connsiteX25" fmla="*/ 143928 w 383641"/>
                <a:gd name="connsiteY25" fmla="*/ 111843 h 384255"/>
                <a:gd name="connsiteX26" fmla="*/ 175888 w 383641"/>
                <a:gd name="connsiteY26" fmla="*/ 111843 h 384255"/>
                <a:gd name="connsiteX27" fmla="*/ 175888 w 383641"/>
                <a:gd name="connsiteY27" fmla="*/ 167781 h 384255"/>
                <a:gd name="connsiteX28" fmla="*/ 191852 w 383641"/>
                <a:gd name="connsiteY28" fmla="*/ 183776 h 384255"/>
                <a:gd name="connsiteX29" fmla="*/ 367677 w 383641"/>
                <a:gd name="connsiteY29" fmla="*/ 183776 h 384255"/>
                <a:gd name="connsiteX30" fmla="*/ 383641 w 383641"/>
                <a:gd name="connsiteY30" fmla="*/ 167812 h 384255"/>
                <a:gd name="connsiteX31" fmla="*/ 383641 w 383641"/>
                <a:gd name="connsiteY31" fmla="*/ 167781 h 384255"/>
                <a:gd name="connsiteX32" fmla="*/ 383641 w 383641"/>
                <a:gd name="connsiteY32" fmla="*/ 15964 h 384255"/>
                <a:gd name="connsiteX33" fmla="*/ 367677 w 383641"/>
                <a:gd name="connsiteY33" fmla="*/ 0 h 384255"/>
                <a:gd name="connsiteX34" fmla="*/ 239807 w 383641"/>
                <a:gd name="connsiteY34" fmla="*/ 79884 h 384255"/>
                <a:gd name="connsiteX35" fmla="*/ 207847 w 383641"/>
                <a:gd name="connsiteY35" fmla="*/ 79884 h 384255"/>
                <a:gd name="connsiteX36" fmla="*/ 207847 w 383641"/>
                <a:gd name="connsiteY36" fmla="*/ 31960 h 384255"/>
                <a:gd name="connsiteX37" fmla="*/ 351682 w 383641"/>
                <a:gd name="connsiteY37" fmla="*/ 31960 h 384255"/>
                <a:gd name="connsiteX38" fmla="*/ 351682 w 383641"/>
                <a:gd name="connsiteY38" fmla="*/ 151816 h 384255"/>
                <a:gd name="connsiteX39" fmla="*/ 207847 w 383641"/>
                <a:gd name="connsiteY39" fmla="*/ 151816 h 384255"/>
                <a:gd name="connsiteX40" fmla="*/ 207847 w 383641"/>
                <a:gd name="connsiteY40" fmla="*/ 111843 h 384255"/>
                <a:gd name="connsiteX41" fmla="*/ 239807 w 383641"/>
                <a:gd name="connsiteY41" fmla="*/ 111843 h 384255"/>
                <a:gd name="connsiteX42" fmla="*/ 256494 w 383641"/>
                <a:gd name="connsiteY42" fmla="*/ 96571 h 384255"/>
                <a:gd name="connsiteX43" fmla="*/ 241222 w 383641"/>
                <a:gd name="connsiteY43" fmla="*/ 79884 h 384255"/>
                <a:gd name="connsiteX44" fmla="*/ 239807 w 383641"/>
                <a:gd name="connsiteY44" fmla="*/ 79884 h 3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641" h="384255">
                  <a:moveTo>
                    <a:pt x="367677" y="0"/>
                  </a:moveTo>
                  <a:lnTo>
                    <a:pt x="191852" y="0"/>
                  </a:lnTo>
                  <a:cubicBezTo>
                    <a:pt x="183034" y="0"/>
                    <a:pt x="175888" y="7147"/>
                    <a:pt x="175888" y="15964"/>
                  </a:cubicBezTo>
                  <a:lnTo>
                    <a:pt x="175888" y="79884"/>
                  </a:lnTo>
                  <a:lnTo>
                    <a:pt x="103673" y="79884"/>
                  </a:lnTo>
                  <a:cubicBezTo>
                    <a:pt x="44575" y="79884"/>
                    <a:pt x="0" y="121109"/>
                    <a:pt x="0" y="175794"/>
                  </a:cubicBezTo>
                  <a:cubicBezTo>
                    <a:pt x="391" y="184618"/>
                    <a:pt x="7862" y="191458"/>
                    <a:pt x="16687" y="191066"/>
                  </a:cubicBezTo>
                  <a:cubicBezTo>
                    <a:pt x="24965" y="190700"/>
                    <a:pt x="31593" y="184073"/>
                    <a:pt x="31960" y="175794"/>
                  </a:cubicBezTo>
                  <a:cubicBezTo>
                    <a:pt x="31510" y="153173"/>
                    <a:pt x="43934" y="132256"/>
                    <a:pt x="64013" y="121829"/>
                  </a:cubicBezTo>
                  <a:lnTo>
                    <a:pt x="64013" y="232514"/>
                  </a:lnTo>
                  <a:cubicBezTo>
                    <a:pt x="64013" y="232764"/>
                    <a:pt x="64013" y="232983"/>
                    <a:pt x="64013" y="233202"/>
                  </a:cubicBezTo>
                  <a:cubicBezTo>
                    <a:pt x="64013" y="233422"/>
                    <a:pt x="64013" y="233672"/>
                    <a:pt x="64013" y="233891"/>
                  </a:cubicBezTo>
                  <a:lnTo>
                    <a:pt x="64013" y="367552"/>
                  </a:lnTo>
                  <a:cubicBezTo>
                    <a:pt x="63623" y="376376"/>
                    <a:pt x="70460" y="383848"/>
                    <a:pt x="79286" y="384239"/>
                  </a:cubicBezTo>
                  <a:cubicBezTo>
                    <a:pt x="88111" y="384631"/>
                    <a:pt x="95582" y="377791"/>
                    <a:pt x="95973" y="368967"/>
                  </a:cubicBezTo>
                  <a:cubicBezTo>
                    <a:pt x="95994" y="368494"/>
                    <a:pt x="95994" y="368025"/>
                    <a:pt x="95973" y="367552"/>
                  </a:cubicBezTo>
                  <a:lnTo>
                    <a:pt x="95973" y="247695"/>
                  </a:lnTo>
                  <a:lnTo>
                    <a:pt x="111968" y="247695"/>
                  </a:lnTo>
                  <a:lnTo>
                    <a:pt x="111968" y="367552"/>
                  </a:lnTo>
                  <a:cubicBezTo>
                    <a:pt x="111578" y="376376"/>
                    <a:pt x="118415" y="383848"/>
                    <a:pt x="127241" y="384239"/>
                  </a:cubicBezTo>
                  <a:cubicBezTo>
                    <a:pt x="136066" y="384631"/>
                    <a:pt x="143537" y="377791"/>
                    <a:pt x="143928" y="368967"/>
                  </a:cubicBezTo>
                  <a:cubicBezTo>
                    <a:pt x="143949" y="368494"/>
                    <a:pt x="143949" y="368025"/>
                    <a:pt x="143928" y="367552"/>
                  </a:cubicBezTo>
                  <a:lnTo>
                    <a:pt x="143928" y="233891"/>
                  </a:lnTo>
                  <a:cubicBezTo>
                    <a:pt x="143928" y="233672"/>
                    <a:pt x="143928" y="233453"/>
                    <a:pt x="143928" y="233202"/>
                  </a:cubicBezTo>
                  <a:cubicBezTo>
                    <a:pt x="143928" y="232952"/>
                    <a:pt x="143928" y="232764"/>
                    <a:pt x="143928" y="232514"/>
                  </a:cubicBezTo>
                  <a:lnTo>
                    <a:pt x="143928" y="111843"/>
                  </a:lnTo>
                  <a:lnTo>
                    <a:pt x="175888" y="111843"/>
                  </a:lnTo>
                  <a:lnTo>
                    <a:pt x="175888" y="167781"/>
                  </a:lnTo>
                  <a:cubicBezTo>
                    <a:pt x="175888" y="176602"/>
                    <a:pt x="183031" y="183757"/>
                    <a:pt x="191852" y="183776"/>
                  </a:cubicBezTo>
                  <a:lnTo>
                    <a:pt x="367677" y="183776"/>
                  </a:lnTo>
                  <a:cubicBezTo>
                    <a:pt x="376495" y="183776"/>
                    <a:pt x="383641" y="176630"/>
                    <a:pt x="383641" y="167812"/>
                  </a:cubicBezTo>
                  <a:cubicBezTo>
                    <a:pt x="383641" y="167802"/>
                    <a:pt x="383641" y="167790"/>
                    <a:pt x="383641" y="167781"/>
                  </a:cubicBezTo>
                  <a:lnTo>
                    <a:pt x="383641" y="15964"/>
                  </a:lnTo>
                  <a:cubicBezTo>
                    <a:pt x="383641" y="7148"/>
                    <a:pt x="376495" y="0"/>
                    <a:pt x="367677" y="0"/>
                  </a:cubicBezTo>
                  <a:close/>
                  <a:moveTo>
                    <a:pt x="239807" y="79884"/>
                  </a:moveTo>
                  <a:lnTo>
                    <a:pt x="207847" y="79884"/>
                  </a:lnTo>
                  <a:lnTo>
                    <a:pt x="207847" y="31960"/>
                  </a:lnTo>
                  <a:lnTo>
                    <a:pt x="351682" y="31960"/>
                  </a:lnTo>
                  <a:lnTo>
                    <a:pt x="351682" y="151816"/>
                  </a:lnTo>
                  <a:lnTo>
                    <a:pt x="207847" y="151816"/>
                  </a:lnTo>
                  <a:lnTo>
                    <a:pt x="207847" y="111843"/>
                  </a:lnTo>
                  <a:lnTo>
                    <a:pt x="239807" y="111843"/>
                  </a:lnTo>
                  <a:cubicBezTo>
                    <a:pt x="248631" y="112234"/>
                    <a:pt x="256103" y="105396"/>
                    <a:pt x="256494" y="96571"/>
                  </a:cubicBezTo>
                  <a:cubicBezTo>
                    <a:pt x="256886" y="87745"/>
                    <a:pt x="250046" y="80274"/>
                    <a:pt x="241222" y="79884"/>
                  </a:cubicBezTo>
                  <a:cubicBezTo>
                    <a:pt x="240749" y="79863"/>
                    <a:pt x="240280" y="79863"/>
                    <a:pt x="239807" y="79884"/>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 name="Freeform: Shape 5">
            <a:extLst>
              <a:ext uri="{FF2B5EF4-FFF2-40B4-BE49-F238E27FC236}">
                <a16:creationId xmlns:a16="http://schemas.microsoft.com/office/drawing/2014/main" id="{F9AE194C-D8FD-86A9-EF70-3EA24DDEDB0B}"/>
              </a:ext>
            </a:extLst>
          </p:cNvPr>
          <p:cNvSpPr/>
          <p:nvPr/>
        </p:nvSpPr>
        <p:spPr>
          <a:xfrm>
            <a:off x="565421" y="2241991"/>
            <a:ext cx="2387986" cy="4282202"/>
          </a:xfrm>
          <a:custGeom>
            <a:avLst/>
            <a:gdLst>
              <a:gd name="connsiteX0" fmla="*/ 1679525 w 1742263"/>
              <a:gd name="connsiteY0" fmla="*/ 3347512 h 3347512"/>
              <a:gd name="connsiteX1" fmla="*/ 62739 w 1742263"/>
              <a:gd name="connsiteY1" fmla="*/ 3347512 h 3347512"/>
              <a:gd name="connsiteX2" fmla="*/ 0 w 1742263"/>
              <a:gd name="connsiteY2" fmla="*/ 3284774 h 3347512"/>
              <a:gd name="connsiteX3" fmla="*/ 0 w 1742263"/>
              <a:gd name="connsiteY3" fmla="*/ 62739 h 3347512"/>
              <a:gd name="connsiteX4" fmla="*/ 62739 w 1742263"/>
              <a:gd name="connsiteY4" fmla="*/ 0 h 3347512"/>
              <a:gd name="connsiteX5" fmla="*/ 1679525 w 1742263"/>
              <a:gd name="connsiteY5" fmla="*/ 0 h 3347512"/>
              <a:gd name="connsiteX6" fmla="*/ 1742264 w 1742263"/>
              <a:gd name="connsiteY6" fmla="*/ 62739 h 3347512"/>
              <a:gd name="connsiteX7" fmla="*/ 1742264 w 1742263"/>
              <a:gd name="connsiteY7" fmla="*/ 3284774 h 3347512"/>
              <a:gd name="connsiteX8" fmla="*/ 1679525 w 1742263"/>
              <a:gd name="connsiteY8" fmla="*/ 3347512 h 334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263" h="3347512">
                <a:moveTo>
                  <a:pt x="1679525" y="3347512"/>
                </a:moveTo>
                <a:lnTo>
                  <a:pt x="62739" y="3347512"/>
                </a:lnTo>
                <a:cubicBezTo>
                  <a:pt x="28124" y="3347512"/>
                  <a:pt x="0" y="3319388"/>
                  <a:pt x="0" y="3284774"/>
                </a:cubicBezTo>
                <a:lnTo>
                  <a:pt x="0" y="62739"/>
                </a:lnTo>
                <a:cubicBezTo>
                  <a:pt x="0" y="28124"/>
                  <a:pt x="28124" y="0"/>
                  <a:pt x="62739" y="0"/>
                </a:cubicBezTo>
                <a:lnTo>
                  <a:pt x="1679525" y="0"/>
                </a:lnTo>
                <a:cubicBezTo>
                  <a:pt x="1714139" y="0"/>
                  <a:pt x="1742264" y="28124"/>
                  <a:pt x="1742264" y="62739"/>
                </a:cubicBezTo>
                <a:lnTo>
                  <a:pt x="1742264" y="3284774"/>
                </a:lnTo>
                <a:cubicBezTo>
                  <a:pt x="1742264" y="3319388"/>
                  <a:pt x="1714139" y="3347512"/>
                  <a:pt x="1679525" y="3347512"/>
                </a:cubicBezTo>
                <a:close/>
              </a:path>
            </a:pathLst>
          </a:custGeom>
          <a:solidFill>
            <a:srgbClr val="FFFFFF"/>
          </a:solidFill>
          <a:ln w="7211" cap="flat">
            <a:solidFill>
              <a:schemeClr val="bg1">
                <a:lumMod val="75000"/>
              </a:schemeClr>
            </a:solidFill>
            <a:prstDash val="solid"/>
            <a:miter/>
          </a:ln>
          <a:effectLst>
            <a:outerShdw blurRad="25400" dist="12700" dir="5400000" algn="ctr" rotWithShape="0">
              <a:srgbClr val="000000">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DEC386A-0C84-A04B-2CB0-E92E75D5BF39}"/>
              </a:ext>
            </a:extLst>
          </p:cNvPr>
          <p:cNvSpPr txBox="1"/>
          <p:nvPr/>
        </p:nvSpPr>
        <p:spPr>
          <a:xfrm>
            <a:off x="827969" y="2836875"/>
            <a:ext cx="19155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EVENTS</a:t>
            </a:r>
          </a:p>
        </p:txBody>
      </p:sp>
      <p:sp>
        <p:nvSpPr>
          <p:cNvPr id="3" name="Freeform: Shape 12">
            <a:extLst>
              <a:ext uri="{FF2B5EF4-FFF2-40B4-BE49-F238E27FC236}">
                <a16:creationId xmlns:a16="http://schemas.microsoft.com/office/drawing/2014/main" id="{2C98C0B7-EA6C-1CCA-57BE-7A0923830B03}"/>
              </a:ext>
            </a:extLst>
          </p:cNvPr>
          <p:cNvSpPr/>
          <p:nvPr/>
        </p:nvSpPr>
        <p:spPr>
          <a:xfrm>
            <a:off x="1028672" y="1360208"/>
            <a:ext cx="1448582" cy="1365224"/>
          </a:xfrm>
          <a:custGeom>
            <a:avLst/>
            <a:gdLst>
              <a:gd name="connsiteX0" fmla="*/ 1042762 w 1042762"/>
              <a:gd name="connsiteY0" fmla="*/ 521381 h 1042762"/>
              <a:gd name="connsiteX1" fmla="*/ 521381 w 1042762"/>
              <a:gd name="connsiteY1" fmla="*/ 1042762 h 1042762"/>
              <a:gd name="connsiteX2" fmla="*/ 0 w 1042762"/>
              <a:gd name="connsiteY2" fmla="*/ 521381 h 1042762"/>
              <a:gd name="connsiteX3" fmla="*/ 521381 w 1042762"/>
              <a:gd name="connsiteY3" fmla="*/ 0 h 1042762"/>
              <a:gd name="connsiteX4" fmla="*/ 1042762 w 1042762"/>
              <a:gd name="connsiteY4" fmla="*/ 521381 h 104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762" h="1042762">
                <a:moveTo>
                  <a:pt x="1042762" y="521381"/>
                </a:moveTo>
                <a:cubicBezTo>
                  <a:pt x="1042762" y="809332"/>
                  <a:pt x="809332" y="1042762"/>
                  <a:pt x="521381" y="1042762"/>
                </a:cubicBezTo>
                <a:cubicBezTo>
                  <a:pt x="233430" y="1042762"/>
                  <a:pt x="0" y="809332"/>
                  <a:pt x="0" y="521381"/>
                </a:cubicBezTo>
                <a:cubicBezTo>
                  <a:pt x="0" y="233430"/>
                  <a:pt x="233430" y="0"/>
                  <a:pt x="521381" y="0"/>
                </a:cubicBezTo>
                <a:cubicBezTo>
                  <a:pt x="809332" y="0"/>
                  <a:pt x="1042762" y="233430"/>
                  <a:pt x="1042762" y="521381"/>
                </a:cubicBezTo>
                <a:close/>
              </a:path>
            </a:pathLst>
          </a:custGeom>
          <a:solidFill>
            <a:schemeClr val="tx1"/>
          </a:solidFill>
          <a:ln w="7211" cap="flat">
            <a:noFill/>
            <a:prstDash val="solid"/>
            <a:miter/>
          </a:ln>
          <a:effectLst>
            <a:outerShdw blurRad="215900" dist="50800" dir="5400000" algn="ctr" rotWithShape="0">
              <a:schemeClr val="accent4">
                <a:lumMod val="50000"/>
                <a:alpha val="37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660A243-6580-781A-492B-61F6E85C87D1}"/>
              </a:ext>
            </a:extLst>
          </p:cNvPr>
          <p:cNvSpPr txBox="1"/>
          <p:nvPr/>
        </p:nvSpPr>
        <p:spPr>
          <a:xfrm>
            <a:off x="807460" y="316364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Arial Black" panose="020B0604020202020204" pitchFamily="34" charset="0"/>
              </a:rPr>
              <a:t>24</a:t>
            </a:r>
            <a:r>
              <a:rPr kumimoji="0" lang="en-US" sz="1800" b="0" i="0" u="none" strike="noStrike" kern="1200" cap="none" spc="0" normalizeH="0" baseline="0" noProof="0" dirty="0">
                <a:ln>
                  <a:noFill/>
                </a:ln>
                <a:solidFill>
                  <a:srgbClr val="44546A"/>
                </a:solidFill>
                <a:effectLst/>
                <a:uLnTx/>
                <a:uFillTx/>
                <a:latin typeface="Arial Black" panose="020B0604020202020204" pitchFamily="34" charset="0"/>
                <a:ea typeface="+mn-ea"/>
                <a:cs typeface="+mn-cs"/>
              </a:rPr>
              <a:t>​</a:t>
            </a:r>
            <a:endParaRPr kumimoji="0" lang="en-US" sz="2000" b="1" i="0" u="none" strike="noStrike" kern="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3234D724-8928-695F-FFDC-274EE7103F21}"/>
              </a:ext>
            </a:extLst>
          </p:cNvPr>
          <p:cNvSpPr txBox="1"/>
          <p:nvPr/>
        </p:nvSpPr>
        <p:spPr>
          <a:xfrm>
            <a:off x="619689" y="3741976"/>
            <a:ext cx="238798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E4D77"/>
                </a:solidFill>
                <a:effectLst/>
                <a:uLnTx/>
                <a:uFillTx/>
                <a:latin typeface="Arial" panose="020B0604020202020204"/>
                <a:ea typeface="+mn-ea"/>
                <a:cs typeface="Segoe UI" panose="020B0502040204020203" pitchFamily="34" charset="0"/>
              </a:rPr>
              <a:t>ASIA ​</a:t>
            </a:r>
          </a:p>
        </p:txBody>
      </p:sp>
      <p:sp>
        <p:nvSpPr>
          <p:cNvPr id="19" name="TextBox 18">
            <a:extLst>
              <a:ext uri="{FF2B5EF4-FFF2-40B4-BE49-F238E27FC236}">
                <a16:creationId xmlns:a16="http://schemas.microsoft.com/office/drawing/2014/main" id="{9CF2F809-0DD0-03E2-90B7-5879A48C5332}"/>
              </a:ext>
            </a:extLst>
          </p:cNvPr>
          <p:cNvSpPr txBox="1"/>
          <p:nvPr/>
        </p:nvSpPr>
        <p:spPr>
          <a:xfrm>
            <a:off x="845774" y="4067814"/>
            <a:ext cx="183416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11</a:t>
            </a:r>
          </a:p>
        </p:txBody>
      </p:sp>
      <p:grpSp>
        <p:nvGrpSpPr>
          <p:cNvPr id="34" name="Group 33">
            <a:extLst>
              <a:ext uri="{FF2B5EF4-FFF2-40B4-BE49-F238E27FC236}">
                <a16:creationId xmlns:a16="http://schemas.microsoft.com/office/drawing/2014/main" id="{D0C3600F-F938-245A-79F4-5252DFBD8C53}"/>
              </a:ext>
            </a:extLst>
          </p:cNvPr>
          <p:cNvGrpSpPr/>
          <p:nvPr/>
        </p:nvGrpSpPr>
        <p:grpSpPr>
          <a:xfrm>
            <a:off x="689569" y="4715197"/>
            <a:ext cx="2212864" cy="556734"/>
            <a:chOff x="780995" y="5184157"/>
            <a:chExt cx="2151772" cy="460279"/>
          </a:xfrm>
        </p:grpSpPr>
        <p:sp>
          <p:nvSpPr>
            <p:cNvPr id="20" name="TextBox 19">
              <a:extLst>
                <a:ext uri="{FF2B5EF4-FFF2-40B4-BE49-F238E27FC236}">
                  <a16:creationId xmlns:a16="http://schemas.microsoft.com/office/drawing/2014/main" id="{4CFD024C-368D-38D9-43E6-5FF07B1E7A85}"/>
                </a:ext>
              </a:extLst>
            </p:cNvPr>
            <p:cNvSpPr txBox="1"/>
            <p:nvPr/>
          </p:nvSpPr>
          <p:spPr>
            <a:xfrm>
              <a:off x="780995" y="5184157"/>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PACIFIC </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21" name="TextBox 20">
              <a:extLst>
                <a:ext uri="{FF2B5EF4-FFF2-40B4-BE49-F238E27FC236}">
                  <a16:creationId xmlns:a16="http://schemas.microsoft.com/office/drawing/2014/main" id="{C3F86B3D-0080-68B6-1868-1B9A45E61346}"/>
                </a:ext>
              </a:extLst>
            </p:cNvPr>
            <p:cNvSpPr txBox="1"/>
            <p:nvPr/>
          </p:nvSpPr>
          <p:spPr>
            <a:xfrm>
              <a:off x="857255" y="5415428"/>
              <a:ext cx="1915556" cy="2290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4546A"/>
                  </a:solidFill>
                  <a:latin typeface="Arial Black" panose="020B0604020202020204" pitchFamily="34" charset="0"/>
                </a:rPr>
                <a:t>11</a:t>
              </a:r>
              <a:endParaRPr kumimoji="0" lang="en-US" sz="1800" b="0" i="0" u="none" strike="noStrike" kern="1200" cap="none" spc="0" normalizeH="0" baseline="0" noProof="0" dirty="0">
                <a:ln>
                  <a:noFill/>
                </a:ln>
                <a:solidFill>
                  <a:srgbClr val="44546A"/>
                </a:solidFill>
                <a:effectLst/>
                <a:uLnTx/>
                <a:uFillTx/>
                <a:latin typeface="Arial Black" panose="020B0604020202020204" pitchFamily="34" charset="0"/>
                <a:ea typeface="+mn-ea"/>
                <a:cs typeface="+mn-cs"/>
              </a:endParaRPr>
            </a:p>
          </p:txBody>
        </p:sp>
      </p:grpSp>
      <p:sp>
        <p:nvSpPr>
          <p:cNvPr id="32" name="Rectangle 31">
            <a:extLst>
              <a:ext uri="{FF2B5EF4-FFF2-40B4-BE49-F238E27FC236}">
                <a16:creationId xmlns:a16="http://schemas.microsoft.com/office/drawing/2014/main" id="{EF306719-21CC-2C0B-4984-F44E731D96B2}"/>
              </a:ext>
            </a:extLst>
          </p:cNvPr>
          <p:cNvSpPr/>
          <p:nvPr/>
        </p:nvSpPr>
        <p:spPr>
          <a:xfrm>
            <a:off x="552854" y="3525725"/>
            <a:ext cx="2413120" cy="789490"/>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611C717-A627-2267-B9C1-783BFE097BEB}"/>
              </a:ext>
            </a:extLst>
          </p:cNvPr>
          <p:cNvGrpSpPr/>
          <p:nvPr/>
        </p:nvGrpSpPr>
        <p:grpSpPr>
          <a:xfrm>
            <a:off x="656786" y="5758727"/>
            <a:ext cx="2192355" cy="588987"/>
            <a:chOff x="761052" y="5103443"/>
            <a:chExt cx="2151772" cy="588987"/>
          </a:xfrm>
        </p:grpSpPr>
        <p:sp>
          <p:nvSpPr>
            <p:cNvPr id="7" name="TextBox 6">
              <a:extLst>
                <a:ext uri="{FF2B5EF4-FFF2-40B4-BE49-F238E27FC236}">
                  <a16:creationId xmlns:a16="http://schemas.microsoft.com/office/drawing/2014/main" id="{0591CC71-57CE-C08C-F640-9D6F82476979}"/>
                </a:ext>
              </a:extLst>
            </p:cNvPr>
            <p:cNvSpPr txBox="1"/>
            <p:nvPr/>
          </p:nvSpPr>
          <p:spPr>
            <a:xfrm>
              <a:off x="761052" y="5103443"/>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AFRICA</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8" name="TextBox 7">
              <a:extLst>
                <a:ext uri="{FF2B5EF4-FFF2-40B4-BE49-F238E27FC236}">
                  <a16:creationId xmlns:a16="http://schemas.microsoft.com/office/drawing/2014/main" id="{D7923C88-5190-EAAB-0431-ADAE94343747}"/>
                </a:ext>
              </a:extLst>
            </p:cNvPr>
            <p:cNvSpPr txBox="1"/>
            <p:nvPr/>
          </p:nvSpPr>
          <p:spPr>
            <a:xfrm>
              <a:off x="879160" y="541543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2</a:t>
              </a:r>
            </a:p>
          </p:txBody>
        </p:sp>
      </p:grpSp>
      <p:sp>
        <p:nvSpPr>
          <p:cNvPr id="9" name="Rectangle 8">
            <a:extLst>
              <a:ext uri="{FF2B5EF4-FFF2-40B4-BE49-F238E27FC236}">
                <a16:creationId xmlns:a16="http://schemas.microsoft.com/office/drawing/2014/main" id="{2C1907FD-01BA-3C7E-B5A3-8D4B61779DD2}"/>
              </a:ext>
            </a:extLst>
          </p:cNvPr>
          <p:cNvSpPr/>
          <p:nvPr/>
        </p:nvSpPr>
        <p:spPr>
          <a:xfrm>
            <a:off x="561770" y="5628324"/>
            <a:ext cx="2413120" cy="905441"/>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Graphic 13" descr="Teacher with solid fill">
            <a:extLst>
              <a:ext uri="{FF2B5EF4-FFF2-40B4-BE49-F238E27FC236}">
                <a16:creationId xmlns:a16="http://schemas.microsoft.com/office/drawing/2014/main" id="{71A39370-FADB-2E90-7327-FCAB8FD7C3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7888" y="1583147"/>
            <a:ext cx="914400" cy="914400"/>
          </a:xfrm>
          <a:prstGeom prst="rect">
            <a:avLst/>
          </a:prstGeom>
        </p:spPr>
      </p:pic>
      <p:pic>
        <p:nvPicPr>
          <p:cNvPr id="24" name="Picture 23">
            <a:extLst>
              <a:ext uri="{FF2B5EF4-FFF2-40B4-BE49-F238E27FC236}">
                <a16:creationId xmlns:a16="http://schemas.microsoft.com/office/drawing/2014/main" id="{EB872AB1-B7A2-118C-4475-0CD9220D214F}"/>
              </a:ext>
            </a:extLst>
          </p:cNvPr>
          <p:cNvPicPr>
            <a:picLocks noChangeAspect="1"/>
          </p:cNvPicPr>
          <p:nvPr/>
        </p:nvPicPr>
        <p:blipFill rotWithShape="1">
          <a:blip r:embed="rId5">
            <a:extLst>
              <a:ext uri="{28A0092B-C50C-407E-A947-70E740481C1C}">
                <a14:useLocalDpi xmlns:a14="http://schemas.microsoft.com/office/drawing/2010/main" val="0"/>
              </a:ext>
            </a:extLst>
          </a:blip>
          <a:srcRect l="7174" t="32650" r="2457" b="6023"/>
          <a:stretch/>
        </p:blipFill>
        <p:spPr>
          <a:xfrm>
            <a:off x="3249716" y="1559570"/>
            <a:ext cx="3946752" cy="2270661"/>
          </a:xfrm>
          <a:prstGeom prst="rect">
            <a:avLst/>
          </a:prstGeom>
        </p:spPr>
      </p:pic>
      <p:pic>
        <p:nvPicPr>
          <p:cNvPr id="25" name="Picture 24" descr="A group of people standing in front of a banner&#10;&#10;Description automatically generated">
            <a:extLst>
              <a:ext uri="{FF2B5EF4-FFF2-40B4-BE49-F238E27FC236}">
                <a16:creationId xmlns:a16="http://schemas.microsoft.com/office/drawing/2014/main" id="{B63141B6-6181-BCC7-A3FA-13B0DD76AC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3121" y="1640774"/>
            <a:ext cx="3610910" cy="2166589"/>
          </a:xfrm>
          <a:prstGeom prst="rect">
            <a:avLst/>
          </a:prstGeom>
        </p:spPr>
      </p:pic>
      <p:sp>
        <p:nvSpPr>
          <p:cNvPr id="29" name="TextBox 28">
            <a:extLst>
              <a:ext uri="{FF2B5EF4-FFF2-40B4-BE49-F238E27FC236}">
                <a16:creationId xmlns:a16="http://schemas.microsoft.com/office/drawing/2014/main" id="{FD19F631-C64E-3A7A-92CE-44D177BB4889}"/>
              </a:ext>
            </a:extLst>
          </p:cNvPr>
          <p:cNvSpPr txBox="1"/>
          <p:nvPr/>
        </p:nvSpPr>
        <p:spPr>
          <a:xfrm>
            <a:off x="5048416" y="3832240"/>
            <a:ext cx="66396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E4D77"/>
                </a:solidFill>
                <a:effectLst/>
                <a:uLnTx/>
                <a:uFillTx/>
                <a:latin typeface="Arial" panose="020B0604020202020204"/>
                <a:ea typeface="+mn-ea"/>
                <a:cs typeface="+mn-cs"/>
              </a:rPr>
              <a:t>COP 27</a:t>
            </a:r>
            <a:endParaRPr kumimoji="0" lang="en-FJ" sz="1050" b="1"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F5A89DCE-63C7-C477-834F-5C7DFE43FDD3}"/>
              </a:ext>
            </a:extLst>
          </p:cNvPr>
          <p:cNvSpPr txBox="1"/>
          <p:nvPr/>
        </p:nvSpPr>
        <p:spPr>
          <a:xfrm>
            <a:off x="7753121" y="3849698"/>
            <a:ext cx="355131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E4D77"/>
                </a:solidFill>
                <a:effectLst/>
                <a:uLnTx/>
                <a:uFillTx/>
                <a:latin typeface="Arial" panose="020B0604020202020204"/>
                <a:ea typeface="+mn-ea"/>
                <a:cs typeface="+mn-cs"/>
              </a:rPr>
              <a:t>4</a:t>
            </a:r>
            <a:r>
              <a:rPr kumimoji="0" lang="en-GB" sz="1050" b="1" i="0" u="none" strike="noStrike" kern="1200" cap="none" spc="0" normalizeH="0" baseline="30000" noProof="0">
                <a:ln>
                  <a:noFill/>
                </a:ln>
                <a:solidFill>
                  <a:srgbClr val="0E4D77"/>
                </a:solidFill>
                <a:effectLst/>
                <a:uLnTx/>
                <a:uFillTx/>
                <a:latin typeface="Arial" panose="020B0604020202020204"/>
                <a:ea typeface="+mn-ea"/>
                <a:cs typeface="+mn-cs"/>
              </a:rPr>
              <a:t>TH</a:t>
            </a:r>
            <a:r>
              <a:rPr kumimoji="0" lang="en-GB" sz="1050" b="1" i="0" u="none" strike="noStrike" kern="1200" cap="none" spc="0" normalizeH="0" baseline="0" noProof="0">
                <a:ln>
                  <a:noFill/>
                </a:ln>
                <a:solidFill>
                  <a:srgbClr val="0E4D77"/>
                </a:solidFill>
                <a:effectLst/>
                <a:uLnTx/>
                <a:uFillTx/>
                <a:latin typeface="Arial" panose="020B0604020202020204"/>
                <a:ea typeface="+mn-ea"/>
                <a:cs typeface="+mn-cs"/>
              </a:rPr>
              <a:t> Ministerial Conference on Space Applications for Sustainable Development in Asia and the Pacific </a:t>
            </a:r>
            <a:endParaRPr kumimoji="0" lang="en-FJ" sz="1050" b="1" i="0" u="none" strike="noStrike" kern="1200" cap="none" spc="0" normalizeH="0" baseline="0" noProof="0">
              <a:ln>
                <a:noFill/>
              </a:ln>
              <a:solidFill>
                <a:srgbClr val="0E4D77"/>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0D99D4B3-F89C-FA6F-C2DB-E332C295C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575" y="4067814"/>
            <a:ext cx="3738893" cy="2368956"/>
          </a:xfrm>
          <a:prstGeom prst="rect">
            <a:avLst/>
          </a:prstGeom>
        </p:spPr>
      </p:pic>
      <p:sp>
        <p:nvSpPr>
          <p:cNvPr id="33" name="TextBox 32">
            <a:extLst>
              <a:ext uri="{FF2B5EF4-FFF2-40B4-BE49-F238E27FC236}">
                <a16:creationId xmlns:a16="http://schemas.microsoft.com/office/drawing/2014/main" id="{3F2AD0F4-328E-8EA5-4CE7-6A17252AC2DC}"/>
              </a:ext>
            </a:extLst>
          </p:cNvPr>
          <p:cNvSpPr txBox="1"/>
          <p:nvPr/>
        </p:nvSpPr>
        <p:spPr>
          <a:xfrm>
            <a:off x="3551362" y="6464595"/>
            <a:ext cx="355131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E4D77"/>
                </a:solidFill>
                <a:effectLst/>
                <a:uLnTx/>
                <a:uFillTx/>
                <a:latin typeface="Arial" panose="020B0604020202020204"/>
                <a:ea typeface="+mn-ea"/>
                <a:cs typeface="+mn-cs"/>
              </a:rPr>
              <a:t>10th Asia Pacific Forum on Sustainable Development 2023</a:t>
            </a:r>
            <a:endParaRPr kumimoji="0" lang="en-FJ" sz="1050" b="1" i="0" u="none" strike="noStrike" kern="1200" cap="none" spc="0" normalizeH="0" baseline="0" noProof="0">
              <a:ln>
                <a:noFill/>
              </a:ln>
              <a:solidFill>
                <a:srgbClr val="0E4D77"/>
              </a:solidFill>
              <a:effectLst/>
              <a:uLnTx/>
              <a:uFillTx/>
              <a:latin typeface="Arial" panose="020B0604020202020204"/>
              <a:ea typeface="+mn-ea"/>
              <a:cs typeface="+mn-cs"/>
            </a:endParaRPr>
          </a:p>
        </p:txBody>
      </p:sp>
      <p:pic>
        <p:nvPicPr>
          <p:cNvPr id="35" name="Picture 34" descr="A screen with a person standing in front of a stage&#10;&#10;Description automatically generated">
            <a:extLst>
              <a:ext uri="{FF2B5EF4-FFF2-40B4-BE49-F238E27FC236}">
                <a16:creationId xmlns:a16="http://schemas.microsoft.com/office/drawing/2014/main" id="{417F3927-B861-7A28-87AF-F57F3E4FF30F}"/>
              </a:ext>
            </a:extLst>
          </p:cNvPr>
          <p:cNvPicPr>
            <a:picLocks noChangeAspect="1"/>
          </p:cNvPicPr>
          <p:nvPr/>
        </p:nvPicPr>
        <p:blipFill rotWithShape="1">
          <a:blip r:embed="rId8">
            <a:extLst>
              <a:ext uri="{28A0092B-C50C-407E-A947-70E740481C1C}">
                <a14:useLocalDpi xmlns:a14="http://schemas.microsoft.com/office/drawing/2010/main" val="0"/>
              </a:ext>
            </a:extLst>
          </a:blip>
          <a:srcRect l="10452" t="22551"/>
          <a:stretch/>
        </p:blipFill>
        <p:spPr>
          <a:xfrm>
            <a:off x="8190642" y="4307531"/>
            <a:ext cx="2850488" cy="2122229"/>
          </a:xfrm>
          <a:prstGeom prst="rect">
            <a:avLst/>
          </a:prstGeom>
        </p:spPr>
      </p:pic>
      <p:sp>
        <p:nvSpPr>
          <p:cNvPr id="36" name="TextBox 35">
            <a:extLst>
              <a:ext uri="{FF2B5EF4-FFF2-40B4-BE49-F238E27FC236}">
                <a16:creationId xmlns:a16="http://schemas.microsoft.com/office/drawing/2014/main" id="{31D89720-7BAC-DB94-D774-983E919FA3CD}"/>
              </a:ext>
            </a:extLst>
          </p:cNvPr>
          <p:cNvSpPr txBox="1"/>
          <p:nvPr/>
        </p:nvSpPr>
        <p:spPr>
          <a:xfrm>
            <a:off x="7961437" y="6474120"/>
            <a:ext cx="355131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E4D77"/>
                </a:solidFill>
                <a:effectLst/>
                <a:uLnTx/>
                <a:uFillTx/>
                <a:latin typeface="Arial" panose="020B0604020202020204"/>
                <a:ea typeface="+mn-ea"/>
                <a:cs typeface="+mn-cs"/>
              </a:rPr>
              <a:t>Pacific GIS&amp;RS Users Conference 2022</a:t>
            </a:r>
            <a:endParaRPr kumimoji="0" lang="en-FJ" sz="1050" b="1"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6160ADBB-5E45-AA8D-0D29-30FCDA001ABB}"/>
              </a:ext>
            </a:extLst>
          </p:cNvPr>
          <p:cNvSpPr/>
          <p:nvPr/>
        </p:nvSpPr>
        <p:spPr>
          <a:xfrm>
            <a:off x="892940" y="4420508"/>
            <a:ext cx="1956201" cy="103133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B"/>
          </a:p>
        </p:txBody>
      </p:sp>
    </p:spTree>
    <p:extLst>
      <p:ext uri="{BB962C8B-B14F-4D97-AF65-F5344CB8AC3E}">
        <p14:creationId xmlns:p14="http://schemas.microsoft.com/office/powerpoint/2010/main" val="401882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069A5-7E64-7C4C-817C-2954E20C1FD7}"/>
              </a:ext>
            </a:extLst>
          </p:cNvPr>
          <p:cNvSpPr>
            <a:spLocks noGrp="1"/>
          </p:cNvSpPr>
          <p:nvPr>
            <p:ph type="ctrTitle"/>
          </p:nvPr>
        </p:nvSpPr>
        <p:spPr>
          <a:xfrm>
            <a:off x="338357" y="274011"/>
            <a:ext cx="9536112" cy="933357"/>
          </a:xfrm>
        </p:spPr>
        <p:txBody>
          <a:bodyPr>
            <a:normAutofit/>
          </a:bodyPr>
          <a:lstStyle/>
          <a:p>
            <a:r>
              <a:rPr lang="en-GB" sz="3600">
                <a:solidFill>
                  <a:schemeClr val="tx1"/>
                </a:solidFill>
              </a:rPr>
              <a:t>Technical Backstopping</a:t>
            </a:r>
            <a:endParaRPr lang="en-US">
              <a:solidFill>
                <a:schemeClr val="tx1"/>
              </a:solidFill>
            </a:endParaRPr>
          </a:p>
        </p:txBody>
      </p:sp>
      <p:grpSp>
        <p:nvGrpSpPr>
          <p:cNvPr id="26" name="Group 25">
            <a:extLst>
              <a:ext uri="{FF2B5EF4-FFF2-40B4-BE49-F238E27FC236}">
                <a16:creationId xmlns:a16="http://schemas.microsoft.com/office/drawing/2014/main" id="{05E5EFFD-04A4-8D1C-4DFF-33EC352DDCB3}"/>
              </a:ext>
            </a:extLst>
          </p:cNvPr>
          <p:cNvGrpSpPr/>
          <p:nvPr/>
        </p:nvGrpSpPr>
        <p:grpSpPr>
          <a:xfrm>
            <a:off x="196532" y="2766198"/>
            <a:ext cx="1965756" cy="1968903"/>
            <a:chOff x="526921" y="3022197"/>
            <a:chExt cx="509039" cy="509854"/>
          </a:xfrm>
        </p:grpSpPr>
        <p:sp>
          <p:nvSpPr>
            <p:cNvPr id="27" name="Freeform: Shape 26">
              <a:extLst>
                <a:ext uri="{FF2B5EF4-FFF2-40B4-BE49-F238E27FC236}">
                  <a16:creationId xmlns:a16="http://schemas.microsoft.com/office/drawing/2014/main" id="{5D42A4DB-27E7-AF61-0A4A-429576C94849}"/>
                </a:ext>
              </a:extLst>
            </p:cNvPr>
            <p:cNvSpPr>
              <a:spLocks/>
            </p:cNvSpPr>
            <p:nvPr/>
          </p:nvSpPr>
          <p:spPr>
            <a:xfrm>
              <a:off x="622446" y="3022197"/>
              <a:ext cx="84812" cy="84812"/>
            </a:xfrm>
            <a:custGeom>
              <a:avLst/>
              <a:gdLst>
                <a:gd name="connsiteX0" fmla="*/ 63919 w 63919"/>
                <a:gd name="connsiteY0" fmla="*/ 31960 h 63919"/>
                <a:gd name="connsiteX1" fmla="*/ 31960 w 63919"/>
                <a:gd name="connsiteY1" fmla="*/ 63919 h 63919"/>
                <a:gd name="connsiteX2" fmla="*/ 0 w 63919"/>
                <a:gd name="connsiteY2" fmla="*/ 31960 h 63919"/>
                <a:gd name="connsiteX3" fmla="*/ 31960 w 63919"/>
                <a:gd name="connsiteY3" fmla="*/ 0 h 63919"/>
                <a:gd name="connsiteX4" fmla="*/ 63919 w 63919"/>
                <a:gd name="connsiteY4" fmla="*/ 31960 h 6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 h="63919">
                  <a:moveTo>
                    <a:pt x="63919" y="31960"/>
                  </a:moveTo>
                  <a:cubicBezTo>
                    <a:pt x="63919" y="49611"/>
                    <a:pt x="49611" y="63919"/>
                    <a:pt x="31960" y="63919"/>
                  </a:cubicBezTo>
                  <a:cubicBezTo>
                    <a:pt x="14309" y="63919"/>
                    <a:pt x="0" y="49611"/>
                    <a:pt x="0" y="31960"/>
                  </a:cubicBezTo>
                  <a:cubicBezTo>
                    <a:pt x="0" y="14309"/>
                    <a:pt x="14309" y="0"/>
                    <a:pt x="31960" y="0"/>
                  </a:cubicBezTo>
                  <a:cubicBezTo>
                    <a:pt x="49611" y="0"/>
                    <a:pt x="63919" y="14309"/>
                    <a:pt x="63919" y="31960"/>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7DA8525-D4B1-EF28-B701-F2A1EDD65F2E}"/>
                </a:ext>
              </a:extLst>
            </p:cNvPr>
            <p:cNvSpPr>
              <a:spLocks/>
            </p:cNvSpPr>
            <p:nvPr/>
          </p:nvSpPr>
          <p:spPr>
            <a:xfrm>
              <a:off x="526921" y="3022197"/>
              <a:ext cx="509039" cy="509854"/>
            </a:xfrm>
            <a:custGeom>
              <a:avLst/>
              <a:gdLst>
                <a:gd name="connsiteX0" fmla="*/ 367677 w 383641"/>
                <a:gd name="connsiteY0" fmla="*/ 0 h 384255"/>
                <a:gd name="connsiteX1" fmla="*/ 191852 w 383641"/>
                <a:gd name="connsiteY1" fmla="*/ 0 h 384255"/>
                <a:gd name="connsiteX2" fmla="*/ 175888 w 383641"/>
                <a:gd name="connsiteY2" fmla="*/ 15964 h 384255"/>
                <a:gd name="connsiteX3" fmla="*/ 175888 w 383641"/>
                <a:gd name="connsiteY3" fmla="*/ 79884 h 384255"/>
                <a:gd name="connsiteX4" fmla="*/ 103673 w 383641"/>
                <a:gd name="connsiteY4" fmla="*/ 79884 h 384255"/>
                <a:gd name="connsiteX5" fmla="*/ 0 w 383641"/>
                <a:gd name="connsiteY5" fmla="*/ 175794 h 384255"/>
                <a:gd name="connsiteX6" fmla="*/ 16687 w 383641"/>
                <a:gd name="connsiteY6" fmla="*/ 191066 h 384255"/>
                <a:gd name="connsiteX7" fmla="*/ 31960 w 383641"/>
                <a:gd name="connsiteY7" fmla="*/ 175794 h 384255"/>
                <a:gd name="connsiteX8" fmla="*/ 64013 w 383641"/>
                <a:gd name="connsiteY8" fmla="*/ 121829 h 384255"/>
                <a:gd name="connsiteX9" fmla="*/ 64013 w 383641"/>
                <a:gd name="connsiteY9" fmla="*/ 232514 h 384255"/>
                <a:gd name="connsiteX10" fmla="*/ 64013 w 383641"/>
                <a:gd name="connsiteY10" fmla="*/ 233202 h 384255"/>
                <a:gd name="connsiteX11" fmla="*/ 64013 w 383641"/>
                <a:gd name="connsiteY11" fmla="*/ 233891 h 384255"/>
                <a:gd name="connsiteX12" fmla="*/ 64013 w 383641"/>
                <a:gd name="connsiteY12" fmla="*/ 367552 h 384255"/>
                <a:gd name="connsiteX13" fmla="*/ 79286 w 383641"/>
                <a:gd name="connsiteY13" fmla="*/ 384239 h 384255"/>
                <a:gd name="connsiteX14" fmla="*/ 95973 w 383641"/>
                <a:gd name="connsiteY14" fmla="*/ 368967 h 384255"/>
                <a:gd name="connsiteX15" fmla="*/ 95973 w 383641"/>
                <a:gd name="connsiteY15" fmla="*/ 367552 h 384255"/>
                <a:gd name="connsiteX16" fmla="*/ 95973 w 383641"/>
                <a:gd name="connsiteY16" fmla="*/ 247695 h 384255"/>
                <a:gd name="connsiteX17" fmla="*/ 111968 w 383641"/>
                <a:gd name="connsiteY17" fmla="*/ 247695 h 384255"/>
                <a:gd name="connsiteX18" fmla="*/ 111968 w 383641"/>
                <a:gd name="connsiteY18" fmla="*/ 367552 h 384255"/>
                <a:gd name="connsiteX19" fmla="*/ 127241 w 383641"/>
                <a:gd name="connsiteY19" fmla="*/ 384239 h 384255"/>
                <a:gd name="connsiteX20" fmla="*/ 143928 w 383641"/>
                <a:gd name="connsiteY20" fmla="*/ 368967 h 384255"/>
                <a:gd name="connsiteX21" fmla="*/ 143928 w 383641"/>
                <a:gd name="connsiteY21" fmla="*/ 367552 h 384255"/>
                <a:gd name="connsiteX22" fmla="*/ 143928 w 383641"/>
                <a:gd name="connsiteY22" fmla="*/ 233891 h 384255"/>
                <a:gd name="connsiteX23" fmla="*/ 143928 w 383641"/>
                <a:gd name="connsiteY23" fmla="*/ 233202 h 384255"/>
                <a:gd name="connsiteX24" fmla="*/ 143928 w 383641"/>
                <a:gd name="connsiteY24" fmla="*/ 232514 h 384255"/>
                <a:gd name="connsiteX25" fmla="*/ 143928 w 383641"/>
                <a:gd name="connsiteY25" fmla="*/ 111843 h 384255"/>
                <a:gd name="connsiteX26" fmla="*/ 175888 w 383641"/>
                <a:gd name="connsiteY26" fmla="*/ 111843 h 384255"/>
                <a:gd name="connsiteX27" fmla="*/ 175888 w 383641"/>
                <a:gd name="connsiteY27" fmla="*/ 167781 h 384255"/>
                <a:gd name="connsiteX28" fmla="*/ 191852 w 383641"/>
                <a:gd name="connsiteY28" fmla="*/ 183776 h 384255"/>
                <a:gd name="connsiteX29" fmla="*/ 367677 w 383641"/>
                <a:gd name="connsiteY29" fmla="*/ 183776 h 384255"/>
                <a:gd name="connsiteX30" fmla="*/ 383641 w 383641"/>
                <a:gd name="connsiteY30" fmla="*/ 167812 h 384255"/>
                <a:gd name="connsiteX31" fmla="*/ 383641 w 383641"/>
                <a:gd name="connsiteY31" fmla="*/ 167781 h 384255"/>
                <a:gd name="connsiteX32" fmla="*/ 383641 w 383641"/>
                <a:gd name="connsiteY32" fmla="*/ 15964 h 384255"/>
                <a:gd name="connsiteX33" fmla="*/ 367677 w 383641"/>
                <a:gd name="connsiteY33" fmla="*/ 0 h 384255"/>
                <a:gd name="connsiteX34" fmla="*/ 239807 w 383641"/>
                <a:gd name="connsiteY34" fmla="*/ 79884 h 384255"/>
                <a:gd name="connsiteX35" fmla="*/ 207847 w 383641"/>
                <a:gd name="connsiteY35" fmla="*/ 79884 h 384255"/>
                <a:gd name="connsiteX36" fmla="*/ 207847 w 383641"/>
                <a:gd name="connsiteY36" fmla="*/ 31960 h 384255"/>
                <a:gd name="connsiteX37" fmla="*/ 351682 w 383641"/>
                <a:gd name="connsiteY37" fmla="*/ 31960 h 384255"/>
                <a:gd name="connsiteX38" fmla="*/ 351682 w 383641"/>
                <a:gd name="connsiteY38" fmla="*/ 151816 h 384255"/>
                <a:gd name="connsiteX39" fmla="*/ 207847 w 383641"/>
                <a:gd name="connsiteY39" fmla="*/ 151816 h 384255"/>
                <a:gd name="connsiteX40" fmla="*/ 207847 w 383641"/>
                <a:gd name="connsiteY40" fmla="*/ 111843 h 384255"/>
                <a:gd name="connsiteX41" fmla="*/ 239807 w 383641"/>
                <a:gd name="connsiteY41" fmla="*/ 111843 h 384255"/>
                <a:gd name="connsiteX42" fmla="*/ 256494 w 383641"/>
                <a:gd name="connsiteY42" fmla="*/ 96571 h 384255"/>
                <a:gd name="connsiteX43" fmla="*/ 241222 w 383641"/>
                <a:gd name="connsiteY43" fmla="*/ 79884 h 384255"/>
                <a:gd name="connsiteX44" fmla="*/ 239807 w 383641"/>
                <a:gd name="connsiteY44" fmla="*/ 79884 h 3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641" h="384255">
                  <a:moveTo>
                    <a:pt x="367677" y="0"/>
                  </a:moveTo>
                  <a:lnTo>
                    <a:pt x="191852" y="0"/>
                  </a:lnTo>
                  <a:cubicBezTo>
                    <a:pt x="183034" y="0"/>
                    <a:pt x="175888" y="7147"/>
                    <a:pt x="175888" y="15964"/>
                  </a:cubicBezTo>
                  <a:lnTo>
                    <a:pt x="175888" y="79884"/>
                  </a:lnTo>
                  <a:lnTo>
                    <a:pt x="103673" y="79884"/>
                  </a:lnTo>
                  <a:cubicBezTo>
                    <a:pt x="44575" y="79884"/>
                    <a:pt x="0" y="121109"/>
                    <a:pt x="0" y="175794"/>
                  </a:cubicBezTo>
                  <a:cubicBezTo>
                    <a:pt x="391" y="184618"/>
                    <a:pt x="7862" y="191458"/>
                    <a:pt x="16687" y="191066"/>
                  </a:cubicBezTo>
                  <a:cubicBezTo>
                    <a:pt x="24965" y="190700"/>
                    <a:pt x="31593" y="184073"/>
                    <a:pt x="31960" y="175794"/>
                  </a:cubicBezTo>
                  <a:cubicBezTo>
                    <a:pt x="31510" y="153173"/>
                    <a:pt x="43934" y="132256"/>
                    <a:pt x="64013" y="121829"/>
                  </a:cubicBezTo>
                  <a:lnTo>
                    <a:pt x="64013" y="232514"/>
                  </a:lnTo>
                  <a:cubicBezTo>
                    <a:pt x="64013" y="232764"/>
                    <a:pt x="64013" y="232983"/>
                    <a:pt x="64013" y="233202"/>
                  </a:cubicBezTo>
                  <a:cubicBezTo>
                    <a:pt x="64013" y="233422"/>
                    <a:pt x="64013" y="233672"/>
                    <a:pt x="64013" y="233891"/>
                  </a:cubicBezTo>
                  <a:lnTo>
                    <a:pt x="64013" y="367552"/>
                  </a:lnTo>
                  <a:cubicBezTo>
                    <a:pt x="63623" y="376376"/>
                    <a:pt x="70460" y="383848"/>
                    <a:pt x="79286" y="384239"/>
                  </a:cubicBezTo>
                  <a:cubicBezTo>
                    <a:pt x="88111" y="384631"/>
                    <a:pt x="95582" y="377791"/>
                    <a:pt x="95973" y="368967"/>
                  </a:cubicBezTo>
                  <a:cubicBezTo>
                    <a:pt x="95994" y="368494"/>
                    <a:pt x="95994" y="368025"/>
                    <a:pt x="95973" y="367552"/>
                  </a:cubicBezTo>
                  <a:lnTo>
                    <a:pt x="95973" y="247695"/>
                  </a:lnTo>
                  <a:lnTo>
                    <a:pt x="111968" y="247695"/>
                  </a:lnTo>
                  <a:lnTo>
                    <a:pt x="111968" y="367552"/>
                  </a:lnTo>
                  <a:cubicBezTo>
                    <a:pt x="111578" y="376376"/>
                    <a:pt x="118415" y="383848"/>
                    <a:pt x="127241" y="384239"/>
                  </a:cubicBezTo>
                  <a:cubicBezTo>
                    <a:pt x="136066" y="384631"/>
                    <a:pt x="143537" y="377791"/>
                    <a:pt x="143928" y="368967"/>
                  </a:cubicBezTo>
                  <a:cubicBezTo>
                    <a:pt x="143949" y="368494"/>
                    <a:pt x="143949" y="368025"/>
                    <a:pt x="143928" y="367552"/>
                  </a:cubicBezTo>
                  <a:lnTo>
                    <a:pt x="143928" y="233891"/>
                  </a:lnTo>
                  <a:cubicBezTo>
                    <a:pt x="143928" y="233672"/>
                    <a:pt x="143928" y="233453"/>
                    <a:pt x="143928" y="233202"/>
                  </a:cubicBezTo>
                  <a:cubicBezTo>
                    <a:pt x="143928" y="232952"/>
                    <a:pt x="143928" y="232764"/>
                    <a:pt x="143928" y="232514"/>
                  </a:cubicBezTo>
                  <a:lnTo>
                    <a:pt x="143928" y="111843"/>
                  </a:lnTo>
                  <a:lnTo>
                    <a:pt x="175888" y="111843"/>
                  </a:lnTo>
                  <a:lnTo>
                    <a:pt x="175888" y="167781"/>
                  </a:lnTo>
                  <a:cubicBezTo>
                    <a:pt x="175888" y="176602"/>
                    <a:pt x="183031" y="183757"/>
                    <a:pt x="191852" y="183776"/>
                  </a:cubicBezTo>
                  <a:lnTo>
                    <a:pt x="367677" y="183776"/>
                  </a:lnTo>
                  <a:cubicBezTo>
                    <a:pt x="376495" y="183776"/>
                    <a:pt x="383641" y="176630"/>
                    <a:pt x="383641" y="167812"/>
                  </a:cubicBezTo>
                  <a:cubicBezTo>
                    <a:pt x="383641" y="167802"/>
                    <a:pt x="383641" y="167790"/>
                    <a:pt x="383641" y="167781"/>
                  </a:cubicBezTo>
                  <a:lnTo>
                    <a:pt x="383641" y="15964"/>
                  </a:lnTo>
                  <a:cubicBezTo>
                    <a:pt x="383641" y="7148"/>
                    <a:pt x="376495" y="0"/>
                    <a:pt x="367677" y="0"/>
                  </a:cubicBezTo>
                  <a:close/>
                  <a:moveTo>
                    <a:pt x="239807" y="79884"/>
                  </a:moveTo>
                  <a:lnTo>
                    <a:pt x="207847" y="79884"/>
                  </a:lnTo>
                  <a:lnTo>
                    <a:pt x="207847" y="31960"/>
                  </a:lnTo>
                  <a:lnTo>
                    <a:pt x="351682" y="31960"/>
                  </a:lnTo>
                  <a:lnTo>
                    <a:pt x="351682" y="151816"/>
                  </a:lnTo>
                  <a:lnTo>
                    <a:pt x="207847" y="151816"/>
                  </a:lnTo>
                  <a:lnTo>
                    <a:pt x="207847" y="111843"/>
                  </a:lnTo>
                  <a:lnTo>
                    <a:pt x="239807" y="111843"/>
                  </a:lnTo>
                  <a:cubicBezTo>
                    <a:pt x="248631" y="112234"/>
                    <a:pt x="256103" y="105396"/>
                    <a:pt x="256494" y="96571"/>
                  </a:cubicBezTo>
                  <a:cubicBezTo>
                    <a:pt x="256886" y="87745"/>
                    <a:pt x="250046" y="80274"/>
                    <a:pt x="241222" y="79884"/>
                  </a:cubicBezTo>
                  <a:cubicBezTo>
                    <a:pt x="240749" y="79863"/>
                    <a:pt x="240280" y="79863"/>
                    <a:pt x="239807" y="79884"/>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 name="Freeform: Shape 5">
            <a:extLst>
              <a:ext uri="{FF2B5EF4-FFF2-40B4-BE49-F238E27FC236}">
                <a16:creationId xmlns:a16="http://schemas.microsoft.com/office/drawing/2014/main" id="{F9AE194C-D8FD-86A9-EF70-3EA24DDEDB0B}"/>
              </a:ext>
            </a:extLst>
          </p:cNvPr>
          <p:cNvSpPr/>
          <p:nvPr/>
        </p:nvSpPr>
        <p:spPr>
          <a:xfrm>
            <a:off x="583522" y="2273250"/>
            <a:ext cx="2387986" cy="4282202"/>
          </a:xfrm>
          <a:custGeom>
            <a:avLst/>
            <a:gdLst>
              <a:gd name="connsiteX0" fmla="*/ 1679525 w 1742263"/>
              <a:gd name="connsiteY0" fmla="*/ 3347512 h 3347512"/>
              <a:gd name="connsiteX1" fmla="*/ 62739 w 1742263"/>
              <a:gd name="connsiteY1" fmla="*/ 3347512 h 3347512"/>
              <a:gd name="connsiteX2" fmla="*/ 0 w 1742263"/>
              <a:gd name="connsiteY2" fmla="*/ 3284774 h 3347512"/>
              <a:gd name="connsiteX3" fmla="*/ 0 w 1742263"/>
              <a:gd name="connsiteY3" fmla="*/ 62739 h 3347512"/>
              <a:gd name="connsiteX4" fmla="*/ 62739 w 1742263"/>
              <a:gd name="connsiteY4" fmla="*/ 0 h 3347512"/>
              <a:gd name="connsiteX5" fmla="*/ 1679525 w 1742263"/>
              <a:gd name="connsiteY5" fmla="*/ 0 h 3347512"/>
              <a:gd name="connsiteX6" fmla="*/ 1742264 w 1742263"/>
              <a:gd name="connsiteY6" fmla="*/ 62739 h 3347512"/>
              <a:gd name="connsiteX7" fmla="*/ 1742264 w 1742263"/>
              <a:gd name="connsiteY7" fmla="*/ 3284774 h 3347512"/>
              <a:gd name="connsiteX8" fmla="*/ 1679525 w 1742263"/>
              <a:gd name="connsiteY8" fmla="*/ 3347512 h 334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263" h="3347512">
                <a:moveTo>
                  <a:pt x="1679525" y="3347512"/>
                </a:moveTo>
                <a:lnTo>
                  <a:pt x="62739" y="3347512"/>
                </a:lnTo>
                <a:cubicBezTo>
                  <a:pt x="28124" y="3347512"/>
                  <a:pt x="0" y="3319388"/>
                  <a:pt x="0" y="3284774"/>
                </a:cubicBezTo>
                <a:lnTo>
                  <a:pt x="0" y="62739"/>
                </a:lnTo>
                <a:cubicBezTo>
                  <a:pt x="0" y="28124"/>
                  <a:pt x="28124" y="0"/>
                  <a:pt x="62739" y="0"/>
                </a:cubicBezTo>
                <a:lnTo>
                  <a:pt x="1679525" y="0"/>
                </a:lnTo>
                <a:cubicBezTo>
                  <a:pt x="1714139" y="0"/>
                  <a:pt x="1742264" y="28124"/>
                  <a:pt x="1742264" y="62739"/>
                </a:cubicBezTo>
                <a:lnTo>
                  <a:pt x="1742264" y="3284774"/>
                </a:lnTo>
                <a:cubicBezTo>
                  <a:pt x="1742264" y="3319388"/>
                  <a:pt x="1714139" y="3347512"/>
                  <a:pt x="1679525" y="3347512"/>
                </a:cubicBezTo>
                <a:close/>
              </a:path>
            </a:pathLst>
          </a:custGeom>
          <a:solidFill>
            <a:srgbClr val="FFFFFF"/>
          </a:solidFill>
          <a:ln w="7211" cap="flat">
            <a:solidFill>
              <a:schemeClr val="bg1">
                <a:lumMod val="75000"/>
              </a:schemeClr>
            </a:solidFill>
            <a:prstDash val="solid"/>
            <a:miter/>
          </a:ln>
          <a:effectLst>
            <a:outerShdw blurRad="25400" dist="12700" dir="5400000" algn="ctr" rotWithShape="0">
              <a:srgbClr val="000000">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DEC386A-0C84-A04B-2CB0-E92E75D5BF39}"/>
              </a:ext>
            </a:extLst>
          </p:cNvPr>
          <p:cNvSpPr txBox="1"/>
          <p:nvPr/>
        </p:nvSpPr>
        <p:spPr>
          <a:xfrm>
            <a:off x="827969" y="2836875"/>
            <a:ext cx="19155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TOTAL</a:t>
            </a:r>
          </a:p>
        </p:txBody>
      </p:sp>
      <p:sp>
        <p:nvSpPr>
          <p:cNvPr id="17" name="TextBox 16">
            <a:extLst>
              <a:ext uri="{FF2B5EF4-FFF2-40B4-BE49-F238E27FC236}">
                <a16:creationId xmlns:a16="http://schemas.microsoft.com/office/drawing/2014/main" id="{3660A243-6580-781A-492B-61F6E85C87D1}"/>
              </a:ext>
            </a:extLst>
          </p:cNvPr>
          <p:cNvSpPr txBox="1"/>
          <p:nvPr/>
        </p:nvSpPr>
        <p:spPr>
          <a:xfrm>
            <a:off x="807460" y="316364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148​</a:t>
            </a:r>
            <a:endParaRPr kumimoji="0" lang="en-US" sz="2000" b="1" i="0" u="none" strike="noStrike" kern="0" cap="none" spc="0" normalizeH="0" baseline="0" noProof="0">
              <a:ln>
                <a:noFill/>
              </a:ln>
              <a:solidFill>
                <a:srgbClr val="FFFFFF">
                  <a:lumMod val="65000"/>
                </a:srgbClr>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D0C3600F-F938-245A-79F4-5252DFBD8C53}"/>
              </a:ext>
            </a:extLst>
          </p:cNvPr>
          <p:cNvGrpSpPr/>
          <p:nvPr/>
        </p:nvGrpSpPr>
        <p:grpSpPr>
          <a:xfrm>
            <a:off x="644886" y="4048985"/>
            <a:ext cx="2212864" cy="585148"/>
            <a:chOff x="737546" y="4633365"/>
            <a:chExt cx="2151772" cy="483770"/>
          </a:xfrm>
        </p:grpSpPr>
        <p:sp>
          <p:nvSpPr>
            <p:cNvPr id="20" name="TextBox 19">
              <a:extLst>
                <a:ext uri="{FF2B5EF4-FFF2-40B4-BE49-F238E27FC236}">
                  <a16:creationId xmlns:a16="http://schemas.microsoft.com/office/drawing/2014/main" id="{4CFD024C-368D-38D9-43E6-5FF07B1E7A85}"/>
                </a:ext>
              </a:extLst>
            </p:cNvPr>
            <p:cNvSpPr txBox="1"/>
            <p:nvPr/>
          </p:nvSpPr>
          <p:spPr>
            <a:xfrm>
              <a:off x="737546" y="4633365"/>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PACIFIC </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21" name="TextBox 20">
              <a:extLst>
                <a:ext uri="{FF2B5EF4-FFF2-40B4-BE49-F238E27FC236}">
                  <a16:creationId xmlns:a16="http://schemas.microsoft.com/office/drawing/2014/main" id="{C3F86B3D-0080-68B6-1868-1B9A45E61346}"/>
                </a:ext>
              </a:extLst>
            </p:cNvPr>
            <p:cNvSpPr txBox="1"/>
            <p:nvPr/>
          </p:nvSpPr>
          <p:spPr>
            <a:xfrm>
              <a:off x="819513" y="4888127"/>
              <a:ext cx="1915556" cy="2290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93</a:t>
              </a:r>
            </a:p>
          </p:txBody>
        </p:sp>
      </p:grpSp>
      <p:sp>
        <p:nvSpPr>
          <p:cNvPr id="32" name="Rectangle 31">
            <a:extLst>
              <a:ext uri="{FF2B5EF4-FFF2-40B4-BE49-F238E27FC236}">
                <a16:creationId xmlns:a16="http://schemas.microsoft.com/office/drawing/2014/main" id="{EF306719-21CC-2C0B-4984-F44E731D96B2}"/>
              </a:ext>
            </a:extLst>
          </p:cNvPr>
          <p:cNvSpPr/>
          <p:nvPr/>
        </p:nvSpPr>
        <p:spPr>
          <a:xfrm>
            <a:off x="571245" y="3816653"/>
            <a:ext cx="2387986" cy="1006406"/>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611C717-A627-2267-B9C1-783BFE097BEB}"/>
              </a:ext>
            </a:extLst>
          </p:cNvPr>
          <p:cNvGrpSpPr/>
          <p:nvPr/>
        </p:nvGrpSpPr>
        <p:grpSpPr>
          <a:xfrm>
            <a:off x="644886" y="5357070"/>
            <a:ext cx="2371523" cy="590681"/>
            <a:chOff x="809261" y="5168081"/>
            <a:chExt cx="2151772" cy="590681"/>
          </a:xfrm>
        </p:grpSpPr>
        <p:sp>
          <p:nvSpPr>
            <p:cNvPr id="7" name="TextBox 6">
              <a:extLst>
                <a:ext uri="{FF2B5EF4-FFF2-40B4-BE49-F238E27FC236}">
                  <a16:creationId xmlns:a16="http://schemas.microsoft.com/office/drawing/2014/main" id="{0591CC71-57CE-C08C-F640-9D6F82476979}"/>
                </a:ext>
              </a:extLst>
            </p:cNvPr>
            <p:cNvSpPr txBox="1"/>
            <p:nvPr/>
          </p:nvSpPr>
          <p:spPr>
            <a:xfrm>
              <a:off x="809261" y="5168081"/>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ASIA &amp; AFRICA</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8" name="TextBox 7">
              <a:extLst>
                <a:ext uri="{FF2B5EF4-FFF2-40B4-BE49-F238E27FC236}">
                  <a16:creationId xmlns:a16="http://schemas.microsoft.com/office/drawing/2014/main" id="{D7923C88-5190-EAAB-0431-ADAE94343747}"/>
                </a:ext>
              </a:extLst>
            </p:cNvPr>
            <p:cNvSpPr txBox="1"/>
            <p:nvPr/>
          </p:nvSpPr>
          <p:spPr>
            <a:xfrm>
              <a:off x="879160" y="5481763"/>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55</a:t>
              </a:r>
            </a:p>
          </p:txBody>
        </p:sp>
      </p:grpSp>
      <p:sp>
        <p:nvSpPr>
          <p:cNvPr id="38" name="Rounded Rectangle 37">
            <a:extLst>
              <a:ext uri="{FF2B5EF4-FFF2-40B4-BE49-F238E27FC236}">
                <a16:creationId xmlns:a16="http://schemas.microsoft.com/office/drawing/2014/main" id="{D4C40FEE-981A-66DB-D59F-8B22F2550475}"/>
              </a:ext>
            </a:extLst>
          </p:cNvPr>
          <p:cNvSpPr/>
          <p:nvPr/>
        </p:nvSpPr>
        <p:spPr>
          <a:xfrm>
            <a:off x="3300033" y="2273250"/>
            <a:ext cx="4160978" cy="3386609"/>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8146CA5D-F35E-4ED0-A295-CB44D666C0C6}"/>
              </a:ext>
            </a:extLst>
          </p:cNvPr>
          <p:cNvSpPr txBox="1"/>
          <p:nvPr/>
        </p:nvSpPr>
        <p:spPr>
          <a:xfrm>
            <a:off x="3393624" y="5032853"/>
            <a:ext cx="3879588"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J" sz="1050" b="1" i="0" u="none" strike="noStrike" kern="1200" cap="none" spc="0" normalizeH="0" baseline="0" noProof="0">
                <a:ln>
                  <a:noFill/>
                </a:ln>
                <a:solidFill>
                  <a:srgbClr val="0E4D77"/>
                </a:solidFill>
                <a:effectLst/>
                <a:uLnTx/>
                <a:uFillTx/>
                <a:latin typeface="Arial" panose="020B0604020202020204"/>
                <a:ea typeface="+mn-ea"/>
                <a:cs typeface="+mn-cs"/>
              </a:rPr>
              <a:t>EMERGENCY RESPONSE – TROPICAL CYCLONE LOLA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J" sz="1050" b="1" i="0" u="none" strike="noStrike" kern="1200" cap="none" spc="0" normalizeH="0" baseline="0" noProof="0">
                <a:ln>
                  <a:noFill/>
                </a:ln>
                <a:solidFill>
                  <a:srgbClr val="0E4D77"/>
                </a:solidFill>
                <a:effectLst/>
                <a:uLnTx/>
                <a:uFillTx/>
                <a:latin typeface="Arial" panose="020B0604020202020204"/>
                <a:ea typeface="+mn-ea"/>
                <a:cs typeface="+mn-cs"/>
              </a:rPr>
              <a:t>Vanuatu National Disaster Management Office </a:t>
            </a:r>
          </a:p>
        </p:txBody>
      </p:sp>
      <p:pic>
        <p:nvPicPr>
          <p:cNvPr id="11" name="Picture 10" descr="A group of people in a room&#10;&#10;Description automatically generated">
            <a:extLst>
              <a:ext uri="{FF2B5EF4-FFF2-40B4-BE49-F238E27FC236}">
                <a16:creationId xmlns:a16="http://schemas.microsoft.com/office/drawing/2014/main" id="{95AAD4D0-9BA1-53CF-A417-7FF3DC72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624" y="2630311"/>
            <a:ext cx="3961591" cy="2191034"/>
          </a:xfrm>
          <a:prstGeom prst="rect">
            <a:avLst/>
          </a:prstGeom>
        </p:spPr>
      </p:pic>
      <p:sp>
        <p:nvSpPr>
          <p:cNvPr id="12" name="Rounded Rectangle 11">
            <a:extLst>
              <a:ext uri="{FF2B5EF4-FFF2-40B4-BE49-F238E27FC236}">
                <a16:creationId xmlns:a16="http://schemas.microsoft.com/office/drawing/2014/main" id="{277EFEF1-EEBA-2DAE-859F-7B1BBDE40859}"/>
              </a:ext>
            </a:extLst>
          </p:cNvPr>
          <p:cNvSpPr/>
          <p:nvPr/>
        </p:nvSpPr>
        <p:spPr>
          <a:xfrm>
            <a:off x="7601706" y="2167468"/>
            <a:ext cx="4408257" cy="3492392"/>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0BB8FC1-FC49-48A5-8614-914CF2DA012B}"/>
              </a:ext>
            </a:extLst>
          </p:cNvPr>
          <p:cNvSpPr txBox="1"/>
          <p:nvPr/>
        </p:nvSpPr>
        <p:spPr>
          <a:xfrm>
            <a:off x="7958499" y="5095014"/>
            <a:ext cx="367600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E4D77"/>
                </a:solidFill>
                <a:effectLst/>
                <a:uLnTx/>
                <a:uFillTx/>
                <a:latin typeface="Arial" panose="020B0604020202020204"/>
                <a:ea typeface="+mn-ea"/>
                <a:cs typeface="+mn-cs"/>
              </a:rPr>
              <a:t>FLOOD RISK MAPPING</a:t>
            </a:r>
            <a:endParaRPr kumimoji="0" lang="en-FJ" sz="1050" b="1" i="0" u="none" strike="noStrike" kern="1200" cap="none" spc="0" normalizeH="0" baseline="0" noProof="0" dirty="0">
              <a:ln>
                <a:noFill/>
              </a:ln>
              <a:solidFill>
                <a:srgbClr val="0E4D7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0E4D77"/>
                </a:solidFill>
                <a:latin typeface="Arial" panose="020B0604020202020204"/>
              </a:rPr>
              <a:t>Solomon Islands National Disaster Management Office</a:t>
            </a:r>
            <a:endParaRPr kumimoji="0" lang="en-FJ" sz="1050" b="1" i="0" u="none" strike="noStrike" kern="1200" cap="none" spc="0" normalizeH="0" baseline="0" noProof="0" dirty="0">
              <a:ln>
                <a:noFill/>
              </a:ln>
              <a:solidFill>
                <a:srgbClr val="0E4D77"/>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50BFAD8-7E13-279A-15BD-C4F7F0CEEDF1}"/>
              </a:ext>
            </a:extLst>
          </p:cNvPr>
          <p:cNvSpPr txBox="1"/>
          <p:nvPr/>
        </p:nvSpPr>
        <p:spPr>
          <a:xfrm>
            <a:off x="8432800" y="64233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J"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3" name="Freeform: Shape 12">
            <a:extLst>
              <a:ext uri="{FF2B5EF4-FFF2-40B4-BE49-F238E27FC236}">
                <a16:creationId xmlns:a16="http://schemas.microsoft.com/office/drawing/2014/main" id="{2C98C0B7-EA6C-1CCA-57BE-7A0923830B03}"/>
              </a:ext>
            </a:extLst>
          </p:cNvPr>
          <p:cNvSpPr/>
          <p:nvPr/>
        </p:nvSpPr>
        <p:spPr>
          <a:xfrm>
            <a:off x="1028672" y="1360208"/>
            <a:ext cx="1448582" cy="1365224"/>
          </a:xfrm>
          <a:custGeom>
            <a:avLst/>
            <a:gdLst>
              <a:gd name="connsiteX0" fmla="*/ 1042762 w 1042762"/>
              <a:gd name="connsiteY0" fmla="*/ 521381 h 1042762"/>
              <a:gd name="connsiteX1" fmla="*/ 521381 w 1042762"/>
              <a:gd name="connsiteY1" fmla="*/ 1042762 h 1042762"/>
              <a:gd name="connsiteX2" fmla="*/ 0 w 1042762"/>
              <a:gd name="connsiteY2" fmla="*/ 521381 h 1042762"/>
              <a:gd name="connsiteX3" fmla="*/ 521381 w 1042762"/>
              <a:gd name="connsiteY3" fmla="*/ 0 h 1042762"/>
              <a:gd name="connsiteX4" fmla="*/ 1042762 w 1042762"/>
              <a:gd name="connsiteY4" fmla="*/ 521381 h 104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762" h="1042762">
                <a:moveTo>
                  <a:pt x="1042762" y="521381"/>
                </a:moveTo>
                <a:cubicBezTo>
                  <a:pt x="1042762" y="809332"/>
                  <a:pt x="809332" y="1042762"/>
                  <a:pt x="521381" y="1042762"/>
                </a:cubicBezTo>
                <a:cubicBezTo>
                  <a:pt x="233430" y="1042762"/>
                  <a:pt x="0" y="809332"/>
                  <a:pt x="0" y="521381"/>
                </a:cubicBezTo>
                <a:cubicBezTo>
                  <a:pt x="0" y="233430"/>
                  <a:pt x="233430" y="0"/>
                  <a:pt x="521381" y="0"/>
                </a:cubicBezTo>
                <a:cubicBezTo>
                  <a:pt x="809332" y="0"/>
                  <a:pt x="1042762" y="233430"/>
                  <a:pt x="1042762" y="521381"/>
                </a:cubicBezTo>
                <a:close/>
              </a:path>
            </a:pathLst>
          </a:custGeom>
          <a:solidFill>
            <a:schemeClr val="tx1"/>
          </a:solidFill>
          <a:ln w="7211" cap="flat">
            <a:noFill/>
            <a:prstDash val="solid"/>
            <a:miter/>
          </a:ln>
          <a:effectLst>
            <a:outerShdw blurRad="215900" dist="50800" dir="5400000" algn="ctr" rotWithShape="0">
              <a:schemeClr val="accent4">
                <a:lumMod val="50000"/>
                <a:alpha val="37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pic>
        <p:nvPicPr>
          <p:cNvPr id="24" name="Graphic 23" descr="Blueprint with solid fill">
            <a:extLst>
              <a:ext uri="{FF2B5EF4-FFF2-40B4-BE49-F238E27FC236}">
                <a16:creationId xmlns:a16="http://schemas.microsoft.com/office/drawing/2014/main" id="{075FFDDE-C001-3B70-5170-CDA2816AA8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4118" y="1531632"/>
            <a:ext cx="914400" cy="914400"/>
          </a:xfrm>
          <a:prstGeom prst="rect">
            <a:avLst/>
          </a:prstGeom>
        </p:spPr>
      </p:pic>
      <p:sp>
        <p:nvSpPr>
          <p:cNvPr id="9" name="Rectangle: Rounded Corners 8">
            <a:extLst>
              <a:ext uri="{FF2B5EF4-FFF2-40B4-BE49-F238E27FC236}">
                <a16:creationId xmlns:a16="http://schemas.microsoft.com/office/drawing/2014/main" id="{682D8137-5577-1FDB-3514-71AC96B51185}"/>
              </a:ext>
            </a:extLst>
          </p:cNvPr>
          <p:cNvSpPr/>
          <p:nvPr/>
        </p:nvSpPr>
        <p:spPr>
          <a:xfrm>
            <a:off x="817204" y="3823950"/>
            <a:ext cx="1956201" cy="103133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B"/>
          </a:p>
        </p:txBody>
      </p:sp>
      <p:pic>
        <p:nvPicPr>
          <p:cNvPr id="15" name="Picture 14">
            <a:extLst>
              <a:ext uri="{FF2B5EF4-FFF2-40B4-BE49-F238E27FC236}">
                <a16:creationId xmlns:a16="http://schemas.microsoft.com/office/drawing/2014/main" id="{D6422A7A-9DA3-9351-321F-AE1EC42E6847}"/>
              </a:ext>
            </a:extLst>
          </p:cNvPr>
          <p:cNvPicPr>
            <a:picLocks noChangeAspect="1"/>
          </p:cNvPicPr>
          <p:nvPr/>
        </p:nvPicPr>
        <p:blipFill>
          <a:blip r:embed="rId6"/>
          <a:stretch>
            <a:fillRect/>
          </a:stretch>
        </p:blipFill>
        <p:spPr>
          <a:xfrm>
            <a:off x="7823573" y="2362627"/>
            <a:ext cx="3925769" cy="2776044"/>
          </a:xfrm>
          <a:prstGeom prst="rect">
            <a:avLst/>
          </a:prstGeom>
        </p:spPr>
      </p:pic>
    </p:spTree>
    <p:extLst>
      <p:ext uri="{BB962C8B-B14F-4D97-AF65-F5344CB8AC3E}">
        <p14:creationId xmlns:p14="http://schemas.microsoft.com/office/powerpoint/2010/main" val="2728349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069A5-7E64-7C4C-817C-2954E20C1FD7}"/>
              </a:ext>
            </a:extLst>
          </p:cNvPr>
          <p:cNvSpPr>
            <a:spLocks noGrp="1"/>
          </p:cNvSpPr>
          <p:nvPr>
            <p:ph type="ctrTitle"/>
          </p:nvPr>
        </p:nvSpPr>
        <p:spPr>
          <a:xfrm>
            <a:off x="338357" y="274011"/>
            <a:ext cx="9536112" cy="933357"/>
          </a:xfrm>
        </p:spPr>
        <p:txBody>
          <a:bodyPr>
            <a:normAutofit/>
          </a:bodyPr>
          <a:lstStyle/>
          <a:p>
            <a:r>
              <a:rPr kumimoji="0" lang="en-US" sz="3600" b="1" i="0" u="none" strike="noStrike" kern="1200" cap="none" spc="0" normalizeH="0" baseline="0" noProof="0">
                <a:ln>
                  <a:noFill/>
                </a:ln>
                <a:effectLst/>
                <a:uLnTx/>
                <a:uFillTx/>
                <a:latin typeface="Arial Black" panose="020B0604020202020204" pitchFamily="34" charset="0"/>
                <a:ea typeface="+mn-ea"/>
                <a:cs typeface="+mn-cs"/>
              </a:rPr>
              <a:t>Decision Support Applications / Tools</a:t>
            </a:r>
            <a:endParaRPr lang="en-US"/>
          </a:p>
        </p:txBody>
      </p:sp>
      <p:grpSp>
        <p:nvGrpSpPr>
          <p:cNvPr id="26" name="Group 25">
            <a:extLst>
              <a:ext uri="{FF2B5EF4-FFF2-40B4-BE49-F238E27FC236}">
                <a16:creationId xmlns:a16="http://schemas.microsoft.com/office/drawing/2014/main" id="{05E5EFFD-04A4-8D1C-4DFF-33EC352DDCB3}"/>
              </a:ext>
            </a:extLst>
          </p:cNvPr>
          <p:cNvGrpSpPr/>
          <p:nvPr/>
        </p:nvGrpSpPr>
        <p:grpSpPr>
          <a:xfrm>
            <a:off x="196532" y="2766198"/>
            <a:ext cx="1965756" cy="1968903"/>
            <a:chOff x="526921" y="3022197"/>
            <a:chExt cx="509039" cy="509854"/>
          </a:xfrm>
        </p:grpSpPr>
        <p:sp>
          <p:nvSpPr>
            <p:cNvPr id="27" name="Freeform: Shape 26">
              <a:extLst>
                <a:ext uri="{FF2B5EF4-FFF2-40B4-BE49-F238E27FC236}">
                  <a16:creationId xmlns:a16="http://schemas.microsoft.com/office/drawing/2014/main" id="{5D42A4DB-27E7-AF61-0A4A-429576C94849}"/>
                </a:ext>
              </a:extLst>
            </p:cNvPr>
            <p:cNvSpPr>
              <a:spLocks/>
            </p:cNvSpPr>
            <p:nvPr/>
          </p:nvSpPr>
          <p:spPr>
            <a:xfrm>
              <a:off x="622446" y="3022197"/>
              <a:ext cx="84812" cy="84812"/>
            </a:xfrm>
            <a:custGeom>
              <a:avLst/>
              <a:gdLst>
                <a:gd name="connsiteX0" fmla="*/ 63919 w 63919"/>
                <a:gd name="connsiteY0" fmla="*/ 31960 h 63919"/>
                <a:gd name="connsiteX1" fmla="*/ 31960 w 63919"/>
                <a:gd name="connsiteY1" fmla="*/ 63919 h 63919"/>
                <a:gd name="connsiteX2" fmla="*/ 0 w 63919"/>
                <a:gd name="connsiteY2" fmla="*/ 31960 h 63919"/>
                <a:gd name="connsiteX3" fmla="*/ 31960 w 63919"/>
                <a:gd name="connsiteY3" fmla="*/ 0 h 63919"/>
                <a:gd name="connsiteX4" fmla="*/ 63919 w 63919"/>
                <a:gd name="connsiteY4" fmla="*/ 31960 h 6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 h="63919">
                  <a:moveTo>
                    <a:pt x="63919" y="31960"/>
                  </a:moveTo>
                  <a:cubicBezTo>
                    <a:pt x="63919" y="49611"/>
                    <a:pt x="49611" y="63919"/>
                    <a:pt x="31960" y="63919"/>
                  </a:cubicBezTo>
                  <a:cubicBezTo>
                    <a:pt x="14309" y="63919"/>
                    <a:pt x="0" y="49611"/>
                    <a:pt x="0" y="31960"/>
                  </a:cubicBezTo>
                  <a:cubicBezTo>
                    <a:pt x="0" y="14309"/>
                    <a:pt x="14309" y="0"/>
                    <a:pt x="31960" y="0"/>
                  </a:cubicBezTo>
                  <a:cubicBezTo>
                    <a:pt x="49611" y="0"/>
                    <a:pt x="63919" y="14309"/>
                    <a:pt x="63919" y="31960"/>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7DA8525-D4B1-EF28-B701-F2A1EDD65F2E}"/>
                </a:ext>
              </a:extLst>
            </p:cNvPr>
            <p:cNvSpPr>
              <a:spLocks/>
            </p:cNvSpPr>
            <p:nvPr/>
          </p:nvSpPr>
          <p:spPr>
            <a:xfrm>
              <a:off x="526921" y="3022197"/>
              <a:ext cx="509039" cy="509854"/>
            </a:xfrm>
            <a:custGeom>
              <a:avLst/>
              <a:gdLst>
                <a:gd name="connsiteX0" fmla="*/ 367677 w 383641"/>
                <a:gd name="connsiteY0" fmla="*/ 0 h 384255"/>
                <a:gd name="connsiteX1" fmla="*/ 191852 w 383641"/>
                <a:gd name="connsiteY1" fmla="*/ 0 h 384255"/>
                <a:gd name="connsiteX2" fmla="*/ 175888 w 383641"/>
                <a:gd name="connsiteY2" fmla="*/ 15964 h 384255"/>
                <a:gd name="connsiteX3" fmla="*/ 175888 w 383641"/>
                <a:gd name="connsiteY3" fmla="*/ 79884 h 384255"/>
                <a:gd name="connsiteX4" fmla="*/ 103673 w 383641"/>
                <a:gd name="connsiteY4" fmla="*/ 79884 h 384255"/>
                <a:gd name="connsiteX5" fmla="*/ 0 w 383641"/>
                <a:gd name="connsiteY5" fmla="*/ 175794 h 384255"/>
                <a:gd name="connsiteX6" fmla="*/ 16687 w 383641"/>
                <a:gd name="connsiteY6" fmla="*/ 191066 h 384255"/>
                <a:gd name="connsiteX7" fmla="*/ 31960 w 383641"/>
                <a:gd name="connsiteY7" fmla="*/ 175794 h 384255"/>
                <a:gd name="connsiteX8" fmla="*/ 64013 w 383641"/>
                <a:gd name="connsiteY8" fmla="*/ 121829 h 384255"/>
                <a:gd name="connsiteX9" fmla="*/ 64013 w 383641"/>
                <a:gd name="connsiteY9" fmla="*/ 232514 h 384255"/>
                <a:gd name="connsiteX10" fmla="*/ 64013 w 383641"/>
                <a:gd name="connsiteY10" fmla="*/ 233202 h 384255"/>
                <a:gd name="connsiteX11" fmla="*/ 64013 w 383641"/>
                <a:gd name="connsiteY11" fmla="*/ 233891 h 384255"/>
                <a:gd name="connsiteX12" fmla="*/ 64013 w 383641"/>
                <a:gd name="connsiteY12" fmla="*/ 367552 h 384255"/>
                <a:gd name="connsiteX13" fmla="*/ 79286 w 383641"/>
                <a:gd name="connsiteY13" fmla="*/ 384239 h 384255"/>
                <a:gd name="connsiteX14" fmla="*/ 95973 w 383641"/>
                <a:gd name="connsiteY14" fmla="*/ 368967 h 384255"/>
                <a:gd name="connsiteX15" fmla="*/ 95973 w 383641"/>
                <a:gd name="connsiteY15" fmla="*/ 367552 h 384255"/>
                <a:gd name="connsiteX16" fmla="*/ 95973 w 383641"/>
                <a:gd name="connsiteY16" fmla="*/ 247695 h 384255"/>
                <a:gd name="connsiteX17" fmla="*/ 111968 w 383641"/>
                <a:gd name="connsiteY17" fmla="*/ 247695 h 384255"/>
                <a:gd name="connsiteX18" fmla="*/ 111968 w 383641"/>
                <a:gd name="connsiteY18" fmla="*/ 367552 h 384255"/>
                <a:gd name="connsiteX19" fmla="*/ 127241 w 383641"/>
                <a:gd name="connsiteY19" fmla="*/ 384239 h 384255"/>
                <a:gd name="connsiteX20" fmla="*/ 143928 w 383641"/>
                <a:gd name="connsiteY20" fmla="*/ 368967 h 384255"/>
                <a:gd name="connsiteX21" fmla="*/ 143928 w 383641"/>
                <a:gd name="connsiteY21" fmla="*/ 367552 h 384255"/>
                <a:gd name="connsiteX22" fmla="*/ 143928 w 383641"/>
                <a:gd name="connsiteY22" fmla="*/ 233891 h 384255"/>
                <a:gd name="connsiteX23" fmla="*/ 143928 w 383641"/>
                <a:gd name="connsiteY23" fmla="*/ 233202 h 384255"/>
                <a:gd name="connsiteX24" fmla="*/ 143928 w 383641"/>
                <a:gd name="connsiteY24" fmla="*/ 232514 h 384255"/>
                <a:gd name="connsiteX25" fmla="*/ 143928 w 383641"/>
                <a:gd name="connsiteY25" fmla="*/ 111843 h 384255"/>
                <a:gd name="connsiteX26" fmla="*/ 175888 w 383641"/>
                <a:gd name="connsiteY26" fmla="*/ 111843 h 384255"/>
                <a:gd name="connsiteX27" fmla="*/ 175888 w 383641"/>
                <a:gd name="connsiteY27" fmla="*/ 167781 h 384255"/>
                <a:gd name="connsiteX28" fmla="*/ 191852 w 383641"/>
                <a:gd name="connsiteY28" fmla="*/ 183776 h 384255"/>
                <a:gd name="connsiteX29" fmla="*/ 367677 w 383641"/>
                <a:gd name="connsiteY29" fmla="*/ 183776 h 384255"/>
                <a:gd name="connsiteX30" fmla="*/ 383641 w 383641"/>
                <a:gd name="connsiteY30" fmla="*/ 167812 h 384255"/>
                <a:gd name="connsiteX31" fmla="*/ 383641 w 383641"/>
                <a:gd name="connsiteY31" fmla="*/ 167781 h 384255"/>
                <a:gd name="connsiteX32" fmla="*/ 383641 w 383641"/>
                <a:gd name="connsiteY32" fmla="*/ 15964 h 384255"/>
                <a:gd name="connsiteX33" fmla="*/ 367677 w 383641"/>
                <a:gd name="connsiteY33" fmla="*/ 0 h 384255"/>
                <a:gd name="connsiteX34" fmla="*/ 239807 w 383641"/>
                <a:gd name="connsiteY34" fmla="*/ 79884 h 384255"/>
                <a:gd name="connsiteX35" fmla="*/ 207847 w 383641"/>
                <a:gd name="connsiteY35" fmla="*/ 79884 h 384255"/>
                <a:gd name="connsiteX36" fmla="*/ 207847 w 383641"/>
                <a:gd name="connsiteY36" fmla="*/ 31960 h 384255"/>
                <a:gd name="connsiteX37" fmla="*/ 351682 w 383641"/>
                <a:gd name="connsiteY37" fmla="*/ 31960 h 384255"/>
                <a:gd name="connsiteX38" fmla="*/ 351682 w 383641"/>
                <a:gd name="connsiteY38" fmla="*/ 151816 h 384255"/>
                <a:gd name="connsiteX39" fmla="*/ 207847 w 383641"/>
                <a:gd name="connsiteY39" fmla="*/ 151816 h 384255"/>
                <a:gd name="connsiteX40" fmla="*/ 207847 w 383641"/>
                <a:gd name="connsiteY40" fmla="*/ 111843 h 384255"/>
                <a:gd name="connsiteX41" fmla="*/ 239807 w 383641"/>
                <a:gd name="connsiteY41" fmla="*/ 111843 h 384255"/>
                <a:gd name="connsiteX42" fmla="*/ 256494 w 383641"/>
                <a:gd name="connsiteY42" fmla="*/ 96571 h 384255"/>
                <a:gd name="connsiteX43" fmla="*/ 241222 w 383641"/>
                <a:gd name="connsiteY43" fmla="*/ 79884 h 384255"/>
                <a:gd name="connsiteX44" fmla="*/ 239807 w 383641"/>
                <a:gd name="connsiteY44" fmla="*/ 79884 h 3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641" h="384255">
                  <a:moveTo>
                    <a:pt x="367677" y="0"/>
                  </a:moveTo>
                  <a:lnTo>
                    <a:pt x="191852" y="0"/>
                  </a:lnTo>
                  <a:cubicBezTo>
                    <a:pt x="183034" y="0"/>
                    <a:pt x="175888" y="7147"/>
                    <a:pt x="175888" y="15964"/>
                  </a:cubicBezTo>
                  <a:lnTo>
                    <a:pt x="175888" y="79884"/>
                  </a:lnTo>
                  <a:lnTo>
                    <a:pt x="103673" y="79884"/>
                  </a:lnTo>
                  <a:cubicBezTo>
                    <a:pt x="44575" y="79884"/>
                    <a:pt x="0" y="121109"/>
                    <a:pt x="0" y="175794"/>
                  </a:cubicBezTo>
                  <a:cubicBezTo>
                    <a:pt x="391" y="184618"/>
                    <a:pt x="7862" y="191458"/>
                    <a:pt x="16687" y="191066"/>
                  </a:cubicBezTo>
                  <a:cubicBezTo>
                    <a:pt x="24965" y="190700"/>
                    <a:pt x="31593" y="184073"/>
                    <a:pt x="31960" y="175794"/>
                  </a:cubicBezTo>
                  <a:cubicBezTo>
                    <a:pt x="31510" y="153173"/>
                    <a:pt x="43934" y="132256"/>
                    <a:pt x="64013" y="121829"/>
                  </a:cubicBezTo>
                  <a:lnTo>
                    <a:pt x="64013" y="232514"/>
                  </a:lnTo>
                  <a:cubicBezTo>
                    <a:pt x="64013" y="232764"/>
                    <a:pt x="64013" y="232983"/>
                    <a:pt x="64013" y="233202"/>
                  </a:cubicBezTo>
                  <a:cubicBezTo>
                    <a:pt x="64013" y="233422"/>
                    <a:pt x="64013" y="233672"/>
                    <a:pt x="64013" y="233891"/>
                  </a:cubicBezTo>
                  <a:lnTo>
                    <a:pt x="64013" y="367552"/>
                  </a:lnTo>
                  <a:cubicBezTo>
                    <a:pt x="63623" y="376376"/>
                    <a:pt x="70460" y="383848"/>
                    <a:pt x="79286" y="384239"/>
                  </a:cubicBezTo>
                  <a:cubicBezTo>
                    <a:pt x="88111" y="384631"/>
                    <a:pt x="95582" y="377791"/>
                    <a:pt x="95973" y="368967"/>
                  </a:cubicBezTo>
                  <a:cubicBezTo>
                    <a:pt x="95994" y="368494"/>
                    <a:pt x="95994" y="368025"/>
                    <a:pt x="95973" y="367552"/>
                  </a:cubicBezTo>
                  <a:lnTo>
                    <a:pt x="95973" y="247695"/>
                  </a:lnTo>
                  <a:lnTo>
                    <a:pt x="111968" y="247695"/>
                  </a:lnTo>
                  <a:lnTo>
                    <a:pt x="111968" y="367552"/>
                  </a:lnTo>
                  <a:cubicBezTo>
                    <a:pt x="111578" y="376376"/>
                    <a:pt x="118415" y="383848"/>
                    <a:pt x="127241" y="384239"/>
                  </a:cubicBezTo>
                  <a:cubicBezTo>
                    <a:pt x="136066" y="384631"/>
                    <a:pt x="143537" y="377791"/>
                    <a:pt x="143928" y="368967"/>
                  </a:cubicBezTo>
                  <a:cubicBezTo>
                    <a:pt x="143949" y="368494"/>
                    <a:pt x="143949" y="368025"/>
                    <a:pt x="143928" y="367552"/>
                  </a:cubicBezTo>
                  <a:lnTo>
                    <a:pt x="143928" y="233891"/>
                  </a:lnTo>
                  <a:cubicBezTo>
                    <a:pt x="143928" y="233672"/>
                    <a:pt x="143928" y="233453"/>
                    <a:pt x="143928" y="233202"/>
                  </a:cubicBezTo>
                  <a:cubicBezTo>
                    <a:pt x="143928" y="232952"/>
                    <a:pt x="143928" y="232764"/>
                    <a:pt x="143928" y="232514"/>
                  </a:cubicBezTo>
                  <a:lnTo>
                    <a:pt x="143928" y="111843"/>
                  </a:lnTo>
                  <a:lnTo>
                    <a:pt x="175888" y="111843"/>
                  </a:lnTo>
                  <a:lnTo>
                    <a:pt x="175888" y="167781"/>
                  </a:lnTo>
                  <a:cubicBezTo>
                    <a:pt x="175888" y="176602"/>
                    <a:pt x="183031" y="183757"/>
                    <a:pt x="191852" y="183776"/>
                  </a:cubicBezTo>
                  <a:lnTo>
                    <a:pt x="367677" y="183776"/>
                  </a:lnTo>
                  <a:cubicBezTo>
                    <a:pt x="376495" y="183776"/>
                    <a:pt x="383641" y="176630"/>
                    <a:pt x="383641" y="167812"/>
                  </a:cubicBezTo>
                  <a:cubicBezTo>
                    <a:pt x="383641" y="167802"/>
                    <a:pt x="383641" y="167790"/>
                    <a:pt x="383641" y="167781"/>
                  </a:cubicBezTo>
                  <a:lnTo>
                    <a:pt x="383641" y="15964"/>
                  </a:lnTo>
                  <a:cubicBezTo>
                    <a:pt x="383641" y="7148"/>
                    <a:pt x="376495" y="0"/>
                    <a:pt x="367677" y="0"/>
                  </a:cubicBezTo>
                  <a:close/>
                  <a:moveTo>
                    <a:pt x="239807" y="79884"/>
                  </a:moveTo>
                  <a:lnTo>
                    <a:pt x="207847" y="79884"/>
                  </a:lnTo>
                  <a:lnTo>
                    <a:pt x="207847" y="31960"/>
                  </a:lnTo>
                  <a:lnTo>
                    <a:pt x="351682" y="31960"/>
                  </a:lnTo>
                  <a:lnTo>
                    <a:pt x="351682" y="151816"/>
                  </a:lnTo>
                  <a:lnTo>
                    <a:pt x="207847" y="151816"/>
                  </a:lnTo>
                  <a:lnTo>
                    <a:pt x="207847" y="111843"/>
                  </a:lnTo>
                  <a:lnTo>
                    <a:pt x="239807" y="111843"/>
                  </a:lnTo>
                  <a:cubicBezTo>
                    <a:pt x="248631" y="112234"/>
                    <a:pt x="256103" y="105396"/>
                    <a:pt x="256494" y="96571"/>
                  </a:cubicBezTo>
                  <a:cubicBezTo>
                    <a:pt x="256886" y="87745"/>
                    <a:pt x="250046" y="80274"/>
                    <a:pt x="241222" y="79884"/>
                  </a:cubicBezTo>
                  <a:cubicBezTo>
                    <a:pt x="240749" y="79863"/>
                    <a:pt x="240280" y="79863"/>
                    <a:pt x="239807" y="79884"/>
                  </a:cubicBezTo>
                  <a:close/>
                </a:path>
              </a:pathLst>
            </a:custGeom>
            <a:solidFill>
              <a:sysClr val="window" lastClr="FFFFFF"/>
            </a:solidFill>
            <a:ln w="31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75"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 name="Freeform: Shape 5">
            <a:extLst>
              <a:ext uri="{FF2B5EF4-FFF2-40B4-BE49-F238E27FC236}">
                <a16:creationId xmlns:a16="http://schemas.microsoft.com/office/drawing/2014/main" id="{F9AE194C-D8FD-86A9-EF70-3EA24DDEDB0B}"/>
              </a:ext>
            </a:extLst>
          </p:cNvPr>
          <p:cNvSpPr/>
          <p:nvPr/>
        </p:nvSpPr>
        <p:spPr>
          <a:xfrm>
            <a:off x="583522" y="2273250"/>
            <a:ext cx="2387986" cy="4282202"/>
          </a:xfrm>
          <a:custGeom>
            <a:avLst/>
            <a:gdLst>
              <a:gd name="connsiteX0" fmla="*/ 1679525 w 1742263"/>
              <a:gd name="connsiteY0" fmla="*/ 3347512 h 3347512"/>
              <a:gd name="connsiteX1" fmla="*/ 62739 w 1742263"/>
              <a:gd name="connsiteY1" fmla="*/ 3347512 h 3347512"/>
              <a:gd name="connsiteX2" fmla="*/ 0 w 1742263"/>
              <a:gd name="connsiteY2" fmla="*/ 3284774 h 3347512"/>
              <a:gd name="connsiteX3" fmla="*/ 0 w 1742263"/>
              <a:gd name="connsiteY3" fmla="*/ 62739 h 3347512"/>
              <a:gd name="connsiteX4" fmla="*/ 62739 w 1742263"/>
              <a:gd name="connsiteY4" fmla="*/ 0 h 3347512"/>
              <a:gd name="connsiteX5" fmla="*/ 1679525 w 1742263"/>
              <a:gd name="connsiteY5" fmla="*/ 0 h 3347512"/>
              <a:gd name="connsiteX6" fmla="*/ 1742264 w 1742263"/>
              <a:gd name="connsiteY6" fmla="*/ 62739 h 3347512"/>
              <a:gd name="connsiteX7" fmla="*/ 1742264 w 1742263"/>
              <a:gd name="connsiteY7" fmla="*/ 3284774 h 3347512"/>
              <a:gd name="connsiteX8" fmla="*/ 1679525 w 1742263"/>
              <a:gd name="connsiteY8" fmla="*/ 3347512 h 334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263" h="3347512">
                <a:moveTo>
                  <a:pt x="1679525" y="3347512"/>
                </a:moveTo>
                <a:lnTo>
                  <a:pt x="62739" y="3347512"/>
                </a:lnTo>
                <a:cubicBezTo>
                  <a:pt x="28124" y="3347512"/>
                  <a:pt x="0" y="3319388"/>
                  <a:pt x="0" y="3284774"/>
                </a:cubicBezTo>
                <a:lnTo>
                  <a:pt x="0" y="62739"/>
                </a:lnTo>
                <a:cubicBezTo>
                  <a:pt x="0" y="28124"/>
                  <a:pt x="28124" y="0"/>
                  <a:pt x="62739" y="0"/>
                </a:cubicBezTo>
                <a:lnTo>
                  <a:pt x="1679525" y="0"/>
                </a:lnTo>
                <a:cubicBezTo>
                  <a:pt x="1714139" y="0"/>
                  <a:pt x="1742264" y="28124"/>
                  <a:pt x="1742264" y="62739"/>
                </a:cubicBezTo>
                <a:lnTo>
                  <a:pt x="1742264" y="3284774"/>
                </a:lnTo>
                <a:cubicBezTo>
                  <a:pt x="1742264" y="3319388"/>
                  <a:pt x="1714139" y="3347512"/>
                  <a:pt x="1679525" y="3347512"/>
                </a:cubicBezTo>
                <a:close/>
              </a:path>
            </a:pathLst>
          </a:custGeom>
          <a:solidFill>
            <a:srgbClr val="FFFFFF"/>
          </a:solidFill>
          <a:ln w="7211" cap="flat">
            <a:solidFill>
              <a:schemeClr val="bg1">
                <a:lumMod val="75000"/>
              </a:schemeClr>
            </a:solidFill>
            <a:prstDash val="solid"/>
            <a:miter/>
          </a:ln>
          <a:effectLst>
            <a:outerShdw blurRad="25400" dist="12700" dir="5400000" algn="ctr" rotWithShape="0">
              <a:srgbClr val="000000">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DEC386A-0C84-A04B-2CB0-E92E75D5BF39}"/>
              </a:ext>
            </a:extLst>
          </p:cNvPr>
          <p:cNvSpPr txBox="1"/>
          <p:nvPr/>
        </p:nvSpPr>
        <p:spPr>
          <a:xfrm>
            <a:off x="827969" y="2836875"/>
            <a:ext cx="19155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E4D77"/>
                </a:solidFill>
                <a:effectLst/>
                <a:uLnTx/>
                <a:uFillTx/>
                <a:latin typeface="Arial" panose="020B0604020202020204"/>
                <a:ea typeface="+mn-ea"/>
                <a:cs typeface="Segoe UI" panose="020B0502040204020203" pitchFamily="34" charset="0"/>
              </a:rPr>
              <a:t>LAUNCHED</a:t>
            </a:r>
          </a:p>
        </p:txBody>
      </p:sp>
      <p:sp>
        <p:nvSpPr>
          <p:cNvPr id="3" name="Freeform: Shape 12">
            <a:extLst>
              <a:ext uri="{FF2B5EF4-FFF2-40B4-BE49-F238E27FC236}">
                <a16:creationId xmlns:a16="http://schemas.microsoft.com/office/drawing/2014/main" id="{2C98C0B7-EA6C-1CCA-57BE-7A0923830B03}"/>
              </a:ext>
            </a:extLst>
          </p:cNvPr>
          <p:cNvSpPr/>
          <p:nvPr/>
        </p:nvSpPr>
        <p:spPr>
          <a:xfrm>
            <a:off x="1106356" y="1365636"/>
            <a:ext cx="1448582" cy="1365224"/>
          </a:xfrm>
          <a:custGeom>
            <a:avLst/>
            <a:gdLst>
              <a:gd name="connsiteX0" fmla="*/ 1042762 w 1042762"/>
              <a:gd name="connsiteY0" fmla="*/ 521381 h 1042762"/>
              <a:gd name="connsiteX1" fmla="*/ 521381 w 1042762"/>
              <a:gd name="connsiteY1" fmla="*/ 1042762 h 1042762"/>
              <a:gd name="connsiteX2" fmla="*/ 0 w 1042762"/>
              <a:gd name="connsiteY2" fmla="*/ 521381 h 1042762"/>
              <a:gd name="connsiteX3" fmla="*/ 521381 w 1042762"/>
              <a:gd name="connsiteY3" fmla="*/ 0 h 1042762"/>
              <a:gd name="connsiteX4" fmla="*/ 1042762 w 1042762"/>
              <a:gd name="connsiteY4" fmla="*/ 521381 h 104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762" h="1042762">
                <a:moveTo>
                  <a:pt x="1042762" y="521381"/>
                </a:moveTo>
                <a:cubicBezTo>
                  <a:pt x="1042762" y="809332"/>
                  <a:pt x="809332" y="1042762"/>
                  <a:pt x="521381" y="1042762"/>
                </a:cubicBezTo>
                <a:cubicBezTo>
                  <a:pt x="233430" y="1042762"/>
                  <a:pt x="0" y="809332"/>
                  <a:pt x="0" y="521381"/>
                </a:cubicBezTo>
                <a:cubicBezTo>
                  <a:pt x="0" y="233430"/>
                  <a:pt x="233430" y="0"/>
                  <a:pt x="521381" y="0"/>
                </a:cubicBezTo>
                <a:cubicBezTo>
                  <a:pt x="809332" y="0"/>
                  <a:pt x="1042762" y="233430"/>
                  <a:pt x="1042762" y="521381"/>
                </a:cubicBezTo>
                <a:close/>
              </a:path>
            </a:pathLst>
          </a:custGeom>
          <a:solidFill>
            <a:schemeClr val="tx1"/>
          </a:solidFill>
          <a:ln w="7211" cap="flat">
            <a:noFill/>
            <a:prstDash val="solid"/>
            <a:miter/>
          </a:ln>
          <a:effectLst>
            <a:outerShdw blurRad="215900" dist="50800" dir="5400000" algn="ctr" rotWithShape="0">
              <a:schemeClr val="accent4">
                <a:lumMod val="50000"/>
                <a:alpha val="37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0E4D77"/>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660A243-6580-781A-492B-61F6E85C87D1}"/>
              </a:ext>
            </a:extLst>
          </p:cNvPr>
          <p:cNvSpPr txBox="1"/>
          <p:nvPr/>
        </p:nvSpPr>
        <p:spPr>
          <a:xfrm>
            <a:off x="807460" y="3163641"/>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15​</a:t>
            </a:r>
            <a:endParaRPr kumimoji="0" lang="en-US" sz="2000" b="1" i="0" u="none" strike="noStrike" kern="0" cap="none" spc="0" normalizeH="0" baseline="0" noProof="0">
              <a:ln>
                <a:noFill/>
              </a:ln>
              <a:solidFill>
                <a:srgbClr val="FFFFFF">
                  <a:lumMod val="65000"/>
                </a:srgbClr>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D0C3600F-F938-245A-79F4-5252DFBD8C53}"/>
              </a:ext>
            </a:extLst>
          </p:cNvPr>
          <p:cNvGrpSpPr/>
          <p:nvPr/>
        </p:nvGrpSpPr>
        <p:grpSpPr>
          <a:xfrm>
            <a:off x="658806" y="3813707"/>
            <a:ext cx="2212864" cy="585148"/>
            <a:chOff x="737546" y="4633365"/>
            <a:chExt cx="2151772" cy="483770"/>
          </a:xfrm>
        </p:grpSpPr>
        <p:sp>
          <p:nvSpPr>
            <p:cNvPr id="20" name="TextBox 19">
              <a:extLst>
                <a:ext uri="{FF2B5EF4-FFF2-40B4-BE49-F238E27FC236}">
                  <a16:creationId xmlns:a16="http://schemas.microsoft.com/office/drawing/2014/main" id="{4CFD024C-368D-38D9-43E6-5FF07B1E7A85}"/>
                </a:ext>
              </a:extLst>
            </p:cNvPr>
            <p:cNvSpPr txBox="1"/>
            <p:nvPr/>
          </p:nvSpPr>
          <p:spPr>
            <a:xfrm>
              <a:off x="737546" y="4633365"/>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PACIFIC </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21" name="TextBox 20">
              <a:extLst>
                <a:ext uri="{FF2B5EF4-FFF2-40B4-BE49-F238E27FC236}">
                  <a16:creationId xmlns:a16="http://schemas.microsoft.com/office/drawing/2014/main" id="{C3F86B3D-0080-68B6-1868-1B9A45E61346}"/>
                </a:ext>
              </a:extLst>
            </p:cNvPr>
            <p:cNvSpPr txBox="1"/>
            <p:nvPr/>
          </p:nvSpPr>
          <p:spPr>
            <a:xfrm>
              <a:off x="819513" y="4888127"/>
              <a:ext cx="1915556" cy="2290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6</a:t>
              </a:r>
            </a:p>
          </p:txBody>
        </p:sp>
      </p:grpSp>
      <p:sp>
        <p:nvSpPr>
          <p:cNvPr id="32" name="Rectangle 31">
            <a:extLst>
              <a:ext uri="{FF2B5EF4-FFF2-40B4-BE49-F238E27FC236}">
                <a16:creationId xmlns:a16="http://schemas.microsoft.com/office/drawing/2014/main" id="{EF306719-21CC-2C0B-4984-F44E731D96B2}"/>
              </a:ext>
            </a:extLst>
          </p:cNvPr>
          <p:cNvSpPr/>
          <p:nvPr/>
        </p:nvSpPr>
        <p:spPr>
          <a:xfrm>
            <a:off x="591754" y="3534331"/>
            <a:ext cx="2387986" cy="1006406"/>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ounded Rectangle 37">
            <a:extLst>
              <a:ext uri="{FF2B5EF4-FFF2-40B4-BE49-F238E27FC236}">
                <a16:creationId xmlns:a16="http://schemas.microsoft.com/office/drawing/2014/main" id="{D4C40FEE-981A-66DB-D59F-8B22F2550475}"/>
              </a:ext>
            </a:extLst>
          </p:cNvPr>
          <p:cNvSpPr/>
          <p:nvPr/>
        </p:nvSpPr>
        <p:spPr>
          <a:xfrm>
            <a:off x="3966453" y="1587405"/>
            <a:ext cx="7819147" cy="4936788"/>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611C717-A627-2267-B9C1-783BFE097BEB}"/>
              </a:ext>
            </a:extLst>
          </p:cNvPr>
          <p:cNvGrpSpPr/>
          <p:nvPr/>
        </p:nvGrpSpPr>
        <p:grpSpPr>
          <a:xfrm>
            <a:off x="620068" y="4856437"/>
            <a:ext cx="2371523" cy="590681"/>
            <a:chOff x="809261" y="5168081"/>
            <a:chExt cx="2151772" cy="590681"/>
          </a:xfrm>
        </p:grpSpPr>
        <p:sp>
          <p:nvSpPr>
            <p:cNvPr id="7" name="TextBox 6">
              <a:extLst>
                <a:ext uri="{FF2B5EF4-FFF2-40B4-BE49-F238E27FC236}">
                  <a16:creationId xmlns:a16="http://schemas.microsoft.com/office/drawing/2014/main" id="{0591CC71-57CE-C08C-F640-9D6F82476979}"/>
                </a:ext>
              </a:extLst>
            </p:cNvPr>
            <p:cNvSpPr txBox="1"/>
            <p:nvPr/>
          </p:nvSpPr>
          <p:spPr>
            <a:xfrm>
              <a:off x="809261" y="5168081"/>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ASIA &amp; AFRICA</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8" name="TextBox 7">
              <a:extLst>
                <a:ext uri="{FF2B5EF4-FFF2-40B4-BE49-F238E27FC236}">
                  <a16:creationId xmlns:a16="http://schemas.microsoft.com/office/drawing/2014/main" id="{D7923C88-5190-EAAB-0431-ADAE94343747}"/>
                </a:ext>
              </a:extLst>
            </p:cNvPr>
            <p:cNvSpPr txBox="1"/>
            <p:nvPr/>
          </p:nvSpPr>
          <p:spPr>
            <a:xfrm>
              <a:off x="879160" y="5481763"/>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9</a:t>
              </a:r>
            </a:p>
          </p:txBody>
        </p:sp>
      </p:grpSp>
      <p:pic>
        <p:nvPicPr>
          <p:cNvPr id="9" name="Picture 8">
            <a:extLst>
              <a:ext uri="{FF2B5EF4-FFF2-40B4-BE49-F238E27FC236}">
                <a16:creationId xmlns:a16="http://schemas.microsoft.com/office/drawing/2014/main" id="{0B080F97-EC9D-13A1-E439-B09759F80FE4}"/>
              </a:ext>
            </a:extLst>
          </p:cNvPr>
          <p:cNvPicPr>
            <a:picLocks noChangeAspect="1"/>
          </p:cNvPicPr>
          <p:nvPr/>
        </p:nvPicPr>
        <p:blipFill>
          <a:blip r:embed="rId3"/>
          <a:stretch>
            <a:fillRect/>
          </a:stretch>
        </p:blipFill>
        <p:spPr>
          <a:xfrm>
            <a:off x="4309819" y="1736899"/>
            <a:ext cx="2577260" cy="1379448"/>
          </a:xfrm>
          <a:prstGeom prst="rect">
            <a:avLst/>
          </a:prstGeom>
        </p:spPr>
      </p:pic>
      <p:pic>
        <p:nvPicPr>
          <p:cNvPr id="10" name="Picture 9">
            <a:extLst>
              <a:ext uri="{FF2B5EF4-FFF2-40B4-BE49-F238E27FC236}">
                <a16:creationId xmlns:a16="http://schemas.microsoft.com/office/drawing/2014/main" id="{677E9C40-0F24-ECAC-8462-6BDC982139E2}"/>
              </a:ext>
            </a:extLst>
          </p:cNvPr>
          <p:cNvPicPr>
            <a:picLocks noChangeAspect="1"/>
          </p:cNvPicPr>
          <p:nvPr/>
        </p:nvPicPr>
        <p:blipFill>
          <a:blip r:embed="rId4"/>
          <a:stretch>
            <a:fillRect/>
          </a:stretch>
        </p:blipFill>
        <p:spPr>
          <a:xfrm>
            <a:off x="6587396" y="2040701"/>
            <a:ext cx="2577260" cy="1280197"/>
          </a:xfrm>
          <a:prstGeom prst="rect">
            <a:avLst/>
          </a:prstGeom>
        </p:spPr>
      </p:pic>
      <p:pic>
        <p:nvPicPr>
          <p:cNvPr id="12" name="Picture 11">
            <a:extLst>
              <a:ext uri="{FF2B5EF4-FFF2-40B4-BE49-F238E27FC236}">
                <a16:creationId xmlns:a16="http://schemas.microsoft.com/office/drawing/2014/main" id="{9C8F5F52-0ED5-6348-5E28-13B40ECDB112}"/>
              </a:ext>
            </a:extLst>
          </p:cNvPr>
          <p:cNvPicPr>
            <a:picLocks noChangeAspect="1"/>
          </p:cNvPicPr>
          <p:nvPr/>
        </p:nvPicPr>
        <p:blipFill>
          <a:blip r:embed="rId5"/>
          <a:stretch>
            <a:fillRect/>
          </a:stretch>
        </p:blipFill>
        <p:spPr>
          <a:xfrm>
            <a:off x="8049182" y="2482994"/>
            <a:ext cx="2644566" cy="1311023"/>
          </a:xfrm>
          <a:prstGeom prst="rect">
            <a:avLst/>
          </a:prstGeom>
        </p:spPr>
      </p:pic>
      <p:pic>
        <p:nvPicPr>
          <p:cNvPr id="13" name="Picture 12">
            <a:extLst>
              <a:ext uri="{FF2B5EF4-FFF2-40B4-BE49-F238E27FC236}">
                <a16:creationId xmlns:a16="http://schemas.microsoft.com/office/drawing/2014/main" id="{428ED27D-494E-896B-7155-0191B1B5B26F}"/>
              </a:ext>
            </a:extLst>
          </p:cNvPr>
          <p:cNvPicPr>
            <a:picLocks noChangeAspect="1"/>
          </p:cNvPicPr>
          <p:nvPr/>
        </p:nvPicPr>
        <p:blipFill>
          <a:blip r:embed="rId6"/>
          <a:stretch>
            <a:fillRect/>
          </a:stretch>
        </p:blipFill>
        <p:spPr>
          <a:xfrm>
            <a:off x="8790542" y="3352454"/>
            <a:ext cx="2644567" cy="1311023"/>
          </a:xfrm>
          <a:prstGeom prst="rect">
            <a:avLst/>
          </a:prstGeom>
        </p:spPr>
      </p:pic>
      <p:pic>
        <p:nvPicPr>
          <p:cNvPr id="15" name="Picture 14">
            <a:extLst>
              <a:ext uri="{FF2B5EF4-FFF2-40B4-BE49-F238E27FC236}">
                <a16:creationId xmlns:a16="http://schemas.microsoft.com/office/drawing/2014/main" id="{7FFB969F-D852-C274-81B2-7F9C8F7DF48D}"/>
              </a:ext>
            </a:extLst>
          </p:cNvPr>
          <p:cNvPicPr>
            <a:picLocks noChangeAspect="1"/>
          </p:cNvPicPr>
          <p:nvPr/>
        </p:nvPicPr>
        <p:blipFill>
          <a:blip r:embed="rId7"/>
          <a:stretch>
            <a:fillRect/>
          </a:stretch>
        </p:blipFill>
        <p:spPr>
          <a:xfrm>
            <a:off x="8260930" y="4460500"/>
            <a:ext cx="2715273" cy="1348751"/>
          </a:xfrm>
          <a:prstGeom prst="rect">
            <a:avLst/>
          </a:prstGeom>
        </p:spPr>
      </p:pic>
      <p:pic>
        <p:nvPicPr>
          <p:cNvPr id="16" name="Picture 15">
            <a:extLst>
              <a:ext uri="{FF2B5EF4-FFF2-40B4-BE49-F238E27FC236}">
                <a16:creationId xmlns:a16="http://schemas.microsoft.com/office/drawing/2014/main" id="{A3B25DCE-D260-34DE-FE27-EEA6EF144652}"/>
              </a:ext>
            </a:extLst>
          </p:cNvPr>
          <p:cNvPicPr>
            <a:picLocks noChangeAspect="1"/>
          </p:cNvPicPr>
          <p:nvPr/>
        </p:nvPicPr>
        <p:blipFill>
          <a:blip r:embed="rId8"/>
          <a:stretch>
            <a:fillRect/>
          </a:stretch>
        </p:blipFill>
        <p:spPr>
          <a:xfrm>
            <a:off x="6849710" y="4790416"/>
            <a:ext cx="2720670" cy="1348751"/>
          </a:xfrm>
          <a:prstGeom prst="rect">
            <a:avLst/>
          </a:prstGeom>
        </p:spPr>
      </p:pic>
      <p:pic>
        <p:nvPicPr>
          <p:cNvPr id="18" name="Picture 17">
            <a:extLst>
              <a:ext uri="{FF2B5EF4-FFF2-40B4-BE49-F238E27FC236}">
                <a16:creationId xmlns:a16="http://schemas.microsoft.com/office/drawing/2014/main" id="{45057E57-ED47-07BE-BCBF-6284D1E9502C}"/>
              </a:ext>
            </a:extLst>
          </p:cNvPr>
          <p:cNvPicPr>
            <a:picLocks noChangeAspect="1"/>
          </p:cNvPicPr>
          <p:nvPr/>
        </p:nvPicPr>
        <p:blipFill>
          <a:blip r:embed="rId9"/>
          <a:stretch>
            <a:fillRect/>
          </a:stretch>
        </p:blipFill>
        <p:spPr>
          <a:xfrm>
            <a:off x="5101098" y="4958214"/>
            <a:ext cx="2564922" cy="1274068"/>
          </a:xfrm>
          <a:prstGeom prst="rect">
            <a:avLst/>
          </a:prstGeom>
        </p:spPr>
      </p:pic>
      <p:grpSp>
        <p:nvGrpSpPr>
          <p:cNvPr id="19" name="Group 18">
            <a:extLst>
              <a:ext uri="{FF2B5EF4-FFF2-40B4-BE49-F238E27FC236}">
                <a16:creationId xmlns:a16="http://schemas.microsoft.com/office/drawing/2014/main" id="{57CED11E-1DED-BD08-EF71-CA70D511E508}"/>
              </a:ext>
            </a:extLst>
          </p:cNvPr>
          <p:cNvGrpSpPr/>
          <p:nvPr/>
        </p:nvGrpSpPr>
        <p:grpSpPr>
          <a:xfrm>
            <a:off x="591751" y="5810766"/>
            <a:ext cx="2371523" cy="590681"/>
            <a:chOff x="809261" y="5168081"/>
            <a:chExt cx="2151772" cy="590681"/>
          </a:xfrm>
        </p:grpSpPr>
        <p:sp>
          <p:nvSpPr>
            <p:cNvPr id="22" name="TextBox 21">
              <a:extLst>
                <a:ext uri="{FF2B5EF4-FFF2-40B4-BE49-F238E27FC236}">
                  <a16:creationId xmlns:a16="http://schemas.microsoft.com/office/drawing/2014/main" id="{5E8F14DF-1258-1708-1052-967D2B3FC6B7}"/>
                </a:ext>
              </a:extLst>
            </p:cNvPr>
            <p:cNvSpPr txBox="1"/>
            <p:nvPr/>
          </p:nvSpPr>
          <p:spPr>
            <a:xfrm>
              <a:off x="809261" y="5168081"/>
              <a:ext cx="215177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rPr>
                <a:t>PENDING</a:t>
              </a:r>
              <a:endParaRPr kumimoji="0" lang="en-US" sz="1400" b="1" i="0" u="none" strike="noStrike" kern="1200" cap="none" spc="300" normalizeH="0" baseline="0" noProof="0">
                <a:ln>
                  <a:noFill/>
                </a:ln>
                <a:solidFill>
                  <a:srgbClr val="0E4D77"/>
                </a:solidFill>
                <a:effectLst/>
                <a:uLnTx/>
                <a:uFillTx/>
                <a:latin typeface="Arial" panose="020B0604020202020204"/>
                <a:ea typeface="+mn-ea"/>
                <a:cs typeface="Segoe UI" panose="020B0502040204020203" pitchFamily="34" charset="0"/>
              </a:endParaRPr>
            </a:p>
          </p:txBody>
        </p:sp>
        <p:sp>
          <p:nvSpPr>
            <p:cNvPr id="23" name="TextBox 22">
              <a:extLst>
                <a:ext uri="{FF2B5EF4-FFF2-40B4-BE49-F238E27FC236}">
                  <a16:creationId xmlns:a16="http://schemas.microsoft.com/office/drawing/2014/main" id="{D1373A0E-558F-FB0A-3D46-914B787E59B9}"/>
                </a:ext>
              </a:extLst>
            </p:cNvPr>
            <p:cNvSpPr txBox="1"/>
            <p:nvPr/>
          </p:nvSpPr>
          <p:spPr>
            <a:xfrm>
              <a:off x="879160" y="5481763"/>
              <a:ext cx="191555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panose="020B0604020202020204" pitchFamily="34" charset="0"/>
                  <a:ea typeface="+mn-ea"/>
                  <a:cs typeface="+mn-cs"/>
                </a:rPr>
                <a:t>7</a:t>
              </a:r>
            </a:p>
          </p:txBody>
        </p:sp>
      </p:grpSp>
      <p:sp>
        <p:nvSpPr>
          <p:cNvPr id="24" name="Rectangle 23">
            <a:extLst>
              <a:ext uri="{FF2B5EF4-FFF2-40B4-BE49-F238E27FC236}">
                <a16:creationId xmlns:a16="http://schemas.microsoft.com/office/drawing/2014/main" id="{8AD4548E-FD18-B100-0748-502363D7363F}"/>
              </a:ext>
            </a:extLst>
          </p:cNvPr>
          <p:cNvSpPr/>
          <p:nvPr/>
        </p:nvSpPr>
        <p:spPr>
          <a:xfrm>
            <a:off x="583522" y="5596603"/>
            <a:ext cx="2387986" cy="1006406"/>
          </a:xfrm>
          <a:prstGeom prst="rect">
            <a:avLst/>
          </a:prstGeom>
          <a:solidFill>
            <a:schemeClr val="accent6">
              <a:lumMod val="7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Graphic 13">
            <a:extLst>
              <a:ext uri="{FF2B5EF4-FFF2-40B4-BE49-F238E27FC236}">
                <a16:creationId xmlns:a16="http://schemas.microsoft.com/office/drawing/2014/main" id="{154487AD-5887-45FB-56B9-46542D56CC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0795" y="1680528"/>
            <a:ext cx="899703" cy="746095"/>
          </a:xfrm>
          <a:prstGeom prst="rect">
            <a:avLst/>
          </a:prstGeom>
        </p:spPr>
      </p:pic>
      <p:sp>
        <p:nvSpPr>
          <p:cNvPr id="11" name="Rectangle: Rounded Corners 10">
            <a:extLst>
              <a:ext uri="{FF2B5EF4-FFF2-40B4-BE49-F238E27FC236}">
                <a16:creationId xmlns:a16="http://schemas.microsoft.com/office/drawing/2014/main" id="{7AE92409-ADBC-2C46-4158-F49A0BFED84C}"/>
              </a:ext>
            </a:extLst>
          </p:cNvPr>
          <p:cNvSpPr/>
          <p:nvPr/>
        </p:nvSpPr>
        <p:spPr>
          <a:xfrm>
            <a:off x="852545" y="3602532"/>
            <a:ext cx="1956201" cy="103133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B"/>
          </a:p>
        </p:txBody>
      </p:sp>
    </p:spTree>
    <p:extLst>
      <p:ext uri="{BB962C8B-B14F-4D97-AF65-F5344CB8AC3E}">
        <p14:creationId xmlns:p14="http://schemas.microsoft.com/office/powerpoint/2010/main" val="814687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BBBBE-AB1A-3AE2-5C82-7EAE9E544C75}"/>
              </a:ext>
            </a:extLst>
          </p:cNvPr>
          <p:cNvSpPr>
            <a:spLocks noGrp="1"/>
          </p:cNvSpPr>
          <p:nvPr>
            <p:ph type="ctrTitle"/>
          </p:nvPr>
        </p:nvSpPr>
        <p:spPr>
          <a:xfrm>
            <a:off x="379413" y="265574"/>
            <a:ext cx="10515600" cy="933357"/>
          </a:xfrm>
        </p:spPr>
        <p:txBody>
          <a:bodyPr>
            <a:normAutofit/>
          </a:bodyPr>
          <a:lstStyle/>
          <a:p>
            <a:r>
              <a:rPr lang="en-US" sz="2800" dirty="0"/>
              <a:t>Fiji – </a:t>
            </a:r>
            <a:r>
              <a:rPr lang="en-US" dirty="0" err="1"/>
              <a:t>i</a:t>
            </a:r>
            <a:r>
              <a:rPr lang="en-US" dirty="0"/>
              <a:t> </a:t>
            </a:r>
            <a:r>
              <a:rPr lang="en-US" dirty="0" err="1"/>
              <a:t>tei</a:t>
            </a:r>
            <a:r>
              <a:rPr lang="en-US" dirty="0"/>
              <a:t> </a:t>
            </a:r>
            <a:r>
              <a:rPr lang="en-US" dirty="0" err="1"/>
              <a:t>Qele</a:t>
            </a:r>
            <a:r>
              <a:rPr lang="en-US" dirty="0"/>
              <a:t> App</a:t>
            </a:r>
          </a:p>
        </p:txBody>
      </p:sp>
      <p:sp>
        <p:nvSpPr>
          <p:cNvPr id="8" name="Rectangle: Rounded Corners 7">
            <a:hlinkClick r:id="rId3"/>
            <a:extLst>
              <a:ext uri="{FF2B5EF4-FFF2-40B4-BE49-F238E27FC236}">
                <a16:creationId xmlns:a16="http://schemas.microsoft.com/office/drawing/2014/main" id="{1284CAEC-669D-0A53-6ABE-E36673E6CA1D}"/>
              </a:ext>
            </a:extLst>
          </p:cNvPr>
          <p:cNvSpPr/>
          <p:nvPr/>
        </p:nvSpPr>
        <p:spPr>
          <a:xfrm>
            <a:off x="548996" y="5892351"/>
            <a:ext cx="1850954" cy="381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4D77"/>
                </a:solidFill>
                <a:effectLst/>
                <a:uLnTx/>
                <a:uFillTx/>
                <a:latin typeface="Arial" panose="020B0604020202020204" pitchFamily="34" charset="0"/>
                <a:ea typeface="+mn-ea"/>
                <a:cs typeface="Arial" panose="020B0604020202020204" pitchFamily="34" charset="0"/>
              </a:rPr>
              <a:t>Go to Application</a:t>
            </a:r>
            <a:endParaRPr kumimoji="0" lang="th-TH" sz="1600" b="0" i="0" u="none" strike="noStrike" kern="1200" cap="none" spc="0" normalizeH="0" baseline="0" noProof="0" dirty="0">
              <a:ln>
                <a:noFill/>
              </a:ln>
              <a:solidFill>
                <a:srgbClr val="0E4D77"/>
              </a:solidFill>
              <a:effectLst/>
              <a:uLnTx/>
              <a:uFillTx/>
              <a:latin typeface="Arial" panose="020B0604020202020204" pitchFamily="34" charset="0"/>
              <a:ea typeface="+mn-ea"/>
              <a:cs typeface="Cordia New" panose="020B0304020202020204" pitchFamily="34" charset="-34"/>
            </a:endParaRPr>
          </a:p>
        </p:txBody>
      </p:sp>
      <p:sp>
        <p:nvSpPr>
          <p:cNvPr id="7" name="Text Placeholder 4">
            <a:extLst>
              <a:ext uri="{FF2B5EF4-FFF2-40B4-BE49-F238E27FC236}">
                <a16:creationId xmlns:a16="http://schemas.microsoft.com/office/drawing/2014/main" id="{7CA207A1-B957-C571-3AC9-282452CC847C}"/>
              </a:ext>
            </a:extLst>
          </p:cNvPr>
          <p:cNvSpPr txBox="1">
            <a:spLocks/>
          </p:cNvSpPr>
          <p:nvPr/>
        </p:nvSpPr>
        <p:spPr>
          <a:xfrm>
            <a:off x="442913" y="1628774"/>
            <a:ext cx="4150518" cy="370046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E8ED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E8ED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E4D77"/>
                </a:solidFill>
                <a:effectLst/>
                <a:uLnTx/>
                <a:uFillTx/>
                <a:latin typeface="Arial"/>
                <a:ea typeface="+mn-ea"/>
                <a:cs typeface="Arial"/>
              </a:rPr>
              <a:t>The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i</a:t>
            </a:r>
            <a:r>
              <a:rPr kumimoji="0" lang="en-US" sz="1400" b="0" i="0" u="none" strike="noStrike" kern="1200" cap="none" spc="0" normalizeH="0" baseline="0" noProof="0" dirty="0">
                <a:ln>
                  <a:noFill/>
                </a:ln>
                <a:solidFill>
                  <a:srgbClr val="0E4D77"/>
                </a:solidFill>
                <a:effectLst/>
                <a:uLnTx/>
                <a:uFillTx/>
                <a:latin typeface="Arial"/>
                <a:ea typeface="+mn-ea"/>
                <a:cs typeface="Arial"/>
              </a:rPr>
              <a:t>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tei</a:t>
            </a:r>
            <a:r>
              <a:rPr kumimoji="0" lang="en-US" sz="1400" b="0" i="0" u="none" strike="noStrike" kern="1200" cap="none" spc="0" normalizeH="0" baseline="0" noProof="0" dirty="0">
                <a:ln>
                  <a:noFill/>
                </a:ln>
                <a:solidFill>
                  <a:srgbClr val="0E4D77"/>
                </a:solidFill>
                <a:effectLst/>
                <a:uLnTx/>
                <a:uFillTx/>
                <a:latin typeface="Arial"/>
                <a:ea typeface="+mn-ea"/>
                <a:cs typeface="Arial"/>
              </a:rPr>
              <a:t>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Qele</a:t>
            </a:r>
            <a:r>
              <a:rPr kumimoji="0" lang="en-US" sz="1400" b="0" i="0" u="none" strike="noStrike" kern="1200" cap="none" spc="0" normalizeH="0" baseline="0" noProof="0" dirty="0">
                <a:ln>
                  <a:noFill/>
                </a:ln>
                <a:solidFill>
                  <a:srgbClr val="0E4D77"/>
                </a:solidFill>
                <a:effectLst/>
                <a:uLnTx/>
                <a:uFillTx/>
                <a:latin typeface="Arial"/>
                <a:ea typeface="+mn-ea"/>
                <a:cs typeface="Arial"/>
              </a:rPr>
              <a:t> app illustrates crop suitability areas in Viti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Levu</a:t>
            </a:r>
            <a:r>
              <a:rPr kumimoji="0" lang="en-US" sz="1400" b="0" i="0" u="none" strike="noStrike" kern="1200" cap="none" spc="0" normalizeH="0" baseline="0" noProof="0" dirty="0">
                <a:ln>
                  <a:noFill/>
                </a:ln>
                <a:solidFill>
                  <a:srgbClr val="0E4D77"/>
                </a:solidFill>
                <a:effectLst/>
                <a:uLnTx/>
                <a:uFillTx/>
                <a:latin typeface="Arial"/>
                <a:ea typeface="+mn-ea"/>
                <a:cs typeface="Arial"/>
              </a:rPr>
              <a:t> and Vanua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Levu</a:t>
            </a:r>
            <a:r>
              <a:rPr kumimoji="0" lang="en-US" sz="1400" b="0" i="0" u="none" strike="noStrike" kern="1200" cap="none" spc="0" normalizeH="0" baseline="0" noProof="0" dirty="0">
                <a:ln>
                  <a:noFill/>
                </a:ln>
                <a:solidFill>
                  <a:srgbClr val="0E4D77"/>
                </a:solidFill>
                <a:effectLst/>
                <a:uLnTx/>
                <a:uFillTx/>
                <a:latin typeface="Arial"/>
                <a:ea typeface="+mn-ea"/>
                <a:cs typeface="Arial"/>
              </a:rPr>
              <a:t> islands in the Republic of Fiji. Crop suitability areas are summarized by Land Resources Division, Secretariat of the Pacific Community based on data from Ministry of Agriculture and Waterways Fiji.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E4D77"/>
                </a:solidFill>
                <a:effectLst/>
                <a:uLnTx/>
                <a:uFillTx/>
                <a:latin typeface="Arial"/>
                <a:ea typeface="+mn-ea"/>
                <a:cs typeface="Arial"/>
              </a:rPr>
              <a:t>The application allows famers to </a:t>
            </a:r>
            <a:r>
              <a:rPr kumimoji="0" lang="en-US" sz="1400" b="0" i="0" u="none" strike="noStrike" kern="1200" cap="none" spc="0" normalizeH="0" baseline="0" noProof="0" dirty="0" err="1">
                <a:ln>
                  <a:noFill/>
                </a:ln>
                <a:solidFill>
                  <a:srgbClr val="0E4D77"/>
                </a:solidFill>
                <a:effectLst/>
                <a:uLnTx/>
                <a:uFillTx/>
                <a:latin typeface="Arial"/>
                <a:ea typeface="+mn-ea"/>
                <a:cs typeface="Arial"/>
              </a:rPr>
              <a:t>visualise</a:t>
            </a:r>
            <a:r>
              <a:rPr kumimoji="0" lang="en-US" sz="1400" b="0" i="0" u="none" strike="noStrike" kern="1200" cap="none" spc="0" normalizeH="0" baseline="0" noProof="0" dirty="0">
                <a:ln>
                  <a:noFill/>
                </a:ln>
                <a:solidFill>
                  <a:srgbClr val="0E4D77"/>
                </a:solidFill>
                <a:effectLst/>
                <a:uLnTx/>
                <a:uFillTx/>
                <a:latin typeface="Arial"/>
                <a:ea typeface="+mn-ea"/>
                <a:cs typeface="Arial"/>
              </a:rPr>
              <a:t> where particular crops would be suitable to grow. Users can query by crop type or location and view a summary of soil mapping units, land use capability classes and the main soil limitations for an area of interest. Famers can use the application to assess the suitability of the land for selected crops the soil attributes and land qualities are compared with the individual crop requirements for optimum growth.</a:t>
            </a:r>
          </a:p>
        </p:txBody>
      </p:sp>
      <p:pic>
        <p:nvPicPr>
          <p:cNvPr id="9" name="Picture 8">
            <a:extLst>
              <a:ext uri="{FF2B5EF4-FFF2-40B4-BE49-F238E27FC236}">
                <a16:creationId xmlns:a16="http://schemas.microsoft.com/office/drawing/2014/main" id="{072A4092-B4C8-F4D4-EA21-EF75F23F2684}"/>
              </a:ext>
            </a:extLst>
          </p:cNvPr>
          <p:cNvPicPr>
            <a:picLocks noChangeAspect="1"/>
          </p:cNvPicPr>
          <p:nvPr/>
        </p:nvPicPr>
        <p:blipFill>
          <a:blip r:embed="rId4"/>
          <a:stretch>
            <a:fillRect/>
          </a:stretch>
        </p:blipFill>
        <p:spPr>
          <a:xfrm>
            <a:off x="4724451" y="1345413"/>
            <a:ext cx="7024636" cy="3482408"/>
          </a:xfrm>
          <a:prstGeom prst="rect">
            <a:avLst/>
          </a:prstGeom>
        </p:spPr>
      </p:pic>
      <p:pic>
        <p:nvPicPr>
          <p:cNvPr id="2" name="Picture 1" descr="A group of people standing together&#10;&#10;Description automatically generated">
            <a:extLst>
              <a:ext uri="{FF2B5EF4-FFF2-40B4-BE49-F238E27FC236}">
                <a16:creationId xmlns:a16="http://schemas.microsoft.com/office/drawing/2014/main" id="{8DD9A514-BE4D-6479-BB77-C192F5925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014" y="4827821"/>
            <a:ext cx="2687955" cy="2015490"/>
          </a:xfrm>
          <a:prstGeom prst="rect">
            <a:avLst/>
          </a:prstGeom>
        </p:spPr>
      </p:pic>
      <p:pic>
        <p:nvPicPr>
          <p:cNvPr id="4" name="Picture 3" descr="A group of people sitting on a floor&#10;&#10;Description automatically generated">
            <a:extLst>
              <a:ext uri="{FF2B5EF4-FFF2-40B4-BE49-F238E27FC236}">
                <a16:creationId xmlns:a16="http://schemas.microsoft.com/office/drawing/2014/main" id="{9E8C0AC1-1368-5613-7253-14916AE73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6947" y="4827821"/>
            <a:ext cx="2687320" cy="2015490"/>
          </a:xfrm>
          <a:prstGeom prst="rect">
            <a:avLst/>
          </a:prstGeom>
        </p:spPr>
      </p:pic>
    </p:spTree>
    <p:extLst>
      <p:ext uri="{BB962C8B-B14F-4D97-AF65-F5344CB8AC3E}">
        <p14:creationId xmlns:p14="http://schemas.microsoft.com/office/powerpoint/2010/main" val="903015299"/>
      </p:ext>
    </p:extLst>
  </p:cSld>
  <p:clrMapOvr>
    <a:masterClrMapping/>
  </p:clrMapOvr>
</p:sld>
</file>

<file path=ppt/theme/theme1.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DEE0"/>
        </a:solidFill>
        <a:ln w="3175">
          <a:miter lim="400000"/>
        </a:ln>
      </a:spPr>
      <a:bodyPr lIns="38100" tIns="38100" rIns="38100" bIns="38100" anchor="ctr"/>
      <a:lstStyle>
        <a:defPPr algn="ctr">
          <a:defRPr sz="3000">
            <a:solidFill>
              <a:srgbClr val="FFFFFF"/>
            </a:solidFill>
            <a:latin typeface="Helvetica Light"/>
            <a:ea typeface="Helvetica Light"/>
            <a:cs typeface="Helvetica Light"/>
            <a:sym typeface="Helvetica Light"/>
          </a:defRPr>
        </a:defPPr>
      </a:lst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eme1">
  <a:themeElements>
    <a:clrScheme name="UNOSAT">
      <a:dk1>
        <a:srgbClr val="0E4D77"/>
      </a:dk1>
      <a:lt1>
        <a:srgbClr val="FFFFFF"/>
      </a:lt1>
      <a:dk2>
        <a:srgbClr val="031B26"/>
      </a:dk2>
      <a:lt2>
        <a:srgbClr val="D2EFFF"/>
      </a:lt2>
      <a:accent1>
        <a:srgbClr val="9DD1F4"/>
      </a:accent1>
      <a:accent2>
        <a:srgbClr val="69B2ED"/>
      </a:accent2>
      <a:accent3>
        <a:srgbClr val="3E8EDE"/>
      </a:accent3>
      <a:accent4>
        <a:srgbClr val="226FAF"/>
      </a:accent4>
      <a:accent5>
        <a:srgbClr val="0E4D77"/>
      </a:accent5>
      <a:accent6>
        <a:srgbClr val="082D42"/>
      </a:accent6>
      <a:hlink>
        <a:srgbClr val="DB3B14"/>
      </a:hlink>
      <a:folHlink>
        <a:srgbClr val="8D8B8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2998DCA-734A-47A9-878E-536467F55F99}" vid="{5DF6910D-0CD4-40CC-871B-9DDA458895A1}"/>
    </a:ext>
  </a:extLst>
</a:theme>
</file>

<file path=ppt/theme/theme3.xml><?xml version="1.0" encoding="utf-8"?>
<a:theme xmlns:a="http://schemas.openxmlformats.org/drawingml/2006/main" name="Theme UNOSAT">
  <a:themeElements>
    <a:clrScheme name="UNOSAT">
      <a:dk1>
        <a:srgbClr val="0E4D77"/>
      </a:dk1>
      <a:lt1>
        <a:srgbClr val="FFFFFF"/>
      </a:lt1>
      <a:dk2>
        <a:srgbClr val="031B26"/>
      </a:dk2>
      <a:lt2>
        <a:srgbClr val="D2EFFF"/>
      </a:lt2>
      <a:accent1>
        <a:srgbClr val="9DD1F4"/>
      </a:accent1>
      <a:accent2>
        <a:srgbClr val="69B2ED"/>
      </a:accent2>
      <a:accent3>
        <a:srgbClr val="3E8EDE"/>
      </a:accent3>
      <a:accent4>
        <a:srgbClr val="226FAF"/>
      </a:accent4>
      <a:accent5>
        <a:srgbClr val="0E4D77"/>
      </a:accent5>
      <a:accent6>
        <a:srgbClr val="082D42"/>
      </a:accent6>
      <a:hlink>
        <a:srgbClr val="DB3B14"/>
      </a:hlink>
      <a:folHlink>
        <a:srgbClr val="8D8B8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UNOSAT" id="{91C119FF-1980-4DDB-89DF-C23C85AC5A14}" vid="{5D7999DA-CCD8-4C52-876D-776C79CDB1DE}"/>
    </a:ext>
  </a:extLst>
</a:theme>
</file>

<file path=ppt/theme/theme4.xml><?xml version="1.0" encoding="utf-8"?>
<a:theme xmlns:a="http://schemas.openxmlformats.org/drawingml/2006/main" name="2_Office Theme">
  <a:themeElements>
    <a:clrScheme name="UNOSAT NORAD">
      <a:dk1>
        <a:srgbClr val="0E4D77"/>
      </a:dk1>
      <a:lt1>
        <a:srgbClr val="FFFFFF"/>
      </a:lt1>
      <a:dk2>
        <a:srgbClr val="082D42"/>
      </a:dk2>
      <a:lt2>
        <a:srgbClr val="FFFFFF"/>
      </a:lt2>
      <a:accent1>
        <a:srgbClr val="0E4D77"/>
      </a:accent1>
      <a:accent2>
        <a:srgbClr val="D2EFFF"/>
      </a:accent2>
      <a:accent3>
        <a:srgbClr val="C0CACE"/>
      </a:accent3>
      <a:accent4>
        <a:srgbClr val="3E8EDE"/>
      </a:accent4>
      <a:accent5>
        <a:srgbClr val="F7F9F9"/>
      </a:accent5>
      <a:accent6>
        <a:srgbClr val="2A3034"/>
      </a:accent6>
      <a:hlink>
        <a:srgbClr val="3E8EDE"/>
      </a:hlink>
      <a:folHlink>
        <a:srgbClr val="D2E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eme1">
  <a:themeElements>
    <a:clrScheme name="UNOSAT">
      <a:dk1>
        <a:srgbClr val="0E4D77"/>
      </a:dk1>
      <a:lt1>
        <a:srgbClr val="FFFFFF"/>
      </a:lt1>
      <a:dk2>
        <a:srgbClr val="031B26"/>
      </a:dk2>
      <a:lt2>
        <a:srgbClr val="D2EFFF"/>
      </a:lt2>
      <a:accent1>
        <a:srgbClr val="9DD1F4"/>
      </a:accent1>
      <a:accent2>
        <a:srgbClr val="69B2ED"/>
      </a:accent2>
      <a:accent3>
        <a:srgbClr val="3E8EDE"/>
      </a:accent3>
      <a:accent4>
        <a:srgbClr val="226FAF"/>
      </a:accent4>
      <a:accent5>
        <a:srgbClr val="0E4D77"/>
      </a:accent5>
      <a:accent6>
        <a:srgbClr val="082D42"/>
      </a:accent6>
      <a:hlink>
        <a:srgbClr val="DB3B14"/>
      </a:hlink>
      <a:folHlink>
        <a:srgbClr val="8D8B8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2998DCA-734A-47A9-878E-536467F55F99}" vid="{5DF6910D-0CD4-40CC-871B-9DDA458895A1}"/>
    </a:ext>
  </a:extLst>
</a:theme>
</file>

<file path=ppt/theme/theme6.xml><?xml version="1.0" encoding="utf-8"?>
<a:theme xmlns:a="http://schemas.openxmlformats.org/drawingml/2006/main" name="2_Theme1">
  <a:themeElements>
    <a:clrScheme name="UNOSAT">
      <a:dk1>
        <a:srgbClr val="0E4D77"/>
      </a:dk1>
      <a:lt1>
        <a:srgbClr val="FFFFFF"/>
      </a:lt1>
      <a:dk2>
        <a:srgbClr val="031B26"/>
      </a:dk2>
      <a:lt2>
        <a:srgbClr val="D2EFFF"/>
      </a:lt2>
      <a:accent1>
        <a:srgbClr val="9DD1F4"/>
      </a:accent1>
      <a:accent2>
        <a:srgbClr val="69B2ED"/>
      </a:accent2>
      <a:accent3>
        <a:srgbClr val="3E8EDE"/>
      </a:accent3>
      <a:accent4>
        <a:srgbClr val="226FAF"/>
      </a:accent4>
      <a:accent5>
        <a:srgbClr val="0E4D77"/>
      </a:accent5>
      <a:accent6>
        <a:srgbClr val="082D42"/>
      </a:accent6>
      <a:hlink>
        <a:srgbClr val="DB3B14"/>
      </a:hlink>
      <a:folHlink>
        <a:srgbClr val="8D8B8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2998DCA-734A-47A9-878E-536467F55F99}" vid="{5DF6910D-0CD4-40CC-871B-9DDA458895A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fce82e7-b35a-4848-aec2-c2b47548b67b">
      <Terms xmlns="http://schemas.microsoft.com/office/infopath/2007/PartnerControls"/>
    </lcf76f155ced4ddcb4097134ff3c332f>
    <TaxCatchAll xmlns="5e7cc1b8-ec4e-45bf-8dc3-01a9ade9ec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AE013662312E40A838492DBB63313B" ma:contentTypeVersion="18" ma:contentTypeDescription="Create a new document." ma:contentTypeScope="" ma:versionID="533e8776a2ad456ee06707b42883a2fe">
  <xsd:schema xmlns:xsd="http://www.w3.org/2001/XMLSchema" xmlns:xs="http://www.w3.org/2001/XMLSchema" xmlns:p="http://schemas.microsoft.com/office/2006/metadata/properties" xmlns:ns2="bfce82e7-b35a-4848-aec2-c2b47548b67b" xmlns:ns3="5e7cc1b8-ec4e-45bf-8dc3-01a9ade9ecd0" targetNamespace="http://schemas.microsoft.com/office/2006/metadata/properties" ma:root="true" ma:fieldsID="0c51fe574aeb037acca6f31f8bf06d09" ns2:_="" ns3:_="">
    <xsd:import namespace="bfce82e7-b35a-4848-aec2-c2b47548b67b"/>
    <xsd:import namespace="5e7cc1b8-ec4e-45bf-8dc3-01a9ade9ec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e82e7-b35a-4848-aec2-c2b47548b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74822d-6599-4104-89ef-3240d369f3d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7cc1b8-ec4e-45bf-8dc3-01a9ade9ec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4eacd9-fa17-4064-9008-1d77e963724d}" ma:internalName="TaxCatchAll" ma:showField="CatchAllData" ma:web="5e7cc1b8-ec4e-45bf-8dc3-01a9ade9ec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5B1185-B185-486F-BD49-49167345B16E}">
  <ds:schemaRefs>
    <ds:schemaRef ds:uri="http://schemas.microsoft.com/sharepoint/v3/contenttype/forms"/>
  </ds:schemaRefs>
</ds:datastoreItem>
</file>

<file path=customXml/itemProps2.xml><?xml version="1.0" encoding="utf-8"?>
<ds:datastoreItem xmlns:ds="http://schemas.openxmlformats.org/officeDocument/2006/customXml" ds:itemID="{F4F805E7-1AF3-466B-BF25-33522F571EC5}">
  <ds:schemaRefs>
    <ds:schemaRef ds:uri="http://schemas.microsoft.com/office/2006/documentManagement/types"/>
    <ds:schemaRef ds:uri="http://schemas.microsoft.com/office/2006/metadata/properties"/>
    <ds:schemaRef ds:uri="http://purl.org/dc/dcmitype/"/>
    <ds:schemaRef ds:uri="http://purl.org/dc/terms/"/>
    <ds:schemaRef ds:uri="5e7cc1b8-ec4e-45bf-8dc3-01a9ade9ecd0"/>
    <ds:schemaRef ds:uri="http://schemas.openxmlformats.org/package/2006/metadata/core-properties"/>
    <ds:schemaRef ds:uri="http://www.w3.org/XML/1998/namespace"/>
    <ds:schemaRef ds:uri="http://schemas.microsoft.com/office/infopath/2007/PartnerControls"/>
    <ds:schemaRef ds:uri="bfce82e7-b35a-4848-aec2-c2b47548b67b"/>
    <ds:schemaRef ds:uri="http://purl.org/dc/elements/1.1/"/>
  </ds:schemaRefs>
</ds:datastoreItem>
</file>

<file path=customXml/itemProps3.xml><?xml version="1.0" encoding="utf-8"?>
<ds:datastoreItem xmlns:ds="http://schemas.openxmlformats.org/officeDocument/2006/customXml" ds:itemID="{F3408632-B102-4961-BE57-3EDA5C2B11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ce82e7-b35a-4848-aec2-c2b47548b67b"/>
    <ds:schemaRef ds:uri="5e7cc1b8-ec4e-45bf-8dc3-01a9ade9ec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1600</TotalTime>
  <Words>1032</Words>
  <Application>Microsoft Office PowerPoint</Application>
  <PresentationFormat>Widescreen</PresentationFormat>
  <Paragraphs>155</Paragraphs>
  <Slides>15</Slides>
  <Notes>13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Arial</vt:lpstr>
      <vt:lpstr>Arial Black</vt:lpstr>
      <vt:lpstr>Calibri</vt:lpstr>
      <vt:lpstr>Calibri Light</vt:lpstr>
      <vt:lpstr>Century Gothic</vt:lpstr>
      <vt:lpstr>Courier New</vt:lpstr>
      <vt:lpstr>Muli</vt:lpstr>
      <vt:lpstr>PT Sans</vt:lpstr>
      <vt:lpstr>Quattrocento Sans</vt:lpstr>
      <vt:lpstr>Segoe UI</vt:lpstr>
      <vt:lpstr>Signika</vt:lpstr>
      <vt:lpstr>White</vt:lpstr>
      <vt:lpstr>Theme1</vt:lpstr>
      <vt:lpstr>Theme UNOSAT</vt:lpstr>
      <vt:lpstr>2_Office Theme</vt:lpstr>
      <vt:lpstr>1_Theme1</vt:lpstr>
      <vt:lpstr>2_Theme1</vt:lpstr>
      <vt:lpstr>PowerPoint Presentation</vt:lpstr>
      <vt:lpstr>Presentation Outline</vt:lpstr>
      <vt:lpstr>Project scope</vt:lpstr>
      <vt:lpstr>Project Deliverables</vt:lpstr>
      <vt:lpstr>Technical Trainings</vt:lpstr>
      <vt:lpstr>Awareness Raising Events</vt:lpstr>
      <vt:lpstr>Technical Backstopping</vt:lpstr>
      <vt:lpstr>Decision Support Applications / Tools</vt:lpstr>
      <vt:lpstr>Fiji – i tei Qele App</vt:lpstr>
      <vt:lpstr>iTei Qele application development process</vt:lpstr>
      <vt:lpstr>SLB - Critical Infrastructure and Sea Level Rise (Beta version)</vt:lpstr>
      <vt:lpstr>VUT – Decision Support System for DRM</vt:lpstr>
      <vt:lpstr>VUT – TC Lola Dashboard</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Khaled Mashfiq</dc:creator>
  <cp:lastModifiedBy>Joy Papao</cp:lastModifiedBy>
  <cp:revision>89</cp:revision>
  <dcterms:created xsi:type="dcterms:W3CDTF">2019-08-02T07:24:00Z</dcterms:created>
  <dcterms:modified xsi:type="dcterms:W3CDTF">2023-11-27T01:15:53Z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0x010100492D9B645822714AB2FECBDA05A58B71</vt:lpwstr>
  </property>
  <property fmtid="{D5CDD505-2E9C-101B-9397-08002B2CF9AE}" pid="3" name="MediaServiceImageTags">
    <vt:lpwstr/>
  </property>
</Properties>
</file>